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3004800" cy="7772400"/>
  <p:notesSz cx="130048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C66A-4A12-4150-A6EB-F08E1CD97CF1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971550"/>
            <a:ext cx="438785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3740150"/>
            <a:ext cx="10404475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6356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7383463"/>
            <a:ext cx="563562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3AB8F-4B9F-4CF0-832F-A1841E016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AB8F-4B9F-4CF0-832F-A1841E0160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91333" y="4904994"/>
            <a:ext cx="265430" cy="219710"/>
          </a:xfrm>
          <a:custGeom>
            <a:avLst/>
            <a:gdLst/>
            <a:ahLst/>
            <a:cxnLst/>
            <a:rect l="l" t="t" r="r" b="b"/>
            <a:pathLst>
              <a:path w="265430" h="219710">
                <a:moveTo>
                  <a:pt x="192024" y="0"/>
                </a:moveTo>
                <a:lnTo>
                  <a:pt x="239395" y="109727"/>
                </a:lnTo>
                <a:lnTo>
                  <a:pt x="192024" y="219455"/>
                </a:lnTo>
                <a:lnTo>
                  <a:pt x="265176" y="219455"/>
                </a:lnTo>
              </a:path>
              <a:path w="265430" h="219710">
                <a:moveTo>
                  <a:pt x="0" y="0"/>
                </a:moveTo>
                <a:lnTo>
                  <a:pt x="47371" y="109727"/>
                </a:lnTo>
                <a:lnTo>
                  <a:pt x="0" y="219455"/>
                </a:lnTo>
                <a:lnTo>
                  <a:pt x="73152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2158" y="4904994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10">
                <a:moveTo>
                  <a:pt x="73151" y="0"/>
                </a:moveTo>
                <a:lnTo>
                  <a:pt x="25819" y="109727"/>
                </a:lnTo>
                <a:lnTo>
                  <a:pt x="73151" y="219455"/>
                </a:lnTo>
                <a:lnTo>
                  <a:pt x="0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13" y="4904994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10">
                <a:moveTo>
                  <a:pt x="0" y="0"/>
                </a:moveTo>
                <a:lnTo>
                  <a:pt x="47332" y="109727"/>
                </a:lnTo>
                <a:lnTo>
                  <a:pt x="0" y="219455"/>
                </a:lnTo>
                <a:lnTo>
                  <a:pt x="73151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4826" y="4926329"/>
            <a:ext cx="167640" cy="181610"/>
          </a:xfrm>
          <a:custGeom>
            <a:avLst/>
            <a:gdLst/>
            <a:ahLst/>
            <a:cxnLst/>
            <a:rect l="l" t="t" r="r" b="b"/>
            <a:pathLst>
              <a:path w="167640" h="181610">
                <a:moveTo>
                  <a:pt x="167640" y="0"/>
                </a:moveTo>
                <a:lnTo>
                  <a:pt x="51562" y="181356"/>
                </a:lnTo>
                <a:lnTo>
                  <a:pt x="0" y="13816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18665" y="4900421"/>
            <a:ext cx="1903730" cy="224154"/>
          </a:xfrm>
          <a:custGeom>
            <a:avLst/>
            <a:gdLst/>
            <a:ahLst/>
            <a:cxnLst/>
            <a:rect l="l" t="t" r="r" b="b"/>
            <a:pathLst>
              <a:path w="1903729" h="224154">
                <a:moveTo>
                  <a:pt x="73152" y="4571"/>
                </a:moveTo>
                <a:lnTo>
                  <a:pt x="25781" y="114299"/>
                </a:lnTo>
                <a:lnTo>
                  <a:pt x="73152" y="224027"/>
                </a:lnTo>
                <a:lnTo>
                  <a:pt x="0" y="224027"/>
                </a:lnTo>
              </a:path>
              <a:path w="1903729" h="224154">
                <a:moveTo>
                  <a:pt x="1676400" y="0"/>
                </a:moveTo>
                <a:lnTo>
                  <a:pt x="1676400" y="224027"/>
                </a:lnTo>
                <a:lnTo>
                  <a:pt x="1751076" y="224027"/>
                </a:lnTo>
              </a:path>
              <a:path w="1903729" h="224154">
                <a:moveTo>
                  <a:pt x="1828800" y="0"/>
                </a:moveTo>
                <a:lnTo>
                  <a:pt x="1828800" y="224027"/>
                </a:lnTo>
                <a:lnTo>
                  <a:pt x="1903476" y="22402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21657" y="4918709"/>
            <a:ext cx="242570" cy="123825"/>
          </a:xfrm>
          <a:custGeom>
            <a:avLst/>
            <a:gdLst/>
            <a:ahLst/>
            <a:cxnLst/>
            <a:rect l="l" t="t" r="r" b="b"/>
            <a:pathLst>
              <a:path w="242570" h="123825">
                <a:moveTo>
                  <a:pt x="0" y="0"/>
                </a:moveTo>
                <a:lnTo>
                  <a:pt x="93725" y="123443"/>
                </a:lnTo>
                <a:lnTo>
                  <a:pt x="203580" y="22758"/>
                </a:lnTo>
                <a:lnTo>
                  <a:pt x="242315" y="81203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949445" y="4900421"/>
            <a:ext cx="74930" cy="224154"/>
          </a:xfrm>
          <a:custGeom>
            <a:avLst/>
            <a:gdLst/>
            <a:ahLst/>
            <a:cxnLst/>
            <a:rect l="l" t="t" r="r" b="b"/>
            <a:pathLst>
              <a:path w="74929" h="224154">
                <a:moveTo>
                  <a:pt x="74675" y="0"/>
                </a:moveTo>
                <a:lnTo>
                  <a:pt x="74675" y="224027"/>
                </a:lnTo>
                <a:lnTo>
                  <a:pt x="0" y="224027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285226" y="4904994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10">
                <a:moveTo>
                  <a:pt x="73151" y="0"/>
                </a:moveTo>
                <a:lnTo>
                  <a:pt x="25780" y="109727"/>
                </a:lnTo>
                <a:lnTo>
                  <a:pt x="73151" y="219455"/>
                </a:lnTo>
                <a:lnTo>
                  <a:pt x="0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959857" y="4904994"/>
            <a:ext cx="1007744" cy="219710"/>
          </a:xfrm>
          <a:custGeom>
            <a:avLst/>
            <a:gdLst/>
            <a:ahLst/>
            <a:cxnLst/>
            <a:rect l="l" t="t" r="r" b="b"/>
            <a:pathLst>
              <a:path w="1007745" h="219710">
                <a:moveTo>
                  <a:pt x="73151" y="0"/>
                </a:moveTo>
                <a:lnTo>
                  <a:pt x="25780" y="109727"/>
                </a:lnTo>
                <a:lnTo>
                  <a:pt x="73151" y="219455"/>
                </a:lnTo>
                <a:lnTo>
                  <a:pt x="0" y="219455"/>
                </a:lnTo>
              </a:path>
              <a:path w="1007745" h="219710">
                <a:moveTo>
                  <a:pt x="934212" y="0"/>
                </a:moveTo>
                <a:lnTo>
                  <a:pt x="981582" y="109727"/>
                </a:lnTo>
                <a:lnTo>
                  <a:pt x="934212" y="219455"/>
                </a:lnTo>
                <a:lnTo>
                  <a:pt x="1007363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702045" y="4904994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60" h="219710">
                <a:moveTo>
                  <a:pt x="0" y="0"/>
                </a:moveTo>
                <a:lnTo>
                  <a:pt x="47370" y="109727"/>
                </a:lnTo>
                <a:lnTo>
                  <a:pt x="0" y="219455"/>
                </a:lnTo>
                <a:lnTo>
                  <a:pt x="73151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80025" y="4904994"/>
            <a:ext cx="3773804" cy="219710"/>
          </a:xfrm>
          <a:custGeom>
            <a:avLst/>
            <a:gdLst/>
            <a:ahLst/>
            <a:cxnLst/>
            <a:rect l="l" t="t" r="r" b="b"/>
            <a:pathLst>
              <a:path w="3773804" h="219710">
                <a:moveTo>
                  <a:pt x="73151" y="0"/>
                </a:moveTo>
                <a:lnTo>
                  <a:pt x="25781" y="109727"/>
                </a:lnTo>
                <a:lnTo>
                  <a:pt x="73151" y="219455"/>
                </a:lnTo>
                <a:lnTo>
                  <a:pt x="0" y="219455"/>
                </a:lnTo>
              </a:path>
              <a:path w="3773804" h="219710">
                <a:moveTo>
                  <a:pt x="3700272" y="0"/>
                </a:moveTo>
                <a:lnTo>
                  <a:pt x="3747643" y="109727"/>
                </a:lnTo>
                <a:lnTo>
                  <a:pt x="3700272" y="219455"/>
                </a:lnTo>
                <a:lnTo>
                  <a:pt x="3773424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413753" y="4926329"/>
            <a:ext cx="167640" cy="181610"/>
          </a:xfrm>
          <a:custGeom>
            <a:avLst/>
            <a:gdLst/>
            <a:ahLst/>
            <a:cxnLst/>
            <a:rect l="l" t="t" r="r" b="b"/>
            <a:pathLst>
              <a:path w="167640" h="181610">
                <a:moveTo>
                  <a:pt x="167640" y="0"/>
                </a:moveTo>
                <a:lnTo>
                  <a:pt x="51562" y="181356"/>
                </a:lnTo>
                <a:lnTo>
                  <a:pt x="0" y="138169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657593" y="4904994"/>
            <a:ext cx="73660" cy="219710"/>
          </a:xfrm>
          <a:custGeom>
            <a:avLst/>
            <a:gdLst/>
            <a:ahLst/>
            <a:cxnLst/>
            <a:rect l="l" t="t" r="r" b="b"/>
            <a:pathLst>
              <a:path w="73659" h="219710">
                <a:moveTo>
                  <a:pt x="73151" y="0"/>
                </a:moveTo>
                <a:lnTo>
                  <a:pt x="25780" y="109727"/>
                </a:lnTo>
                <a:lnTo>
                  <a:pt x="73151" y="219455"/>
                </a:lnTo>
                <a:lnTo>
                  <a:pt x="0" y="21945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304531" y="4906009"/>
            <a:ext cx="218440" cy="140970"/>
          </a:xfrm>
          <a:custGeom>
            <a:avLst/>
            <a:gdLst/>
            <a:ahLst/>
            <a:cxnLst/>
            <a:rect l="l" t="t" r="r" b="b"/>
            <a:pathLst>
              <a:path w="218440" h="140970">
                <a:moveTo>
                  <a:pt x="218186" y="0"/>
                </a:moveTo>
                <a:lnTo>
                  <a:pt x="154177" y="140534"/>
                </a:lnTo>
                <a:lnTo>
                  <a:pt x="24765" y="67386"/>
                </a:lnTo>
                <a:lnTo>
                  <a:pt x="0" y="13269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639050" y="4900421"/>
            <a:ext cx="73660" cy="224154"/>
          </a:xfrm>
          <a:custGeom>
            <a:avLst/>
            <a:gdLst/>
            <a:ahLst/>
            <a:cxnLst/>
            <a:rect l="l" t="t" r="r" b="b"/>
            <a:pathLst>
              <a:path w="73659" h="224154">
                <a:moveTo>
                  <a:pt x="0" y="0"/>
                </a:moveTo>
                <a:lnTo>
                  <a:pt x="0" y="224027"/>
                </a:lnTo>
                <a:lnTo>
                  <a:pt x="73151" y="224027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568695" y="4081271"/>
            <a:ext cx="533400" cy="874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115311" y="4081271"/>
            <a:ext cx="534924" cy="874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188720" y="4277867"/>
            <a:ext cx="652271" cy="678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3761232" y="4277867"/>
            <a:ext cx="667512" cy="678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924555" y="4256532"/>
            <a:ext cx="714756" cy="699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6300215" y="4256532"/>
            <a:ext cx="716280" cy="6995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77200" y="4445508"/>
            <a:ext cx="737616" cy="5105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329183" y="4445508"/>
            <a:ext cx="737616" cy="5105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550663" y="4276344"/>
            <a:ext cx="667512" cy="679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7214616" y="4276344"/>
            <a:ext cx="740664" cy="679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896738" y="4661925"/>
            <a:ext cx="69834" cy="698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754880" y="4651328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30384" y="0"/>
                </a:moveTo>
                <a:lnTo>
                  <a:pt x="18815" y="3025"/>
                </a:lnTo>
                <a:lnTo>
                  <a:pt x="8509" y="9990"/>
                </a:lnTo>
                <a:lnTo>
                  <a:pt x="1801" y="19702"/>
                </a:lnTo>
                <a:lnTo>
                  <a:pt x="0" y="30751"/>
                </a:lnTo>
                <a:lnTo>
                  <a:pt x="2865" y="42147"/>
                </a:lnTo>
                <a:lnTo>
                  <a:pt x="10160" y="52903"/>
                </a:lnTo>
                <a:lnTo>
                  <a:pt x="20839" y="60301"/>
                </a:lnTo>
                <a:lnTo>
                  <a:pt x="32924" y="62374"/>
                </a:lnTo>
                <a:lnTo>
                  <a:pt x="44485" y="59289"/>
                </a:lnTo>
                <a:lnTo>
                  <a:pt x="53594" y="51214"/>
                </a:lnTo>
                <a:lnTo>
                  <a:pt x="59106" y="40383"/>
                </a:lnTo>
                <a:lnTo>
                  <a:pt x="60928" y="29270"/>
                </a:lnTo>
                <a:lnTo>
                  <a:pt x="58701" y="18397"/>
                </a:lnTo>
                <a:lnTo>
                  <a:pt x="52070" y="8288"/>
                </a:lnTo>
                <a:lnTo>
                  <a:pt x="41906" y="1544"/>
                </a:lnTo>
                <a:lnTo>
                  <a:pt x="30384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426323" y="4646687"/>
            <a:ext cx="69834" cy="683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8284464" y="4634564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59" h="62864">
                <a:moveTo>
                  <a:pt x="30384" y="0"/>
                </a:moveTo>
                <a:lnTo>
                  <a:pt x="18815" y="3025"/>
                </a:lnTo>
                <a:lnTo>
                  <a:pt x="8509" y="9990"/>
                </a:lnTo>
                <a:lnTo>
                  <a:pt x="1801" y="19702"/>
                </a:lnTo>
                <a:lnTo>
                  <a:pt x="0" y="30751"/>
                </a:lnTo>
                <a:lnTo>
                  <a:pt x="2865" y="42147"/>
                </a:lnTo>
                <a:lnTo>
                  <a:pt x="10160" y="52903"/>
                </a:lnTo>
                <a:lnTo>
                  <a:pt x="20839" y="60301"/>
                </a:lnTo>
                <a:lnTo>
                  <a:pt x="32924" y="62374"/>
                </a:lnTo>
                <a:lnTo>
                  <a:pt x="44485" y="59289"/>
                </a:lnTo>
                <a:lnTo>
                  <a:pt x="53594" y="51214"/>
                </a:lnTo>
                <a:lnTo>
                  <a:pt x="59106" y="40383"/>
                </a:lnTo>
                <a:lnTo>
                  <a:pt x="60928" y="29270"/>
                </a:lnTo>
                <a:lnTo>
                  <a:pt x="58701" y="18397"/>
                </a:lnTo>
                <a:lnTo>
                  <a:pt x="52070" y="8288"/>
                </a:lnTo>
                <a:lnTo>
                  <a:pt x="41906" y="1544"/>
                </a:lnTo>
                <a:lnTo>
                  <a:pt x="30384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583515" y="4529337"/>
            <a:ext cx="68357" cy="6987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441751" y="4518740"/>
            <a:ext cx="59690" cy="62865"/>
          </a:xfrm>
          <a:custGeom>
            <a:avLst/>
            <a:gdLst/>
            <a:ahLst/>
            <a:cxnLst/>
            <a:rect l="l" t="t" r="r" b="b"/>
            <a:pathLst>
              <a:path w="59690" h="62864">
                <a:moveTo>
                  <a:pt x="29575" y="0"/>
                </a:moveTo>
                <a:lnTo>
                  <a:pt x="18335" y="3025"/>
                </a:lnTo>
                <a:lnTo>
                  <a:pt x="8334" y="9990"/>
                </a:lnTo>
                <a:lnTo>
                  <a:pt x="1768" y="19702"/>
                </a:lnTo>
                <a:lnTo>
                  <a:pt x="0" y="30751"/>
                </a:lnTo>
                <a:lnTo>
                  <a:pt x="2780" y="42147"/>
                </a:lnTo>
                <a:lnTo>
                  <a:pt x="9858" y="52903"/>
                </a:lnTo>
                <a:lnTo>
                  <a:pt x="20288" y="60301"/>
                </a:lnTo>
                <a:lnTo>
                  <a:pt x="32051" y="62374"/>
                </a:lnTo>
                <a:lnTo>
                  <a:pt x="43291" y="59289"/>
                </a:lnTo>
                <a:lnTo>
                  <a:pt x="52149" y="51214"/>
                </a:lnTo>
                <a:lnTo>
                  <a:pt x="57590" y="40383"/>
                </a:lnTo>
                <a:lnTo>
                  <a:pt x="59388" y="29270"/>
                </a:lnTo>
                <a:lnTo>
                  <a:pt x="57185" y="18397"/>
                </a:lnTo>
                <a:lnTo>
                  <a:pt x="50625" y="8288"/>
                </a:lnTo>
                <a:lnTo>
                  <a:pt x="40766" y="1544"/>
                </a:lnTo>
                <a:lnTo>
                  <a:pt x="29575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5766958" y="4576581"/>
            <a:ext cx="69834" cy="69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5917723" y="4565984"/>
            <a:ext cx="60960" cy="62865"/>
          </a:xfrm>
          <a:custGeom>
            <a:avLst/>
            <a:gdLst/>
            <a:ahLst/>
            <a:cxnLst/>
            <a:rect l="l" t="t" r="r" b="b"/>
            <a:pathLst>
              <a:path w="60960" h="62864">
                <a:moveTo>
                  <a:pt x="30543" y="0"/>
                </a:moveTo>
                <a:lnTo>
                  <a:pt x="19022" y="1544"/>
                </a:lnTo>
                <a:lnTo>
                  <a:pt x="8858" y="8288"/>
                </a:lnTo>
                <a:lnTo>
                  <a:pt x="2226" y="18397"/>
                </a:lnTo>
                <a:lnTo>
                  <a:pt x="0" y="29270"/>
                </a:lnTo>
                <a:lnTo>
                  <a:pt x="1821" y="40383"/>
                </a:lnTo>
                <a:lnTo>
                  <a:pt x="7334" y="51214"/>
                </a:lnTo>
                <a:lnTo>
                  <a:pt x="16442" y="59289"/>
                </a:lnTo>
                <a:lnTo>
                  <a:pt x="28003" y="62374"/>
                </a:lnTo>
                <a:lnTo>
                  <a:pt x="40088" y="60301"/>
                </a:lnTo>
                <a:lnTo>
                  <a:pt x="50768" y="52903"/>
                </a:lnTo>
                <a:lnTo>
                  <a:pt x="58062" y="42147"/>
                </a:lnTo>
                <a:lnTo>
                  <a:pt x="60928" y="30751"/>
                </a:lnTo>
                <a:lnTo>
                  <a:pt x="59126" y="19702"/>
                </a:lnTo>
                <a:lnTo>
                  <a:pt x="52419" y="9990"/>
                </a:lnTo>
                <a:lnTo>
                  <a:pt x="42112" y="3025"/>
                </a:lnTo>
                <a:lnTo>
                  <a:pt x="30543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3229498" y="4602489"/>
            <a:ext cx="68357" cy="6987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380232" y="4590376"/>
            <a:ext cx="786130" cy="109855"/>
          </a:xfrm>
          <a:custGeom>
            <a:avLst/>
            <a:gdLst/>
            <a:ahLst/>
            <a:cxnLst/>
            <a:rect l="l" t="t" r="r" b="b"/>
            <a:pathLst>
              <a:path w="786129" h="109854">
                <a:moveTo>
                  <a:pt x="59385" y="30746"/>
                </a:moveTo>
                <a:lnTo>
                  <a:pt x="57619" y="19697"/>
                </a:lnTo>
                <a:lnTo>
                  <a:pt x="51054" y="9982"/>
                </a:lnTo>
                <a:lnTo>
                  <a:pt x="41046" y="3022"/>
                </a:lnTo>
                <a:lnTo>
                  <a:pt x="29806" y="0"/>
                </a:lnTo>
                <a:lnTo>
                  <a:pt x="18618" y="1536"/>
                </a:lnTo>
                <a:lnTo>
                  <a:pt x="8763" y="8280"/>
                </a:lnTo>
                <a:lnTo>
                  <a:pt x="2197" y="18402"/>
                </a:lnTo>
                <a:lnTo>
                  <a:pt x="0" y="29273"/>
                </a:lnTo>
                <a:lnTo>
                  <a:pt x="1790" y="40386"/>
                </a:lnTo>
                <a:lnTo>
                  <a:pt x="7239" y="51206"/>
                </a:lnTo>
                <a:lnTo>
                  <a:pt x="16090" y="59283"/>
                </a:lnTo>
                <a:lnTo>
                  <a:pt x="27330" y="62369"/>
                </a:lnTo>
                <a:lnTo>
                  <a:pt x="39090" y="60299"/>
                </a:lnTo>
                <a:lnTo>
                  <a:pt x="49530" y="52895"/>
                </a:lnTo>
                <a:lnTo>
                  <a:pt x="56603" y="42151"/>
                </a:lnTo>
                <a:lnTo>
                  <a:pt x="59385" y="30746"/>
                </a:lnTo>
                <a:close/>
              </a:path>
              <a:path w="786129" h="109854">
                <a:moveTo>
                  <a:pt x="622198" y="69913"/>
                </a:moveTo>
                <a:lnTo>
                  <a:pt x="618794" y="59410"/>
                </a:lnTo>
                <a:lnTo>
                  <a:pt x="611124" y="50152"/>
                </a:lnTo>
                <a:lnTo>
                  <a:pt x="600456" y="44615"/>
                </a:lnTo>
                <a:lnTo>
                  <a:pt x="589064" y="44373"/>
                </a:lnTo>
                <a:lnTo>
                  <a:pt x="578129" y="48653"/>
                </a:lnTo>
                <a:lnTo>
                  <a:pt x="568833" y="56692"/>
                </a:lnTo>
                <a:lnTo>
                  <a:pt x="563384" y="67056"/>
                </a:lnTo>
                <a:lnTo>
                  <a:pt x="562864" y="78193"/>
                </a:lnTo>
                <a:lnTo>
                  <a:pt x="566902" y="89141"/>
                </a:lnTo>
                <a:lnTo>
                  <a:pt x="575183" y="98971"/>
                </a:lnTo>
                <a:lnTo>
                  <a:pt x="586460" y="105092"/>
                </a:lnTo>
                <a:lnTo>
                  <a:pt x="598512" y="105791"/>
                </a:lnTo>
                <a:lnTo>
                  <a:pt x="609473" y="101447"/>
                </a:lnTo>
                <a:lnTo>
                  <a:pt x="617474" y="92430"/>
                </a:lnTo>
                <a:lnTo>
                  <a:pt x="621652" y="81102"/>
                </a:lnTo>
                <a:lnTo>
                  <a:pt x="622198" y="69913"/>
                </a:lnTo>
                <a:close/>
              </a:path>
              <a:path w="786129" h="109854">
                <a:moveTo>
                  <a:pt x="785545" y="81140"/>
                </a:moveTo>
                <a:lnTo>
                  <a:pt x="770636" y="45923"/>
                </a:lnTo>
                <a:lnTo>
                  <a:pt x="743966" y="40627"/>
                </a:lnTo>
                <a:lnTo>
                  <a:pt x="731558" y="44894"/>
                </a:lnTo>
                <a:lnTo>
                  <a:pt x="722249" y="55524"/>
                </a:lnTo>
                <a:lnTo>
                  <a:pt x="717359" y="69545"/>
                </a:lnTo>
                <a:lnTo>
                  <a:pt x="717143" y="82664"/>
                </a:lnTo>
                <a:lnTo>
                  <a:pt x="721868" y="94322"/>
                </a:lnTo>
                <a:lnTo>
                  <a:pt x="731774" y="103949"/>
                </a:lnTo>
                <a:lnTo>
                  <a:pt x="744905" y="109448"/>
                </a:lnTo>
                <a:lnTo>
                  <a:pt x="758266" y="109385"/>
                </a:lnTo>
                <a:lnTo>
                  <a:pt x="770509" y="104203"/>
                </a:lnTo>
                <a:lnTo>
                  <a:pt x="780288" y="94348"/>
                </a:lnTo>
                <a:lnTo>
                  <a:pt x="785545" y="8114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639035" y="4645286"/>
            <a:ext cx="68341" cy="688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6484746" y="4649028"/>
            <a:ext cx="59690" cy="61594"/>
          </a:xfrm>
          <a:custGeom>
            <a:avLst/>
            <a:gdLst/>
            <a:ahLst/>
            <a:cxnLst/>
            <a:rect l="l" t="t" r="r" b="b"/>
            <a:pathLst>
              <a:path w="59690" h="61595">
                <a:moveTo>
                  <a:pt x="26161" y="0"/>
                </a:moveTo>
                <a:lnTo>
                  <a:pt x="15220" y="4284"/>
                </a:lnTo>
                <a:lnTo>
                  <a:pt x="5968" y="12328"/>
                </a:lnTo>
                <a:lnTo>
                  <a:pt x="531" y="22688"/>
                </a:lnTo>
                <a:lnTo>
                  <a:pt x="0" y="33820"/>
                </a:lnTo>
                <a:lnTo>
                  <a:pt x="4040" y="44775"/>
                </a:lnTo>
                <a:lnTo>
                  <a:pt x="12318" y="54606"/>
                </a:lnTo>
                <a:lnTo>
                  <a:pt x="23606" y="60725"/>
                </a:lnTo>
                <a:lnTo>
                  <a:pt x="35655" y="61423"/>
                </a:lnTo>
                <a:lnTo>
                  <a:pt x="46608" y="57078"/>
                </a:lnTo>
                <a:lnTo>
                  <a:pt x="54609" y="48066"/>
                </a:lnTo>
                <a:lnTo>
                  <a:pt x="58779" y="36736"/>
                </a:lnTo>
                <a:lnTo>
                  <a:pt x="59293" y="25541"/>
                </a:lnTo>
                <a:lnTo>
                  <a:pt x="55878" y="15038"/>
                </a:lnTo>
                <a:lnTo>
                  <a:pt x="48259" y="5788"/>
                </a:lnTo>
                <a:lnTo>
                  <a:pt x="37580" y="244"/>
                </a:lnTo>
                <a:lnTo>
                  <a:pt x="26161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700502" y="4646402"/>
            <a:ext cx="68341" cy="688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46213" y="4650143"/>
            <a:ext cx="59690" cy="61594"/>
          </a:xfrm>
          <a:custGeom>
            <a:avLst/>
            <a:gdLst/>
            <a:ahLst/>
            <a:cxnLst/>
            <a:rect l="l" t="t" r="r" b="b"/>
            <a:pathLst>
              <a:path w="59690" h="61595">
                <a:moveTo>
                  <a:pt x="26161" y="0"/>
                </a:moveTo>
                <a:lnTo>
                  <a:pt x="15220" y="4281"/>
                </a:lnTo>
                <a:lnTo>
                  <a:pt x="5968" y="12318"/>
                </a:lnTo>
                <a:lnTo>
                  <a:pt x="531" y="22686"/>
                </a:lnTo>
                <a:lnTo>
                  <a:pt x="0" y="33821"/>
                </a:lnTo>
                <a:lnTo>
                  <a:pt x="4040" y="44778"/>
                </a:lnTo>
                <a:lnTo>
                  <a:pt x="12318" y="54609"/>
                </a:lnTo>
                <a:lnTo>
                  <a:pt x="23606" y="60726"/>
                </a:lnTo>
                <a:lnTo>
                  <a:pt x="35655" y="61421"/>
                </a:lnTo>
                <a:lnTo>
                  <a:pt x="46608" y="57076"/>
                </a:lnTo>
                <a:lnTo>
                  <a:pt x="54609" y="48069"/>
                </a:lnTo>
                <a:lnTo>
                  <a:pt x="58797" y="36734"/>
                </a:lnTo>
                <a:lnTo>
                  <a:pt x="59340" y="25538"/>
                </a:lnTo>
                <a:lnTo>
                  <a:pt x="55931" y="15035"/>
                </a:lnTo>
                <a:lnTo>
                  <a:pt x="48259" y="5778"/>
                </a:lnTo>
                <a:lnTo>
                  <a:pt x="37580" y="242"/>
                </a:lnTo>
                <a:lnTo>
                  <a:pt x="26161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464022" y="4606297"/>
            <a:ext cx="68286" cy="688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309685" y="4610039"/>
            <a:ext cx="59690" cy="61594"/>
          </a:xfrm>
          <a:custGeom>
            <a:avLst/>
            <a:gdLst/>
            <a:ahLst/>
            <a:cxnLst/>
            <a:rect l="l" t="t" r="r" b="b"/>
            <a:pathLst>
              <a:path w="59689" h="61595">
                <a:moveTo>
                  <a:pt x="26146" y="0"/>
                </a:moveTo>
                <a:lnTo>
                  <a:pt x="15210" y="4284"/>
                </a:lnTo>
                <a:lnTo>
                  <a:pt x="5905" y="12328"/>
                </a:lnTo>
                <a:lnTo>
                  <a:pt x="488" y="22688"/>
                </a:lnTo>
                <a:lnTo>
                  <a:pt x="0" y="33820"/>
                </a:lnTo>
                <a:lnTo>
                  <a:pt x="4083" y="44775"/>
                </a:lnTo>
                <a:lnTo>
                  <a:pt x="12382" y="54606"/>
                </a:lnTo>
                <a:lnTo>
                  <a:pt x="23669" y="60725"/>
                </a:lnTo>
                <a:lnTo>
                  <a:pt x="35718" y="61423"/>
                </a:lnTo>
                <a:lnTo>
                  <a:pt x="46672" y="57078"/>
                </a:lnTo>
                <a:lnTo>
                  <a:pt x="54673" y="48066"/>
                </a:lnTo>
                <a:lnTo>
                  <a:pt x="58840" y="36736"/>
                </a:lnTo>
                <a:lnTo>
                  <a:pt x="59340" y="25541"/>
                </a:lnTo>
                <a:lnTo>
                  <a:pt x="55887" y="15038"/>
                </a:lnTo>
                <a:lnTo>
                  <a:pt x="48196" y="5788"/>
                </a:lnTo>
                <a:lnTo>
                  <a:pt x="37534" y="244"/>
                </a:lnTo>
                <a:lnTo>
                  <a:pt x="26146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48244" y="4676224"/>
            <a:ext cx="68347" cy="688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593945" y="4679965"/>
            <a:ext cx="59690" cy="61594"/>
          </a:xfrm>
          <a:custGeom>
            <a:avLst/>
            <a:gdLst/>
            <a:ahLst/>
            <a:cxnLst/>
            <a:rect l="l" t="t" r="r" b="b"/>
            <a:pathLst>
              <a:path w="59690" h="61595">
                <a:moveTo>
                  <a:pt x="26173" y="0"/>
                </a:moveTo>
                <a:lnTo>
                  <a:pt x="15236" y="4284"/>
                </a:lnTo>
                <a:lnTo>
                  <a:pt x="5964" y="12328"/>
                </a:lnTo>
                <a:lnTo>
                  <a:pt x="516" y="22688"/>
                </a:lnTo>
                <a:lnTo>
                  <a:pt x="0" y="33820"/>
                </a:lnTo>
                <a:lnTo>
                  <a:pt x="4062" y="44775"/>
                </a:lnTo>
                <a:lnTo>
                  <a:pt x="12352" y="54606"/>
                </a:lnTo>
                <a:lnTo>
                  <a:pt x="23635" y="60725"/>
                </a:lnTo>
                <a:lnTo>
                  <a:pt x="35675" y="61423"/>
                </a:lnTo>
                <a:lnTo>
                  <a:pt x="46620" y="57078"/>
                </a:lnTo>
                <a:lnTo>
                  <a:pt x="54617" y="48066"/>
                </a:lnTo>
                <a:lnTo>
                  <a:pt x="58795" y="36736"/>
                </a:lnTo>
                <a:lnTo>
                  <a:pt x="59320" y="25541"/>
                </a:lnTo>
                <a:lnTo>
                  <a:pt x="55896" y="15038"/>
                </a:lnTo>
                <a:lnTo>
                  <a:pt x="48229" y="5788"/>
                </a:lnTo>
                <a:lnTo>
                  <a:pt x="37571" y="244"/>
                </a:lnTo>
                <a:lnTo>
                  <a:pt x="26173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4076064" y="4715014"/>
            <a:ext cx="170815" cy="75565"/>
          </a:xfrm>
          <a:custGeom>
            <a:avLst/>
            <a:gdLst/>
            <a:ahLst/>
            <a:cxnLst/>
            <a:rect l="l" t="t" r="r" b="b"/>
            <a:pathLst>
              <a:path w="170814" h="75564">
                <a:moveTo>
                  <a:pt x="0" y="72859"/>
                </a:moveTo>
                <a:lnTo>
                  <a:pt x="48333" y="75532"/>
                </a:lnTo>
                <a:lnTo>
                  <a:pt x="98059" y="62942"/>
                </a:lnTo>
                <a:lnTo>
                  <a:pt x="141428" y="37096"/>
                </a:lnTo>
                <a:lnTo>
                  <a:pt x="170687" y="0"/>
                </a:lnTo>
              </a:path>
            </a:pathLst>
          </a:custGeom>
          <a:ln w="38100">
            <a:solidFill>
              <a:srgbClr val="2327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517753" y="4769904"/>
            <a:ext cx="375920" cy="69850"/>
          </a:xfrm>
          <a:custGeom>
            <a:avLst/>
            <a:gdLst/>
            <a:ahLst/>
            <a:cxnLst/>
            <a:rect l="l" t="t" r="r" b="b"/>
            <a:pathLst>
              <a:path w="375919" h="69850">
                <a:moveTo>
                  <a:pt x="0" y="20256"/>
                </a:moveTo>
                <a:lnTo>
                  <a:pt x="37423" y="40799"/>
                </a:lnTo>
                <a:lnTo>
                  <a:pt x="79229" y="55963"/>
                </a:lnTo>
                <a:lnTo>
                  <a:pt x="123999" y="65612"/>
                </a:lnTo>
                <a:lnTo>
                  <a:pt x="170315" y="69609"/>
                </a:lnTo>
                <a:lnTo>
                  <a:pt x="216762" y="67816"/>
                </a:lnTo>
                <a:lnTo>
                  <a:pt x="261920" y="60095"/>
                </a:lnTo>
                <a:lnTo>
                  <a:pt x="304372" y="46311"/>
                </a:lnTo>
                <a:lnTo>
                  <a:pt x="342700" y="26325"/>
                </a:lnTo>
                <a:lnTo>
                  <a:pt x="375488" y="0"/>
                </a:lnTo>
              </a:path>
            </a:pathLst>
          </a:custGeom>
          <a:ln w="38100">
            <a:solidFill>
              <a:srgbClr val="23272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328671" y="4729188"/>
            <a:ext cx="170687" cy="866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6533388" y="4750117"/>
            <a:ext cx="123825" cy="62865"/>
          </a:xfrm>
          <a:custGeom>
            <a:avLst/>
            <a:gdLst/>
            <a:ahLst/>
            <a:cxnLst/>
            <a:rect l="l" t="t" r="r" b="b"/>
            <a:pathLst>
              <a:path w="123825" h="62864">
                <a:moveTo>
                  <a:pt x="0" y="0"/>
                </a:moveTo>
                <a:lnTo>
                  <a:pt x="4857" y="24976"/>
                </a:lnTo>
                <a:lnTo>
                  <a:pt x="18097" y="44596"/>
                </a:lnTo>
                <a:lnTo>
                  <a:pt x="37718" y="57823"/>
                </a:lnTo>
                <a:lnTo>
                  <a:pt x="61721" y="62674"/>
                </a:lnTo>
                <a:lnTo>
                  <a:pt x="85724" y="57823"/>
                </a:lnTo>
                <a:lnTo>
                  <a:pt x="105346" y="44596"/>
                </a:lnTo>
                <a:lnTo>
                  <a:pt x="118586" y="24976"/>
                </a:lnTo>
                <a:lnTo>
                  <a:pt x="123443" y="952"/>
                </a:lnTo>
                <a:lnTo>
                  <a:pt x="61721" y="952"/>
                </a:lnTo>
                <a:lnTo>
                  <a:pt x="0" y="0"/>
                </a:lnTo>
                <a:close/>
              </a:path>
            </a:pathLst>
          </a:custGeom>
          <a:solidFill>
            <a:srgbClr val="232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621524" y="4750308"/>
            <a:ext cx="74675" cy="1066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7834" y="1307973"/>
            <a:ext cx="7628331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834" y="1307973"/>
            <a:ext cx="7628331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hyperlink" Target="http://vitulchauhan.site/" TargetMode="External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2598"/>
            <a:ext cx="13004800" cy="7864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6672" y="129250"/>
            <a:ext cx="597865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5666" y="4383785"/>
            <a:ext cx="132715" cy="393700"/>
          </a:xfrm>
          <a:custGeom>
            <a:avLst/>
            <a:gdLst/>
            <a:ahLst/>
            <a:cxnLst/>
            <a:rect l="l" t="t" r="r" b="b"/>
            <a:pathLst>
              <a:path w="132715" h="393700">
                <a:moveTo>
                  <a:pt x="132587" y="0"/>
                </a:moveTo>
                <a:lnTo>
                  <a:pt x="46735" y="196595"/>
                </a:lnTo>
                <a:lnTo>
                  <a:pt x="132587" y="393191"/>
                </a:lnTo>
                <a:lnTo>
                  <a:pt x="0" y="393191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7438" y="4383785"/>
            <a:ext cx="132715" cy="393700"/>
          </a:xfrm>
          <a:custGeom>
            <a:avLst/>
            <a:gdLst/>
            <a:ahLst/>
            <a:cxnLst/>
            <a:rect l="l" t="t" r="r" b="b"/>
            <a:pathLst>
              <a:path w="132715" h="393700">
                <a:moveTo>
                  <a:pt x="0" y="0"/>
                </a:moveTo>
                <a:lnTo>
                  <a:pt x="85851" y="196595"/>
                </a:lnTo>
                <a:lnTo>
                  <a:pt x="0" y="393191"/>
                </a:lnTo>
                <a:lnTo>
                  <a:pt x="132587" y="393191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42426" y="4055478"/>
            <a:ext cx="266700" cy="371475"/>
          </a:xfrm>
          <a:custGeom>
            <a:avLst/>
            <a:gdLst/>
            <a:ahLst/>
            <a:cxnLst/>
            <a:rect l="l" t="t" r="r" b="b"/>
            <a:pathLst>
              <a:path w="266700" h="371475">
                <a:moveTo>
                  <a:pt x="0" y="0"/>
                </a:moveTo>
                <a:lnTo>
                  <a:pt x="36782" y="35456"/>
                </a:lnTo>
                <a:lnTo>
                  <a:pt x="72826" y="72286"/>
                </a:lnTo>
                <a:lnTo>
                  <a:pt x="107677" y="110522"/>
                </a:lnTo>
                <a:lnTo>
                  <a:pt x="140878" y="150197"/>
                </a:lnTo>
                <a:lnTo>
                  <a:pt x="171974" y="191343"/>
                </a:lnTo>
                <a:lnTo>
                  <a:pt x="200509" y="233994"/>
                </a:lnTo>
                <a:lnTo>
                  <a:pt x="226027" y="278181"/>
                </a:lnTo>
                <a:lnTo>
                  <a:pt x="248074" y="323938"/>
                </a:lnTo>
                <a:lnTo>
                  <a:pt x="266192" y="371297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389748" y="2590800"/>
            <a:ext cx="1478915" cy="1885314"/>
            <a:chOff x="7389748" y="2590800"/>
            <a:chExt cx="1478915" cy="1885314"/>
          </a:xfrm>
        </p:grpSpPr>
        <p:sp>
          <p:nvSpPr>
            <p:cNvPr id="8" name="object 8"/>
            <p:cNvSpPr/>
            <p:nvPr/>
          </p:nvSpPr>
          <p:spPr>
            <a:xfrm>
              <a:off x="7408798" y="4077119"/>
              <a:ext cx="417195" cy="186055"/>
            </a:xfrm>
            <a:custGeom>
              <a:avLst/>
              <a:gdLst/>
              <a:ahLst/>
              <a:cxnLst/>
              <a:rect l="l" t="t" r="r" b="b"/>
              <a:pathLst>
                <a:path w="417195" h="186054">
                  <a:moveTo>
                    <a:pt x="417195" y="0"/>
                  </a:moveTo>
                  <a:lnTo>
                    <a:pt x="375050" y="28872"/>
                  </a:lnTo>
                  <a:lnTo>
                    <a:pt x="331714" y="56750"/>
                  </a:lnTo>
                  <a:lnTo>
                    <a:pt x="287245" y="83181"/>
                  </a:lnTo>
                  <a:lnTo>
                    <a:pt x="241705" y="107710"/>
                  </a:lnTo>
                  <a:lnTo>
                    <a:pt x="195151" y="129886"/>
                  </a:lnTo>
                  <a:lnTo>
                    <a:pt x="147644" y="149254"/>
                  </a:lnTo>
                  <a:lnTo>
                    <a:pt x="99243" y="165361"/>
                  </a:lnTo>
                  <a:lnTo>
                    <a:pt x="50009" y="177753"/>
                  </a:lnTo>
                  <a:lnTo>
                    <a:pt x="0" y="185978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16011" y="2590800"/>
              <a:ext cx="1152144" cy="1885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2322" y="3767327"/>
              <a:ext cx="144160" cy="1458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2603" y="3781202"/>
              <a:ext cx="126428" cy="1308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1807" y="3921633"/>
              <a:ext cx="784860" cy="146050"/>
            </a:xfrm>
            <a:custGeom>
              <a:avLst/>
              <a:gdLst/>
              <a:ahLst/>
              <a:cxnLst/>
              <a:rect l="l" t="t" r="r" b="b"/>
              <a:pathLst>
                <a:path w="784859" h="146050">
                  <a:moveTo>
                    <a:pt x="0" y="42392"/>
                  </a:moveTo>
                  <a:lnTo>
                    <a:pt x="37754" y="65236"/>
                  </a:lnTo>
                  <a:lnTo>
                    <a:pt x="78170" y="85307"/>
                  </a:lnTo>
                  <a:lnTo>
                    <a:pt x="120877" y="102568"/>
                  </a:lnTo>
                  <a:lnTo>
                    <a:pt x="165504" y="116983"/>
                  </a:lnTo>
                  <a:lnTo>
                    <a:pt x="211681" y="128518"/>
                  </a:lnTo>
                  <a:lnTo>
                    <a:pt x="259037" y="137136"/>
                  </a:lnTo>
                  <a:lnTo>
                    <a:pt x="307203" y="142801"/>
                  </a:lnTo>
                  <a:lnTo>
                    <a:pt x="355806" y="145478"/>
                  </a:lnTo>
                  <a:lnTo>
                    <a:pt x="404479" y="145130"/>
                  </a:lnTo>
                  <a:lnTo>
                    <a:pt x="452849" y="141723"/>
                  </a:lnTo>
                  <a:lnTo>
                    <a:pt x="500546" y="135219"/>
                  </a:lnTo>
                  <a:lnTo>
                    <a:pt x="547200" y="125584"/>
                  </a:lnTo>
                  <a:lnTo>
                    <a:pt x="592441" y="112781"/>
                  </a:lnTo>
                  <a:lnTo>
                    <a:pt x="635898" y="96775"/>
                  </a:lnTo>
                  <a:lnTo>
                    <a:pt x="677201" y="77529"/>
                  </a:lnTo>
                  <a:lnTo>
                    <a:pt x="715978" y="55009"/>
                  </a:lnTo>
                  <a:lnTo>
                    <a:pt x="751861" y="29177"/>
                  </a:lnTo>
                  <a:lnTo>
                    <a:pt x="784478" y="0"/>
                  </a:lnTo>
                </a:path>
              </a:pathLst>
            </a:custGeom>
            <a:ln w="38100">
              <a:solidFill>
                <a:srgbClr val="2327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226058" y="4388358"/>
            <a:ext cx="131445" cy="393700"/>
          </a:xfrm>
          <a:custGeom>
            <a:avLst/>
            <a:gdLst/>
            <a:ahLst/>
            <a:cxnLst/>
            <a:rect l="l" t="t" r="r" b="b"/>
            <a:pathLst>
              <a:path w="131444" h="393700">
                <a:moveTo>
                  <a:pt x="0" y="0"/>
                </a:moveTo>
                <a:lnTo>
                  <a:pt x="84835" y="196595"/>
                </a:lnTo>
                <a:lnTo>
                  <a:pt x="0" y="393191"/>
                </a:lnTo>
                <a:lnTo>
                  <a:pt x="131063" y="393191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55054" y="3015995"/>
            <a:ext cx="1581150" cy="1784985"/>
            <a:chOff x="155054" y="3015995"/>
            <a:chExt cx="1581150" cy="1784985"/>
          </a:xfrm>
        </p:grpSpPr>
        <p:sp>
          <p:nvSpPr>
            <p:cNvPr id="15" name="object 15"/>
            <p:cNvSpPr/>
            <p:nvPr/>
          </p:nvSpPr>
          <p:spPr>
            <a:xfrm>
              <a:off x="880109" y="4388357"/>
              <a:ext cx="131445" cy="393700"/>
            </a:xfrm>
            <a:custGeom>
              <a:avLst/>
              <a:gdLst/>
              <a:ahLst/>
              <a:cxnLst/>
              <a:rect l="l" t="t" r="r" b="b"/>
              <a:pathLst>
                <a:path w="131444" h="393700">
                  <a:moveTo>
                    <a:pt x="0" y="0"/>
                  </a:moveTo>
                  <a:lnTo>
                    <a:pt x="84810" y="196595"/>
                  </a:lnTo>
                  <a:lnTo>
                    <a:pt x="0" y="393191"/>
                  </a:lnTo>
                  <a:lnTo>
                    <a:pt x="131064" y="393191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59" y="3015995"/>
              <a:ext cx="1408176" cy="14599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104" y="3965003"/>
              <a:ext cx="323850" cy="245745"/>
            </a:xfrm>
            <a:custGeom>
              <a:avLst/>
              <a:gdLst/>
              <a:ahLst/>
              <a:cxnLst/>
              <a:rect l="l" t="t" r="r" b="b"/>
              <a:pathLst>
                <a:path w="323850" h="245745">
                  <a:moveTo>
                    <a:pt x="323316" y="0"/>
                  </a:moveTo>
                  <a:lnTo>
                    <a:pt x="277442" y="4283"/>
                  </a:lnTo>
                  <a:lnTo>
                    <a:pt x="230905" y="16025"/>
                  </a:lnTo>
                  <a:lnTo>
                    <a:pt x="185055" y="34490"/>
                  </a:lnTo>
                  <a:lnTo>
                    <a:pt x="141244" y="58943"/>
                  </a:lnTo>
                  <a:lnTo>
                    <a:pt x="100820" y="88648"/>
                  </a:lnTo>
                  <a:lnTo>
                    <a:pt x="65134" y="122871"/>
                  </a:lnTo>
                  <a:lnTo>
                    <a:pt x="35535" y="160875"/>
                  </a:lnTo>
                  <a:lnTo>
                    <a:pt x="13373" y="201926"/>
                  </a:lnTo>
                  <a:lnTo>
                    <a:pt x="0" y="245287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7826" y="3442715"/>
              <a:ext cx="145694" cy="14585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94444" y="3418506"/>
              <a:ext cx="126428" cy="1323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4722" y="797509"/>
            <a:ext cx="4196080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-3175" algn="ctr">
              <a:lnSpc>
                <a:spcPct val="90000"/>
              </a:lnSpc>
              <a:spcBef>
                <a:spcPts val="675"/>
              </a:spcBef>
            </a:pPr>
            <a:r>
              <a:rPr sz="4800" spc="-70" dirty="0">
                <a:solidFill>
                  <a:srgbClr val="FFFFFF"/>
                </a:solidFill>
                <a:latin typeface="Times New Roman"/>
                <a:cs typeface="Times New Roman"/>
              </a:rPr>
              <a:t>CRUD  </a:t>
            </a:r>
            <a:r>
              <a:rPr sz="4800" spc="114" dirty="0">
                <a:solidFill>
                  <a:srgbClr val="FFFFFF"/>
                </a:solidFill>
                <a:latin typeface="Times New Roman"/>
                <a:cs typeface="Times New Roman"/>
              </a:rPr>
              <a:t>OPERATION  </a:t>
            </a:r>
            <a:r>
              <a:rPr sz="4800" spc="6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4800" spc="235" dirty="0">
                <a:solidFill>
                  <a:srgbClr val="FFFFFF"/>
                </a:solidFill>
                <a:latin typeface="Times New Roman"/>
                <a:cs typeface="Times New Roman"/>
              </a:rPr>
              <a:t>SPRING  REST </a:t>
            </a:r>
            <a:r>
              <a:rPr sz="4800" spc="250" dirty="0">
                <a:solidFill>
                  <a:srgbClr val="FFFFFF"/>
                </a:solidFill>
                <a:latin typeface="Times New Roman"/>
                <a:cs typeface="Times New Roman"/>
              </a:rPr>
              <a:t>API </a:t>
            </a:r>
            <a:r>
              <a:rPr sz="4800" spc="110" dirty="0">
                <a:solidFill>
                  <a:srgbClr val="FFFFFF"/>
                </a:solidFill>
                <a:latin typeface="Times New Roman"/>
                <a:cs typeface="Times New Roman"/>
              </a:rPr>
              <a:t>IN  </a:t>
            </a:r>
            <a:r>
              <a:rPr sz="4800" spc="-55" dirty="0">
                <a:solidFill>
                  <a:srgbClr val="FFFFFF"/>
                </a:solidFill>
                <a:latin typeface="Times New Roman"/>
                <a:cs typeface="Times New Roman"/>
              </a:rPr>
              <a:t>ANGULAR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A24B658B-536C-4B0B-A82F-60F6183659E0}"/>
              </a:ext>
            </a:extLst>
          </p:cNvPr>
          <p:cNvSpPr/>
          <p:nvPr/>
        </p:nvSpPr>
        <p:spPr>
          <a:xfrm>
            <a:off x="10464800" y="3015995"/>
            <a:ext cx="1985772" cy="19908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D1B3CC63-A1C8-41B8-AAE2-32F19272969B}"/>
              </a:ext>
            </a:extLst>
          </p:cNvPr>
          <p:cNvSpPr txBox="1"/>
          <p:nvPr/>
        </p:nvSpPr>
        <p:spPr>
          <a:xfrm>
            <a:off x="9626600" y="5638800"/>
            <a:ext cx="3124200" cy="144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Vitul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Chauhan</a:t>
            </a:r>
            <a:endParaRPr sz="16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45"/>
              </a:spcBef>
            </a:pPr>
            <a:r>
              <a:rPr sz="1600" spc="-15" dirty="0">
                <a:solidFill>
                  <a:schemeClr val="bg1"/>
                </a:solidFill>
                <a:latin typeface="Arial"/>
                <a:cs typeface="Arial"/>
              </a:rPr>
              <a:t>STUDENT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02235" marR="90805" algn="ctr">
              <a:lnSpc>
                <a:spcPct val="141200"/>
              </a:lnSpc>
              <a:spcBef>
                <a:spcPts val="10"/>
              </a:spcBef>
            </a:pPr>
            <a:r>
              <a:rPr sz="1600" spc="20" dirty="0">
                <a:solidFill>
                  <a:schemeClr val="bg1"/>
                </a:solidFill>
                <a:latin typeface="Arial"/>
                <a:cs typeface="Arial"/>
              </a:rPr>
              <a:t>Roll</a:t>
            </a:r>
            <a:r>
              <a:rPr sz="1600" spc="65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600" spc="1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600" spc="65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sz="1600" spc="25" dirty="0">
                <a:solidFill>
                  <a:schemeClr val="bg1"/>
                </a:solidFill>
                <a:latin typeface="Arial"/>
                <a:cs typeface="Arial"/>
              </a:rPr>
              <a:t>18132023  </a:t>
            </a:r>
            <a:r>
              <a:rPr sz="1600" spc="-5" dirty="0">
                <a:solidFill>
                  <a:schemeClr val="bg1"/>
                </a:solidFill>
                <a:latin typeface="Arial"/>
                <a:cs typeface="Arial"/>
              </a:rPr>
              <a:t>IT-Gen/HITS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5" dirty="0">
                <a:solidFill>
                  <a:schemeClr val="bg1"/>
                </a:solidFill>
                <a:latin typeface="Arial"/>
                <a:cs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http://vitulchauhan.site/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46299"/>
            <a:ext cx="13004800" cy="8047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00" y="-46299"/>
            <a:ext cx="12903200" cy="781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12852400" cy="789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46298"/>
            <a:ext cx="13004800" cy="8047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-46299"/>
            <a:ext cx="12903200" cy="789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-46299"/>
            <a:ext cx="12471400" cy="7818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292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23149"/>
            <a:ext cx="12573000" cy="8307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0"/>
            <a:ext cx="12420600" cy="769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-46299"/>
            <a:ext cx="12547600" cy="7666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-2894"/>
            <a:ext cx="12522200" cy="77752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-46298"/>
            <a:ext cx="12852400" cy="7590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" y="0"/>
            <a:ext cx="12776200" cy="7590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0"/>
            <a:ext cx="12455525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C7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22</Words>
  <Application>Microsoft Office PowerPoint</Application>
  <PresentationFormat>Custom</PresentationFormat>
  <Paragraphs>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Vitul Chauhan</dc:creator>
  <cp:lastModifiedBy>Vitul Chauhan</cp:lastModifiedBy>
  <cp:revision>2</cp:revision>
  <dcterms:created xsi:type="dcterms:W3CDTF">2021-10-07T04:29:46Z</dcterms:created>
  <dcterms:modified xsi:type="dcterms:W3CDTF">2021-10-07T04:36:14Z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2021-10-07T00:00:00Z</vt:filetime>
  </property>
</Properties>
</file>