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4" r:id="rId5"/>
    <p:sldId id="275" r:id="rId6"/>
    <p:sldId id="279" r:id="rId7"/>
    <p:sldId id="276" r:id="rId8"/>
    <p:sldId id="277" r:id="rId9"/>
    <p:sldId id="257" r:id="rId10"/>
    <p:sldId id="258" r:id="rId11"/>
    <p:sldId id="259" r:id="rId12"/>
    <p:sldId id="28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591-1AF9-4ABE-BC01-32520ED1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29" y="802298"/>
            <a:ext cx="8752523" cy="25414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Exotrix</a:t>
            </a:r>
            <a:r>
              <a:rPr lang="en-US" dirty="0"/>
              <a:t> Learning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chemeClr val="accent5"/>
                </a:solidFill>
              </a:rPr>
              <a:t>Python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AE9DC-D0F5-48C2-8779-E9E55FC9A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615" y="3531204"/>
            <a:ext cx="10869386" cy="1726596"/>
          </a:xfrm>
        </p:spPr>
        <p:txBody>
          <a:bodyPr>
            <a:normAutofit/>
          </a:bodyPr>
          <a:lstStyle/>
          <a:p>
            <a:r>
              <a:rPr lang="en-US" b="1" dirty="0"/>
              <a:t>				VELLATURI PAVAN KUMAR</a:t>
            </a:r>
          </a:p>
          <a:p>
            <a:r>
              <a:rPr lang="en-US" b="1" dirty="0"/>
              <a:t>				INFORMATION TECHNOLOGY</a:t>
            </a:r>
          </a:p>
          <a:p>
            <a:r>
              <a:rPr lang="en-US" b="1" dirty="0"/>
              <a:t>				HINDUSTAN INSTITUTE OF TECHNOLOGY AND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86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3303-6BE3-4DC6-9A99-E39B69B6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311C-CAD7-4B69-8ACD-3E0836B4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972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two inputs to perform operations (ADD , SUB , MULTIPY , DIVIDE,  EXPONENTIAL)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an operation to perform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any two integers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input is invalid print “invalid input”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Stop </a:t>
            </a:r>
          </a:p>
        </p:txBody>
      </p:sp>
    </p:spTree>
    <p:extLst>
      <p:ext uri="{BB962C8B-B14F-4D97-AF65-F5344CB8AC3E}">
        <p14:creationId xmlns:p14="http://schemas.microsoft.com/office/powerpoint/2010/main" val="251967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6D8E-0BC0-4189-8FF9-00DC9CF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95944"/>
            <a:ext cx="9520158" cy="702128"/>
          </a:xfrm>
        </p:spPr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F0E9-594D-4700-98E3-EA5E3AE8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683" y="898072"/>
            <a:ext cx="9520158" cy="45682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3472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A313-3A9E-477F-96F4-01054CD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C846-E8DE-470A-A8F9-86D4316F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5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F413-2BCE-4DDC-B99C-0D8436AA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61258"/>
            <a:ext cx="9520158" cy="10123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BMI CALCULATOR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DAAA-3803-4BF5-A686-5F5BE443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C76F7-0E27-45F4-B547-5530DF13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58" y="1060245"/>
            <a:ext cx="5764396" cy="44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2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B5A-295A-440A-A31A-315698AE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28600"/>
            <a:ext cx="9520158" cy="587829"/>
          </a:xfrm>
        </p:spPr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246D-3327-4CE2-93C7-CDFF3265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930729"/>
            <a:ext cx="9520158" cy="506185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START</a:t>
            </a:r>
          </a:p>
          <a:p>
            <a:r>
              <a:rPr lang="en-IN" dirty="0"/>
              <a:t> INPUT HEIGHT(METERS)  AND  WEIGHT(KILOGRAMS)</a:t>
            </a:r>
          </a:p>
          <a:p>
            <a:r>
              <a:rPr lang="en-IN" dirty="0"/>
              <a:t> APPLY FORMULA FOR CLACULATING BMI</a:t>
            </a:r>
          </a:p>
          <a:p>
            <a:r>
              <a:rPr lang="en-IN" dirty="0"/>
              <a:t>	</a:t>
            </a:r>
            <a:r>
              <a:rPr lang="en-IN" b="1" dirty="0"/>
              <a:t>BMI = (weight / (height*height))</a:t>
            </a:r>
          </a:p>
          <a:p>
            <a:r>
              <a:rPr lang="en-IN" dirty="0"/>
              <a:t> DISPLAY BMI IF</a:t>
            </a:r>
          </a:p>
          <a:p>
            <a:r>
              <a:rPr lang="en-IN" dirty="0"/>
              <a:t>		BMI&lt;18.5</a:t>
            </a:r>
          </a:p>
          <a:p>
            <a:r>
              <a:rPr lang="en-IN" dirty="0"/>
              <a:t>			THEN PRINT “UNDERWEIGHT”</a:t>
            </a:r>
          </a:p>
          <a:p>
            <a:r>
              <a:rPr lang="en-IN" dirty="0"/>
              <a:t>		BMI&gt;=18.5 and &lt;24.9</a:t>
            </a:r>
          </a:p>
          <a:p>
            <a:r>
              <a:rPr lang="en-IN" dirty="0"/>
              <a:t>			THEN PRINT “HEALTHY”</a:t>
            </a:r>
          </a:p>
          <a:p>
            <a:r>
              <a:rPr lang="en-IN" dirty="0"/>
              <a:t>		BMI&gt;=24.9 and &lt;30</a:t>
            </a:r>
          </a:p>
          <a:p>
            <a:r>
              <a:rPr lang="en-IN" dirty="0"/>
              <a:t>			THEN PRINT “OVERWEIGHT”</a:t>
            </a:r>
          </a:p>
          <a:p>
            <a:r>
              <a:rPr lang="en-IN" dirty="0"/>
              <a:t>		BMI&gt;=30</a:t>
            </a:r>
          </a:p>
          <a:p>
            <a:r>
              <a:rPr lang="en-IN" dirty="0"/>
              <a:t>			THEN PRINT “OBESITY”</a:t>
            </a:r>
          </a:p>
          <a:p>
            <a:r>
              <a:rPr lang="en-IN" dirty="0"/>
              <a:t> DISPLAY THE OUTPUT</a:t>
            </a:r>
          </a:p>
          <a:p>
            <a:r>
              <a:rPr lang="en-IN" dirty="0"/>
              <a:t> END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84944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CCA-ACCE-4C6C-B76D-A99AFF8B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B45B-D456-4692-BFD3-E0A36971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EXECUTED IN PYCHARM</a:t>
            </a:r>
          </a:p>
        </p:txBody>
      </p:sp>
    </p:spTree>
    <p:extLst>
      <p:ext uri="{BB962C8B-B14F-4D97-AF65-F5344CB8AC3E}">
        <p14:creationId xmlns:p14="http://schemas.microsoft.com/office/powerpoint/2010/main" val="114756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54C1-BB0E-4C9E-BC40-C32CDEEC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NUMBER GUESSING GAME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9DF7-6E5B-485C-B63B-A8E7650D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804520"/>
            <a:ext cx="9520158" cy="4661826"/>
          </a:xfrm>
        </p:spPr>
        <p:txBody>
          <a:bodyPr/>
          <a:lstStyle/>
          <a:p>
            <a:r>
              <a:rPr lang="en-US" b="1" dirty="0"/>
              <a:t>FLOW CHART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96B2B-8D00-46E5-AA88-0B1D57B5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1031" y="287748"/>
            <a:ext cx="12752615" cy="57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FB7E-5D62-445A-A119-3567D40E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009E-6493-43C4-8F3C-FD3FE5AF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43000"/>
            <a:ext cx="9520158" cy="432334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GENERATES A RANDOM NUMBER BETWEEN 0 AND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ENTER YOUR 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GUESS THE NUMBER GENERATED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GUESSED NUMBER &lt; RANDOM NUMBER</a:t>
            </a:r>
          </a:p>
          <a:p>
            <a:pPr marL="0" indent="0">
              <a:buNone/>
            </a:pPr>
            <a:r>
              <a:rPr lang="en-IN" dirty="0"/>
              <a:t>                PRINT GUESS IS SMALLER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GUESSED NUMBER &gt; RANDOM NUMBER</a:t>
            </a:r>
          </a:p>
          <a:p>
            <a:pPr marL="0" indent="0">
              <a:buNone/>
            </a:pPr>
            <a:r>
              <a:rPr lang="en-IN" dirty="0"/>
              <a:t>               PRINT GUESS IS LARGER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GUESSED NUMBER = RANDOM NUMBER</a:t>
            </a:r>
          </a:p>
          <a:p>
            <a:pPr marL="0" indent="0">
              <a:buNone/>
            </a:pPr>
            <a:r>
              <a:rPr lang="en-IN" dirty="0"/>
              <a:t>               PRINT YOUR GUESS IS RIGHT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6566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FCB2-B3C3-4B69-B0C0-F9966D06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161B-A75E-4242-9AD0-DD47896E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b="1" dirty="0"/>
              <a:t>CODE EXECUTED IN PYCHARM</a:t>
            </a:r>
          </a:p>
        </p:txBody>
      </p:sp>
    </p:spTree>
    <p:extLst>
      <p:ext uri="{BB962C8B-B14F-4D97-AF65-F5344CB8AC3E}">
        <p14:creationId xmlns:p14="http://schemas.microsoft.com/office/powerpoint/2010/main" val="24247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CB06-8A57-44EC-A1EB-015670D7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WORD GUESSING GAME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7692-B2C8-4318-839B-325985F2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979714"/>
            <a:ext cx="9520158" cy="4486631"/>
          </a:xfrm>
        </p:spPr>
        <p:txBody>
          <a:bodyPr/>
          <a:lstStyle/>
          <a:p>
            <a:r>
              <a:rPr lang="en-US" b="1" dirty="0"/>
              <a:t>FLOW CHART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24FAE-7958-4FE8-87B6-F5CA534DE090}"/>
              </a:ext>
            </a:extLst>
          </p:cNvPr>
          <p:cNvSpPr txBox="1"/>
          <p:nvPr/>
        </p:nvSpPr>
        <p:spPr>
          <a:xfrm>
            <a:off x="3053443" y="3252498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21751-5BB8-419D-A8C9-F4E34C42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6" y="488959"/>
            <a:ext cx="6830659" cy="53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5F97-AC45-4C5C-9005-AEC77436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20124"/>
          </a:xfrm>
        </p:spPr>
        <p:txBody>
          <a:bodyPr>
            <a:normAutofit fontScale="90000"/>
          </a:bodyPr>
          <a:lstStyle/>
          <a:p>
            <a:r>
              <a:rPr lang="en-US" dirty="0"/>
              <a:t>WEEKLY TASKS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21EB-6EF2-4F93-91EF-F3A2E889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930730"/>
            <a:ext cx="9520158" cy="4535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</a:t>
            </a:r>
            <a:r>
              <a:rPr lang="en-US" sz="2200" b="1" dirty="0"/>
              <a:t>. Question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Appusamy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running a hotel called Brindavan and he wants to greet the customers with the message "Welcome to Brindavan". Help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Appusamy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by completing the program to print the desired welcome message. OUTPUT: Welcome to Brindavan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print("Welcome to Brindavan")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Welcome to Brindavan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48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FCC2-5932-474B-9B66-9436A63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D998-FDBE-41FF-85F1-BEB173B2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804520"/>
            <a:ext cx="9520158" cy="46618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SAVE SOME PRE-DEFINED NAMES IN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PROGRAM GUESS A NAME RANDOMLY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ENTER THE NAME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DISPLAYS LENGTH OF THE WORD GUESSED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WE GUESS THE WORD WITHIN 10 ATTEMPTS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PRINT “CONGRATULATIONS” AND THEN PRINT THE 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ELSE PRINT “BETTER LUCK NEXT TIME .THE WORD IS” AND THEN PRINT THE 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27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488F-42CC-468E-B51F-C27AD362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395B-5255-4B30-8C11-04C7D568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CODE EXECUTED IN PYCHARM</a:t>
            </a:r>
          </a:p>
        </p:txBody>
      </p:sp>
    </p:spTree>
    <p:extLst>
      <p:ext uri="{BB962C8B-B14F-4D97-AF65-F5344CB8AC3E}">
        <p14:creationId xmlns:p14="http://schemas.microsoft.com/office/powerpoint/2010/main" val="3804088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35A-08ED-4F8A-8192-9DBFB744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849124"/>
          </a:xfrm>
        </p:spPr>
        <p:txBody>
          <a:bodyPr>
            <a:normAutofit/>
          </a:bodyPr>
          <a:lstStyle/>
          <a:p>
            <a:br>
              <a:rPr lang="en-US" sz="5800" dirty="0">
                <a:latin typeface="Algerian" panose="04020705040A02060702" pitchFamily="82" charset="0"/>
              </a:rPr>
            </a:br>
            <a:r>
              <a:rPr lang="en-US" sz="5800" dirty="0">
                <a:latin typeface="Algerian" panose="04020705040A02060702" pitchFamily="82" charset="0"/>
              </a:rPr>
              <a:t>THANK YOU</a:t>
            </a:r>
            <a:br>
              <a:rPr lang="en-US" sz="5800" dirty="0">
                <a:latin typeface="Algerian" panose="04020705040A02060702" pitchFamily="82" charset="0"/>
              </a:rPr>
            </a:br>
            <a:endParaRPr lang="en-IN" sz="5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3AC-E019-41F4-933A-8FECE294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6957"/>
            <a:ext cx="10287190" cy="54700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2.Question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Nitish is studying in fifth standard and he wants to write a program which will accept an input number N and then print the number with the message "You entered N“. Help Nitish by completing the program. Please note that the output is case sensitive and hence Y in You must be in upper case. INPUT: 50 OUTPUT: You entered 50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 50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print("You entered",N)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You entered 50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39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C15C-56CF-447B-A696-EC9F57F4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44930"/>
            <a:ext cx="9520158" cy="5221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3. Question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two input integers using input() and perform mathematical operations such as addition , subtraction, multiplication, division, modulus, exponential and floor division. Print the result of each operation. INPUT: 25 50 OUTPUT: Sum= 75 Difference= -25 Product= 1250 Division= 0.5 Modulus= 25 Exponential= 7.888609052 x 10^69(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approx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Floor Division=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= 25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 = 50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print("Sum",a+b,"\n","Difference",a-b,"\n","Product",a*b,"\n","Division",a/b,"\n","Module",a%b,"\n","Expo",a**b,"\n","Floor Division",a//b)</a:t>
            </a:r>
          </a:p>
          <a:p>
            <a:pPr marL="0" indent="0">
              <a:buNone/>
            </a:pPr>
            <a:endParaRPr lang="pt-BR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96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30DE-7F97-40FD-9E8D-6DACE0EB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408214"/>
            <a:ext cx="9520158" cy="5058131"/>
          </a:xfrm>
        </p:spPr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Sum 75</a:t>
            </a:r>
          </a:p>
          <a:p>
            <a:r>
              <a:rPr lang="en-US" dirty="0"/>
              <a:t>Difference-25</a:t>
            </a:r>
          </a:p>
          <a:p>
            <a:r>
              <a:rPr lang="en-US" dirty="0"/>
              <a:t>Product 1250</a:t>
            </a:r>
          </a:p>
          <a:p>
            <a:r>
              <a:rPr lang="en-US" dirty="0"/>
              <a:t>Division 0.5</a:t>
            </a:r>
          </a:p>
          <a:p>
            <a:r>
              <a:rPr lang="en-US" dirty="0"/>
              <a:t>Module 25</a:t>
            </a:r>
          </a:p>
          <a:p>
            <a:r>
              <a:rPr lang="en-US" dirty="0"/>
              <a:t>Expo 7888609052210118054117285652827862296732064351090230047702789306640625</a:t>
            </a:r>
          </a:p>
          <a:p>
            <a:r>
              <a:rPr lang="en-US" dirty="0"/>
              <a:t>Floor Division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1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78DB-140D-4D03-90BE-E6C2AC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522514"/>
            <a:ext cx="10744200" cy="5094515"/>
          </a:xfrm>
        </p:spPr>
        <p:txBody>
          <a:bodyPr>
            <a:normAutofit fontScale="55000" lnSpcReduction="20000"/>
          </a:bodyPr>
          <a:lstStyle/>
          <a:p>
            <a:pPr marL="3657600" lvl="8" indent="0">
              <a:buNone/>
            </a:pPr>
            <a:r>
              <a:rPr lang="en-US" sz="4200" b="1" dirty="0"/>
              <a:t>4.Question</a:t>
            </a:r>
          </a:p>
          <a:p>
            <a:pPr marL="365760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Write a python program to convert Celsius to Fahrenheit like wise Fahrenheit to Celsius. </a:t>
            </a: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Formula : T(℉) = T(℃) x 9/5 + 32 (Celsius to Fahrenheit ) T(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= ((T(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- 32 ) × 5)/9 (Fahrenheit to Celsius )</a:t>
            </a:r>
          </a:p>
          <a:p>
            <a:pPr lvl="8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marL="360045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print("Enter Temp in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fahrenheit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")</a:t>
            </a:r>
          </a:p>
          <a:p>
            <a:pPr marL="360045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fah = float(input())</a:t>
            </a:r>
          </a:p>
          <a:p>
            <a:pPr marL="3600450" lvl="8" indent="0">
              <a:buNone/>
            </a:pP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= (fah-32)/1.8</a:t>
            </a:r>
          </a:p>
          <a:p>
            <a:pPr marL="360045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print("\n Temp in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",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00450" lvl="8" indent="0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45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print("Enter Temp in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")</a:t>
            </a:r>
          </a:p>
          <a:p>
            <a:pPr marL="3600450" lvl="8" indent="0">
              <a:buNone/>
            </a:pP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=float(input())</a:t>
            </a:r>
          </a:p>
          <a:p>
            <a:pPr marL="360045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fah= 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* 1.8) + 32</a:t>
            </a:r>
          </a:p>
          <a:p>
            <a:pPr marL="3600450" lvl="8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print("\n Temp in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fahrenheit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", fah)</a:t>
            </a:r>
          </a:p>
        </p:txBody>
      </p:sp>
    </p:spTree>
    <p:extLst>
      <p:ext uri="{BB962C8B-B14F-4D97-AF65-F5344CB8AC3E}">
        <p14:creationId xmlns:p14="http://schemas.microsoft.com/office/powerpoint/2010/main" val="267663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EC65-69E8-4209-B436-1EB1E534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C7E3-D9C2-4DE7-AD35-C972A253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9444" y="1391656"/>
            <a:ext cx="9520158" cy="4074689"/>
          </a:xfrm>
        </p:spPr>
        <p:txBody>
          <a:bodyPr>
            <a:normAutofit/>
          </a:bodyPr>
          <a:lstStyle/>
          <a:p>
            <a:pPr lvl="8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Enter Temp in fahrenheit: 100</a:t>
            </a:r>
          </a:p>
          <a:p>
            <a:pPr marL="3600450" lvl="8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	 Temp in celsius:  37.77777777777778</a:t>
            </a:r>
          </a:p>
          <a:p>
            <a:pPr lvl="8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Enter Temp in celsius: 37.77777777777778</a:t>
            </a:r>
          </a:p>
          <a:p>
            <a:pPr marL="3600450" lvl="8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	Temp in fahrenheit:  100.0</a:t>
            </a:r>
          </a:p>
        </p:txBody>
      </p:sp>
    </p:spTree>
    <p:extLst>
      <p:ext uri="{BB962C8B-B14F-4D97-AF65-F5344CB8AC3E}">
        <p14:creationId xmlns:p14="http://schemas.microsoft.com/office/powerpoint/2010/main" val="156484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A2BA-8CC7-481B-8C82-F2E37462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34786" y="163286"/>
            <a:ext cx="11789640" cy="5303059"/>
          </a:xfrm>
        </p:spPr>
        <p:txBody>
          <a:bodyPr>
            <a:normAutofit fontScale="92500" lnSpcReduction="20000"/>
          </a:bodyPr>
          <a:lstStyle/>
          <a:p>
            <a:pPr marL="3657600" lvl="8" indent="0">
              <a:buNone/>
            </a:pPr>
            <a:r>
              <a:rPr lang="en-US" sz="2200" b="1" dirty="0"/>
              <a:t>5.Question</a:t>
            </a:r>
          </a:p>
          <a:p>
            <a:pPr lvl="8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the following pattern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2 2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3 3 3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4 4 4 4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5 5 5 5 5</a:t>
            </a:r>
          </a:p>
          <a:p>
            <a:pPr marL="3600450" lvl="8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num in range(6):   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range(num):       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(num, end=" ") #print number  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# new line after each row to display pattern correctly    </a:t>
            </a:r>
          </a:p>
          <a:p>
            <a:pPr marL="3600450" lvl="8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print("\n")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1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6910-708E-45E2-AEEA-6A9FF5B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3D1-CBC5-4C1D-800D-A3D3F797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Flow chart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AB6F8-DEE0-4336-9239-1B45821F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1495697"/>
            <a:ext cx="4322652" cy="43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275</TotalTime>
  <Words>849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Palatino Linotype</vt:lpstr>
      <vt:lpstr>Wingdings</vt:lpstr>
      <vt:lpstr>Gallery</vt:lpstr>
      <vt:lpstr> Exotrix Learning  Python project </vt:lpstr>
      <vt:lpstr>WEEKLY TASKS </vt:lpstr>
      <vt:lpstr>PowerPoint Presentation</vt:lpstr>
      <vt:lpstr>PowerPoint Presentation</vt:lpstr>
      <vt:lpstr>PowerPoint Presentation</vt:lpstr>
      <vt:lpstr>PowerPoint Presentation</vt:lpstr>
      <vt:lpstr>Output </vt:lpstr>
      <vt:lpstr>PowerPoint Presentation</vt:lpstr>
      <vt:lpstr>SIMPLE CALCULATOR </vt:lpstr>
      <vt:lpstr>Algorithm </vt:lpstr>
      <vt:lpstr>PROGRAM</vt:lpstr>
      <vt:lpstr>PowerPoint Presentation</vt:lpstr>
      <vt:lpstr> BMI CALCULATOR </vt:lpstr>
      <vt:lpstr>ALGORITHM</vt:lpstr>
      <vt:lpstr>PROGRAM   </vt:lpstr>
      <vt:lpstr>NUMBER GUESSING GAME   </vt:lpstr>
      <vt:lpstr>ALGORITHM  </vt:lpstr>
      <vt:lpstr>PROGRAM</vt:lpstr>
      <vt:lpstr>WORD GUESSING GAME   </vt:lpstr>
      <vt:lpstr>ALGORITHM   </vt:lpstr>
      <vt:lpstr>PROGRAM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Exotrix Learning  Python project </dc:title>
  <dc:creator>pavanasus999@gmail.com</dc:creator>
  <cp:lastModifiedBy>pavanasus999@gmail.com</cp:lastModifiedBy>
  <cp:revision>3</cp:revision>
  <dcterms:created xsi:type="dcterms:W3CDTF">2021-09-10T08:43:04Z</dcterms:created>
  <dcterms:modified xsi:type="dcterms:W3CDTF">2021-09-23T04:12:58Z</dcterms:modified>
</cp:coreProperties>
</file>