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9" r:id="rId11"/>
    <p:sldId id="270" r:id="rId12"/>
    <p:sldId id="272" r:id="rId13"/>
    <p:sldId id="271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8527e9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8527e9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Поиск работы на </a:t>
            </a:r>
            <a:r>
              <a:rPr lang="en-US" b="1" dirty="0" err="1"/>
              <a:t>HeadHunter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/>
              <a:t>курс Кушнеренко В.К., Рудин П.И.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Руководитель</a:t>
            </a:r>
            <a:r>
              <a:rPr lang="en-US" sz="1800" dirty="0"/>
              <a:t>:</a:t>
            </a:r>
            <a:r>
              <a:rPr lang="ru" sz="1800" dirty="0"/>
              <a:t> </a:t>
            </a:r>
            <a:r>
              <a:rPr lang="ru-RU" sz="1800" dirty="0"/>
              <a:t>Полещук Х.А.</a:t>
            </a:r>
            <a:r>
              <a:rPr lang="ru" sz="1800" dirty="0"/>
              <a:t>, ассистент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87900" y="34734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14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Кушнеренко Виктор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репозитория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проекта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Miro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рабочего канала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Slack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UML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диаграмм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Android-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Рудин Павел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«Структура проекта. Введение»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«Прототип технического задания»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«Программа и Методика испытаний»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тестирования приложения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«Результат тестирования»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«Отчётного документа по ролям»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анализа предметной области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«Анализ предметной области»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задач для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рабочей группы в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Skype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Взаимодействие с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презентации к защите проекта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отчёта по курсовому проекту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Запись демонстрационного видео по проекту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593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6208" y="3435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/>
              <a:t>Зачастую люди часто сталкиваются с необходимостью быстро найти работу. Этот процесс поиска работы может осуществляться на основе информации в газетах, информации в специальных изданиях или в простых объявлениях. Но с развитием современных технологий на первое место выходит сеть Интернет. Именно в сети можно быстро и легко найти работодателя и желаемую вакансию. Процесс поиска соискателем работы через Интернет можно сделать удобным и простым.</a:t>
            </a:r>
          </a:p>
          <a:p>
            <a:pPr marL="114300" indent="0">
              <a:buNone/>
            </a:pPr>
            <a:r>
              <a:rPr lang="ru-RU" sz="1200" dirty="0"/>
              <a:t>Для выполнения курсовой работы по экзаменационному предмету Технологии Программирования была выбрана задача “Поиск работы на </a:t>
            </a:r>
            <a:r>
              <a:rPr lang="ru-RU" sz="1200" dirty="0" err="1"/>
              <a:t>HeadHunter</a:t>
            </a:r>
            <a:r>
              <a:rPr lang="ru-RU" sz="1200" dirty="0"/>
              <a:t>”.  </a:t>
            </a:r>
            <a:r>
              <a:rPr lang="ru-RU" sz="1200" dirty="0" err="1"/>
              <a:t>HeadHunter</a:t>
            </a:r>
            <a:r>
              <a:rPr lang="ru-RU" sz="1200" dirty="0"/>
              <a:t> – крупнейшая компания, которая занимается связью работодателей и работников. Этот процесс осуществляется с помощью ресурса hh.ru, на котором происходит публикация открытых вакансий работодателями. </a:t>
            </a:r>
          </a:p>
          <a:p>
            <a:pPr marL="114300" indent="0">
              <a:buNone/>
            </a:pPr>
            <a:r>
              <a:rPr lang="ru-RU" sz="1200" dirty="0"/>
              <a:t>Реализуемая задача направлена на автоматизацию процесса поиска работы и упрощение работы соискателя с сервисом компании </a:t>
            </a:r>
            <a:r>
              <a:rPr lang="ru-RU" sz="1200" dirty="0" err="1"/>
              <a:t>HeadHunter</a:t>
            </a:r>
            <a:r>
              <a:rPr lang="ru-RU" sz="1200" dirty="0"/>
              <a:t>.</a:t>
            </a:r>
          </a:p>
          <a:p>
            <a:pPr marL="114300" indent="0">
              <a:buNone/>
            </a:pPr>
            <a:r>
              <a:rPr lang="ru-RU" sz="1200" dirty="0"/>
              <a:t>Решение к поставленной задаче представляет из себя </a:t>
            </a:r>
            <a:r>
              <a:rPr lang="ru-RU" sz="1200" dirty="0" err="1"/>
              <a:t>Android</a:t>
            </a:r>
            <a:r>
              <a:rPr lang="ru-RU" sz="1200" dirty="0"/>
              <a:t> – приложение.</a:t>
            </a:r>
          </a:p>
          <a:p>
            <a:pPr marL="114300" indent="0">
              <a:buNone/>
            </a:pPr>
            <a:r>
              <a:rPr lang="ru-RU" sz="1200" dirty="0"/>
              <a:t>Из анализа статистики ключевых слов в запросах поисковых систем можно сделать вывод о том, что ежедневно большое количество людей в РФ используют сеть Интернет для того, чтобы найти работу. На рынке интернет-рекрутинга России представлены множество проектов, направленные на это. </a:t>
            </a:r>
          </a:p>
          <a:p>
            <a:pPr marL="114300" indent="0">
              <a:buNone/>
            </a:pPr>
            <a:r>
              <a:rPr lang="ru-RU" sz="1200" dirty="0"/>
              <a:t> Компания </a:t>
            </a:r>
            <a:r>
              <a:rPr lang="ru-RU" sz="1200" dirty="0" err="1"/>
              <a:t>HeadHunter</a:t>
            </a:r>
            <a:r>
              <a:rPr lang="ru-RU" sz="1200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7E6A6F-8AB5-40AB-ACF5-B4F4BF7A4CCF}"/>
              </a:ext>
            </a:extLst>
          </p:cNvPr>
          <p:cNvSpPr/>
          <p:nvPr/>
        </p:nvSpPr>
        <p:spPr>
          <a:xfrm>
            <a:off x="311699" y="3619422"/>
            <a:ext cx="87094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err="1"/>
              <a:t>HeadHunter</a:t>
            </a:r>
            <a:r>
              <a:rPr lang="ru-RU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311699" y="733873"/>
            <a:ext cx="83604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Люди часто сталкиваются с необходимостью быстро найти работу. С развитием современных технологий на первое место среди источников информации выходит сеть Интернет.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67AD1-720C-4071-A398-691DD5A2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79" y="2055749"/>
            <a:ext cx="1657350" cy="981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F7C77E-5E64-44D1-9678-EB5FFC9C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" y="1780241"/>
            <a:ext cx="4785460" cy="1349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Реализуемая задача направлена на автоматизацию процесса поиска работы и упрощение взаимодействия соискателя с сервисом компании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HeadHunter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45060C-03B8-4A68-B4C2-98AACB71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26" y="1245939"/>
            <a:ext cx="481216" cy="6816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65D3D-FB84-441D-9744-0F1BAF46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42" y="3309128"/>
            <a:ext cx="659799" cy="755577"/>
          </a:xfrm>
          <a:prstGeom prst="rect">
            <a:avLst/>
          </a:prstGeom>
        </p:spPr>
      </p:pic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38046F90-ECB9-43F3-B7E3-180C6F8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88" y="2096745"/>
            <a:ext cx="1285874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4" name="Picture 2" descr="ÐÐ°ÑÑÐ¸Ð½ÐºÐ¸ Ð¿Ð¾ Ð·Ð°Ð¿ÑÐ¾ÑÑ worki">
            <a:extLst>
              <a:ext uri="{FF2B5EF4-FFF2-40B4-BE49-F238E27FC236}">
                <a16:creationId xmlns:a16="http://schemas.microsoft.com/office/drawing/2014/main" id="{62548989-937A-4E75-80EC-C608E077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93" y="1016911"/>
            <a:ext cx="1304647" cy="13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hh ru Ð¿ÑÐ¸Ð»Ð¾Ð¶ÐµÐ½Ð¸Ðµ">
            <a:extLst>
              <a:ext uri="{FF2B5EF4-FFF2-40B4-BE49-F238E27FC236}">
                <a16:creationId xmlns:a16="http://schemas.microsoft.com/office/drawing/2014/main" id="{2DF99083-2C22-4816-93CB-296AA10D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3" y="1134623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302051-E86E-4710-85E6-0C2638FD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45" y="1138087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C27A2C-0079-40D4-8E32-CF463744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985" y="1134623"/>
            <a:ext cx="1036870" cy="100806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9A4C2A-5BDE-4D5F-A991-ACC43D17283F}"/>
              </a:ext>
            </a:extLst>
          </p:cNvPr>
          <p:cNvSpPr/>
          <p:nvPr/>
        </p:nvSpPr>
        <p:spPr>
          <a:xfrm>
            <a:off x="5016095" y="2931570"/>
            <a:ext cx="4572000" cy="1388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Недостатки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навязчивая реклама</a:t>
            </a: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оповещения на почту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-уведомления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C7FE38-D227-43A3-A140-FA0E49CCD868}"/>
              </a:ext>
            </a:extLst>
          </p:cNvPr>
          <p:cNvSpPr/>
          <p:nvPr/>
        </p:nvSpPr>
        <p:spPr>
          <a:xfrm>
            <a:off x="2536958" y="2284554"/>
            <a:ext cx="226376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Яндекс.Работа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вакансии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799FD2-6921-4EA5-B2F0-992760FB18AE}"/>
              </a:ext>
            </a:extLst>
          </p:cNvPr>
          <p:cNvSpPr/>
          <p:nvPr/>
        </p:nvSpPr>
        <p:spPr>
          <a:xfrm>
            <a:off x="4669643" y="2276180"/>
            <a:ext cx="263245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работа рядом с домом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757801-F64F-423D-88EB-B40B4CB26373}"/>
              </a:ext>
            </a:extLst>
          </p:cNvPr>
          <p:cNvSpPr/>
          <p:nvPr/>
        </p:nvSpPr>
        <p:spPr>
          <a:xfrm>
            <a:off x="7229343" y="2276180"/>
            <a:ext cx="140615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Superjob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A1FF8D-E30F-4BC1-A7C4-69C0424683E9}"/>
              </a:ext>
            </a:extLst>
          </p:cNvPr>
          <p:cNvSpPr/>
          <p:nvPr/>
        </p:nvSpPr>
        <p:spPr>
          <a:xfrm>
            <a:off x="259638" y="2286990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hh.Вакансии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рядом с домом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B4985C1-0E08-47B4-A763-96F89CC2065B}"/>
              </a:ext>
            </a:extLst>
          </p:cNvPr>
          <p:cNvSpPr/>
          <p:nvPr/>
        </p:nvSpPr>
        <p:spPr>
          <a:xfrm>
            <a:off x="140432" y="804984"/>
            <a:ext cx="10110486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Перечень самых популярных сторонних систем-аналогов, являющихся конкурентами разрабатываемой системы: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914710C-7A78-4D3C-BC1B-389AC6F4B93D}"/>
              </a:ext>
            </a:extLst>
          </p:cNvPr>
          <p:cNvSpPr/>
          <p:nvPr/>
        </p:nvSpPr>
        <p:spPr>
          <a:xfrm>
            <a:off x="339991" y="2951020"/>
            <a:ext cx="4572000" cy="1387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регистрации из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настройки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заслуженное доверие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6" name="Picture 2" descr="ÐÐ°ÑÑÐ¸Ð½ÐºÐ¸ Ð¿Ð¾ Ð·Ð°Ð¿ÑÐ¾ÑÑ sqlite logo">
            <a:extLst>
              <a:ext uri="{FF2B5EF4-FFF2-40B4-BE49-F238E27FC236}">
                <a16:creationId xmlns:a16="http://schemas.microsoft.com/office/drawing/2014/main" id="{EB132E56-0EF7-4A07-B528-5E07DEA8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41" y="1322617"/>
            <a:ext cx="2309463" cy="10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9" y="2699423"/>
            <a:ext cx="2541665" cy="1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5BC3A-84B8-409F-ACFA-D960D6AC1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842" y="2876634"/>
            <a:ext cx="2267533" cy="109338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2C7C97-E3C4-47B3-BC9C-ABE9477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" y="825094"/>
            <a:ext cx="8760711" cy="3493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720</Words>
  <Application>Microsoft Office PowerPoint</Application>
  <PresentationFormat>Экран (16:9)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Simple Light</vt:lpstr>
      <vt:lpstr>Поиск работы на HeadHunter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50</cp:revision>
  <dcterms:modified xsi:type="dcterms:W3CDTF">2019-06-03T18:58:56Z</dcterms:modified>
</cp:coreProperties>
</file>