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8" r:id="rId11"/>
    <p:sldId id="269" r:id="rId12"/>
    <p:sldId id="270" r:id="rId13"/>
    <p:sldId id="272" r:id="rId14"/>
    <p:sldId id="271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50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8527e9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8527e9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Поиск работы на </a:t>
            </a:r>
            <a:r>
              <a:rPr lang="en-US" b="1" dirty="0" err="1"/>
              <a:t>HeadHunter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/>
              <a:t>курс Кушнеренко В.К., Рудин П.И.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Руководитель</a:t>
            </a:r>
            <a:r>
              <a:rPr lang="en-US" sz="1800" dirty="0"/>
              <a:t>:</a:t>
            </a:r>
            <a:r>
              <a:rPr lang="ru" sz="1800" dirty="0"/>
              <a:t> </a:t>
            </a:r>
            <a:r>
              <a:rPr lang="ru-RU" sz="1800" dirty="0"/>
              <a:t>Полещук Х.А.</a:t>
            </a:r>
            <a:r>
              <a:rPr lang="ru" sz="1800" dirty="0"/>
              <a:t>, ассистент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58697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13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14</a:t>
            </a:fld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759206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откликаться на подходящую вакансию, то есть осуществлять дальнейшее взаимодействие с работодателем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15</a:t>
            </a:fld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77021" y="698496"/>
            <a:ext cx="4543835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400" dirty="0">
                <a:solidFill>
                  <a:srgbClr val="000000"/>
                </a:solidFill>
              </a:rPr>
              <a:t>Кушнеренко Виктор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  <a:endParaRPr lang="ru-RU" sz="1400" dirty="0">
              <a:solidFill>
                <a:srgbClr val="000000"/>
              </a:solidFill>
            </a:endParaRPr>
          </a:p>
          <a:p>
            <a:pPr lvl="0"/>
            <a:r>
              <a:rPr lang="ru-RU" sz="1400" dirty="0"/>
              <a:t>Создание </a:t>
            </a:r>
            <a:r>
              <a:rPr lang="en-US" sz="1400" dirty="0"/>
              <a:t>Git </a:t>
            </a:r>
            <a:r>
              <a:rPr lang="ru-RU" sz="1400" dirty="0"/>
              <a:t>репозитория</a:t>
            </a:r>
          </a:p>
          <a:p>
            <a:pPr lvl="0"/>
            <a:r>
              <a:rPr lang="ru-RU" sz="1400" dirty="0"/>
              <a:t>Создание </a:t>
            </a:r>
            <a:r>
              <a:rPr lang="en-US" sz="1400" dirty="0"/>
              <a:t>Trello</a:t>
            </a:r>
            <a:endParaRPr lang="ru-RU" sz="1400" dirty="0"/>
          </a:p>
          <a:p>
            <a:pPr lvl="0"/>
            <a:r>
              <a:rPr lang="ru-RU" sz="1400" dirty="0"/>
              <a:t>Создание проекта </a:t>
            </a:r>
            <a:r>
              <a:rPr lang="en-US" sz="1400" dirty="0"/>
              <a:t>Miro</a:t>
            </a:r>
            <a:endParaRPr lang="ru-RU" sz="1400" dirty="0"/>
          </a:p>
          <a:p>
            <a:pPr lvl="0"/>
            <a:r>
              <a:rPr lang="ru-RU" sz="1400" dirty="0"/>
              <a:t>Создание рабочего канала </a:t>
            </a:r>
            <a:r>
              <a:rPr lang="en-US" sz="1400" dirty="0"/>
              <a:t>Slack</a:t>
            </a:r>
            <a:endParaRPr lang="ru-RU" sz="1400" dirty="0"/>
          </a:p>
          <a:p>
            <a:pPr lvl="0"/>
            <a:r>
              <a:rPr lang="ru-RU" sz="1400" dirty="0"/>
              <a:t>Создание диаграммы </a:t>
            </a:r>
            <a:r>
              <a:rPr lang="ru-RU" sz="1400" dirty="0" err="1"/>
              <a:t>Ганта</a:t>
            </a:r>
            <a:endParaRPr lang="ru-RU" sz="1400" dirty="0"/>
          </a:p>
          <a:p>
            <a:pPr lvl="0"/>
            <a:r>
              <a:rPr lang="ru-RU" sz="1400" dirty="0"/>
              <a:t>Создание </a:t>
            </a:r>
            <a:r>
              <a:rPr lang="en-US" sz="1400" dirty="0"/>
              <a:t>UML </a:t>
            </a:r>
            <a:r>
              <a:rPr lang="ru-RU" sz="1400" dirty="0"/>
              <a:t>диаграмм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Q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Q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2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D77FBF8-7612-40DF-AAAC-26ABCA8F6BEC}"/>
              </a:ext>
            </a:extLst>
          </p:cNvPr>
          <p:cNvSpPr/>
          <p:nvPr/>
        </p:nvSpPr>
        <p:spPr>
          <a:xfrm>
            <a:off x="4720856" y="69849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buSzPts val="1800"/>
            </a:pPr>
            <a:r>
              <a:rPr lang="ru-RU" dirty="0"/>
              <a:t>Рудин Павел</a:t>
            </a:r>
            <a:r>
              <a:rPr lang="en-US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документа Структура проекта. Введение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документа Прототип технического задания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Проведение Анализа предметной области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Отчётного документа по ролям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задач для диаграммы </a:t>
            </a:r>
            <a:r>
              <a:rPr lang="ru-RU" dirty="0" err="1"/>
              <a:t>Ганта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сроков выполнения задач для диаграммы </a:t>
            </a:r>
            <a:r>
              <a:rPr lang="ru-RU" dirty="0" err="1"/>
              <a:t>Ганта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рабочей группы в </a:t>
            </a:r>
            <a:r>
              <a:rPr lang="en-US" dirty="0"/>
              <a:t>Skype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презентации к защите проекта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Подготовка отчёта по курсовому проекту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Запись демонстрационного видео по проекту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sz="1200" dirty="0"/>
              <a:t>Зачастую люди часто сталкиваются с необходимостью быстро найти работу. Этот процесс поиска работы может осуществляться на основе информации в газетах, информации в специальных изданиях или в простых объявлениях. Но с развитием современных технологий на первое место выходит сеть Интернет. Именно в сети можно быстро и легко найти работодателя и желаемую вакансию. Процесс поиска соискателем работы через Интернет можно сделать удобным и простым.</a:t>
            </a:r>
          </a:p>
          <a:p>
            <a:pPr marL="114300" indent="0">
              <a:buNone/>
            </a:pPr>
            <a:r>
              <a:rPr lang="ru-RU" sz="1200" dirty="0"/>
              <a:t>Для выполнения курсовой работы по экзаменационному предмету Технологии Программирования была выбрана задача “Поиск работы на </a:t>
            </a:r>
            <a:r>
              <a:rPr lang="ru-RU" sz="1200" dirty="0" err="1"/>
              <a:t>HeadHunter</a:t>
            </a:r>
            <a:r>
              <a:rPr lang="ru-RU" sz="1200" dirty="0"/>
              <a:t>”.  </a:t>
            </a:r>
            <a:r>
              <a:rPr lang="ru-RU" sz="1200" dirty="0" err="1"/>
              <a:t>HeadHunter</a:t>
            </a:r>
            <a:r>
              <a:rPr lang="ru-RU" sz="1200" dirty="0"/>
              <a:t> – крупнейшая компания, которая занимается связью работодателей и работников. Этот процесс осуществляется с помощью ресурса hh.ru, на котором происходит публикация открытых вакансий работодателями. </a:t>
            </a:r>
          </a:p>
          <a:p>
            <a:pPr marL="114300" indent="0">
              <a:buNone/>
            </a:pPr>
            <a:r>
              <a:rPr lang="ru-RU" sz="1200" dirty="0"/>
              <a:t>Реализуемая задача направлена на автоматизацию процесса поиска работы и упрощение работы соискателя с сервисом компании </a:t>
            </a:r>
            <a:r>
              <a:rPr lang="ru-RU" sz="1200" dirty="0" err="1"/>
              <a:t>HeadHunter</a:t>
            </a:r>
            <a:r>
              <a:rPr lang="ru-RU" sz="1200" dirty="0"/>
              <a:t>.</a:t>
            </a:r>
          </a:p>
          <a:p>
            <a:pPr marL="114300" indent="0">
              <a:buNone/>
            </a:pPr>
            <a:r>
              <a:rPr lang="ru-RU" sz="1200" dirty="0"/>
              <a:t>Решение к поставленной задаче представляет из себя </a:t>
            </a:r>
            <a:r>
              <a:rPr lang="ru-RU" sz="1200" dirty="0" err="1"/>
              <a:t>Android</a:t>
            </a:r>
            <a:r>
              <a:rPr lang="ru-RU" sz="1200" dirty="0"/>
              <a:t> – приложение.</a:t>
            </a:r>
          </a:p>
          <a:p>
            <a:pPr marL="114300" indent="0">
              <a:buNone/>
            </a:pPr>
            <a:r>
              <a:rPr lang="ru-RU" sz="1200" dirty="0"/>
              <a:t>Из анализа статистики ключевых слов в запросах поисковых систем можно сделать вывод о том, что ежедневно большое количество людей в РФ используют сеть Интернет для того, чтобы найти работу. На рынке интернет-рекрутинга России представлены множество проектов, направленные на это. </a:t>
            </a:r>
          </a:p>
          <a:p>
            <a:pPr marL="114300" indent="0">
              <a:buNone/>
            </a:pPr>
            <a:r>
              <a:rPr lang="ru-RU" sz="1200" dirty="0"/>
              <a:t> Компания </a:t>
            </a:r>
            <a:r>
              <a:rPr lang="ru-RU" sz="1200" dirty="0" err="1"/>
              <a:t>HeadHunter</a:t>
            </a:r>
            <a:r>
              <a:rPr lang="ru-RU" sz="1200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2392680" y="716046"/>
            <a:ext cx="4572000" cy="39471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Задачи, выполняемые в рамках работы: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сопровождающей технической документации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программы и методики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проведение испытаний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документации о прохождении программой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модулей, реализующих функциональность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подключение к программе базы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удобного интерфейса для пользователя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2125980" y="521539"/>
            <a:ext cx="4572000" cy="446667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выполнения курсовой работы: создать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приложение, которое: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откликаться на подходящую вакансию, то есть осуществлять дальнейшее взаимодействие с работодателем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7E2F3-245D-4F93-AD22-1C1C655947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1" y="701750"/>
            <a:ext cx="7988780" cy="380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8</a:t>
            </a:fld>
            <a:endParaRPr sz="1800" b="1" dirty="0"/>
          </a:p>
        </p:txBody>
      </p:sp>
      <p:pic>
        <p:nvPicPr>
          <p:cNvPr id="1026" name="Picture 2" descr="ÐÐ°ÑÑÐ¸Ð½ÐºÐ¸ Ð¿Ð¾ Ð·Ð°Ð¿ÑÐ¾ÑÑ sqlite logo">
            <a:extLst>
              <a:ext uri="{FF2B5EF4-FFF2-40B4-BE49-F238E27FC236}">
                <a16:creationId xmlns:a16="http://schemas.microsoft.com/office/drawing/2014/main" id="{EB132E56-0EF7-4A07-B528-5E07DEA8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97" y="725061"/>
            <a:ext cx="2403527" cy="11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68" y="535667"/>
            <a:ext cx="2645993" cy="167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1" y="682966"/>
            <a:ext cx="1990759" cy="11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trello logo">
            <a:extLst>
              <a:ext uri="{FF2B5EF4-FFF2-40B4-BE49-F238E27FC236}">
                <a16:creationId xmlns:a16="http://schemas.microsoft.com/office/drawing/2014/main" id="{CD618342-EA69-4221-8BB9-C46E8AFD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1" y="2290618"/>
            <a:ext cx="3181704" cy="9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slack logo">
            <a:extLst>
              <a:ext uri="{FF2B5EF4-FFF2-40B4-BE49-F238E27FC236}">
                <a16:creationId xmlns:a16="http://schemas.microsoft.com/office/drawing/2014/main" id="{022E1A08-9306-477A-A4A1-54890F1A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61" y="3388707"/>
            <a:ext cx="2977079" cy="167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ÐÐ°ÑÑÐ¸Ð½ÐºÐ¸ Ð¿Ð¾ Ð·Ð°Ð¿ÑÐ¾ÑÑ miro logo">
            <a:extLst>
              <a:ext uri="{FF2B5EF4-FFF2-40B4-BE49-F238E27FC236}">
                <a16:creationId xmlns:a16="http://schemas.microsoft.com/office/drawing/2014/main" id="{30B9E00C-F516-4225-B7C7-2CE3387C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61" y="2492617"/>
            <a:ext cx="1174174" cy="6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Ð°ÑÑÐ¸Ð½ÐºÐ¸ Ð¿Ð¾ Ð·Ð°Ð¿ÑÐ¾ÑÑ miro logo">
            <a:extLst>
              <a:ext uri="{FF2B5EF4-FFF2-40B4-BE49-F238E27FC236}">
                <a16:creationId xmlns:a16="http://schemas.microsoft.com/office/drawing/2014/main" id="{167FA117-14F6-4A32-9EAC-F6CFF7B7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835" y="2489698"/>
            <a:ext cx="654626" cy="6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BFE2F7-02DA-47DD-A09A-277DB48446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3214" y="2197886"/>
            <a:ext cx="3076575" cy="1238250"/>
          </a:xfrm>
          <a:prstGeom prst="rect">
            <a:avLst/>
          </a:prstGeom>
        </p:spPr>
      </p:pic>
      <p:pic>
        <p:nvPicPr>
          <p:cNvPr id="1046" name="Picture 22" descr="ÐÐ°ÑÑÐ¸Ð½ÐºÐ¸ Ð¿Ð¾ Ð·Ð°Ð¿ÑÐ¾ÑÑ skype logo">
            <a:extLst>
              <a:ext uri="{FF2B5EF4-FFF2-40B4-BE49-F238E27FC236}">
                <a16:creationId xmlns:a16="http://schemas.microsoft.com/office/drawing/2014/main" id="{5D099FBB-7245-44E3-AFB5-877DB45ED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1" y="3652253"/>
            <a:ext cx="2403527" cy="10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5BC3A-84B8-409F-ACFA-D960D6AC13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6799" y="820748"/>
            <a:ext cx="1875501" cy="9043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pic>
        <p:nvPicPr>
          <p:cNvPr id="2050" name="Picture 2" descr="ÐÐ°ÑÑÐ¸Ð½ÐºÐ¸ Ð¿Ð¾ Ð·Ð°Ð¿ÑÐ¾ÑÑ worki">
            <a:extLst>
              <a:ext uri="{FF2B5EF4-FFF2-40B4-BE49-F238E27FC236}">
                <a16:creationId xmlns:a16="http://schemas.microsoft.com/office/drawing/2014/main" id="{F4C0224F-ED6A-40B8-B14C-750605C8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1" y="2920143"/>
            <a:ext cx="1616160" cy="161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hh ru Ð¿ÑÐ¸Ð»Ð¾Ð¶ÐµÐ½Ð¸Ðµ">
            <a:extLst>
              <a:ext uri="{FF2B5EF4-FFF2-40B4-BE49-F238E27FC236}">
                <a16:creationId xmlns:a16="http://schemas.microsoft.com/office/drawing/2014/main" id="{EB499D06-7B97-4690-8A5F-070740B9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7" y="1260751"/>
            <a:ext cx="1310999" cy="13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315A9031-E6DB-401B-9C2B-599DB51B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10" y="1225799"/>
            <a:ext cx="1310999" cy="13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40A057-1BC9-4C9F-98C1-C1975EC9B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7480" y="2843256"/>
            <a:ext cx="1543888" cy="15010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563</Words>
  <Application>Microsoft Office PowerPoint</Application>
  <PresentationFormat>Экран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Simple Light</vt:lpstr>
      <vt:lpstr>Поиск работы на HeadHunter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cp:lastModifiedBy>Павел Рудин</cp:lastModifiedBy>
  <cp:revision>21</cp:revision>
  <dcterms:modified xsi:type="dcterms:W3CDTF">2019-05-30T09:27:29Z</dcterms:modified>
</cp:coreProperties>
</file>