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8288000" cy="10287000"/>
  <p:notesSz cx="6858000" cy="9144000"/>
  <p:embeddedFontLst>
    <p:embeddedFont>
      <p:font typeface="Garamond Bold"/>
      <p:regular r:id="rId11"/>
    </p:embeddedFont>
    <p:embeddedFont>
      <p:font typeface="League Spart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9914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371600" y="1485900"/>
            <a:ext cx="14253486" cy="6449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dirty="0"/>
          </a:p>
          <a:p>
            <a:pPr marL="759867" lvl="2" indent="-253289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 AI-Powered Mobile Platform for Democratizing Sports Talent Assessment</a:t>
            </a:r>
            <a:endParaRPr lang="en-US" sz="2800" b="1" dirty="0">
              <a:solidFill>
                <a:schemeClr val="bg1"/>
              </a:solidFill>
              <a:latin typeface="Spartan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 Halcyon Minds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 Kaustubh Karne, Kartik Mehta, Chinmay Metha, Vinayak More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1600" y="2591948"/>
            <a:ext cx="13792200" cy="5702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Solution:</a:t>
            </a:r>
            <a:b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mobile-first AI platform that enables athletes to record and submit standardized sports test performances for fair, scalable, and transparent assessment.</a:t>
            </a:r>
            <a:b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Features: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On-device AI Video Analysis: Track jumps, reps, timing, throws, posture.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Cheat Detection: Prevent tampered videos/incorrect movements.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Offline Analysis + Low Bandwidth Support: Works in remote regions.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Leaderboard System: Regional → State → National rankings.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5EA25-53F5-89A7-940D-22409811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A28E96C-222C-14BE-DD2B-C55D04CF9AF8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62DE8B6-64CA-2C4F-1123-8C93460C4B0A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9AA86A1-4265-FDED-B174-CB961F78F9A6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8707F5BA-9D45-2235-AB83-E99ECCEB7F77}"/>
              </a:ext>
            </a:extLst>
          </p:cNvPr>
          <p:cNvSpPr txBox="1"/>
          <p:nvPr/>
        </p:nvSpPr>
        <p:spPr>
          <a:xfrm>
            <a:off x="1371600" y="1682630"/>
            <a:ext cx="15911274" cy="6344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More Features: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Gamified UI: Badges, challenges, competitions for motivation.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Regionwise</a:t>
            </a: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Coordinators: Organize competitions, verify data.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Rulebook + Instructions before video recording.</a:t>
            </a:r>
            <a:b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b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Novelty/Uniqueness: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Broader sport coverage: running, swimming, throws, gymnastics, archery.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Integration of health records + past achievements into profiles.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Structured ecosystem: Players ↔ Coordinators ↔ Ministry.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EBC06EEC-083A-3804-971F-8E22E45D0FA5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62280D2-87BE-43E3-91E7-DCD9DCD5E046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5ED6B9E-2B0E-CFCC-7C85-3CE9CBEEBDE5}"/>
              </a:ext>
            </a:extLst>
          </p:cNvPr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498BD57-B536-0C21-910C-0F5FAF005563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7B04284-C379-06B2-FDC6-C57BFBA86109}"/>
              </a:ext>
            </a:extLst>
          </p:cNvPr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68F307C-C675-81EF-10FA-160270D5564B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C13F7D95-F6F7-CB83-5416-24F70AAB400E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CA3CA37-54BD-0461-7AB9-2595B6E5194E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13879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sp>
        <p:nvSpPr>
          <p:cNvPr id="15" name="TextBox 5">
            <a:extLst>
              <a:ext uri="{FF2B5EF4-FFF2-40B4-BE49-F238E27FC236}">
                <a16:creationId xmlns:a16="http://schemas.microsoft.com/office/drawing/2014/main" id="{235FBBC7-7F55-A946-04A9-6A00F4C4E863}"/>
              </a:ext>
            </a:extLst>
          </p:cNvPr>
          <p:cNvSpPr txBox="1"/>
          <p:nvPr/>
        </p:nvSpPr>
        <p:spPr>
          <a:xfrm>
            <a:off x="1371600" y="1682630"/>
            <a:ext cx="15911274" cy="6344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Technologies to use:</a:t>
            </a:r>
          </a:p>
          <a:p>
            <a:pPr marL="800100" lvl="1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Mobile App: Flutter/React Native (cross-platform)</a:t>
            </a:r>
          </a:p>
          <a:p>
            <a:pPr marL="800100" lvl="1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Backend: Node.js/Django + Cloud (AWS/GCP)</a:t>
            </a:r>
          </a:p>
          <a:p>
            <a:pPr marL="800100" lvl="1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Database: PostgreSQL / MongoDB</a:t>
            </a:r>
          </a:p>
          <a:p>
            <a:pPr marL="800100" lvl="1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AI/ML Modules:</a:t>
            </a:r>
          </a:p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Pose estimation (</a:t>
            </a:r>
            <a:r>
              <a:rPr lang="en-US" sz="240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MediaPipe</a:t>
            </a: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/ </a:t>
            </a:r>
            <a:r>
              <a:rPr lang="en-US" sz="240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OpenPose</a:t>
            </a: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</a:p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Object tracking for throws &amp; jumps</a:t>
            </a:r>
          </a:p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Cheat detection via anomaly detection models</a:t>
            </a:r>
          </a:p>
          <a:p>
            <a:pPr marL="800100" lvl="1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Security: Aadhaar-based login, secure video upload, encryption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83177-A531-AEAA-8E98-E2E0B0AF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C2EB6CE-5885-D298-E83A-42F29766C754}"/>
              </a:ext>
            </a:extLst>
          </p:cNvPr>
          <p:cNvGrpSpPr/>
          <p:nvPr/>
        </p:nvGrpSpPr>
        <p:grpSpPr>
          <a:xfrm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6695676-72E8-2C57-1AD2-7AC3A802200F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EECF40A-D31D-968B-9BD2-0B6AF210346E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9A360EEE-C87E-0275-DA22-07FA9D8A23C5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F5E7B7C-4D65-71AB-79ED-EDBBBA7C4BBE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7168546-005E-CF2E-D47E-712F3D0C0A4A}"/>
              </a:ext>
            </a:extLst>
          </p:cNvPr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7C47E53-2432-98EE-79CA-24768B07A92D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AE74DE3-EDCE-749B-7E77-D83B3A296D94}"/>
              </a:ext>
            </a:extLst>
          </p:cNvPr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6D119CD-0B01-D053-4FD0-DBC4247BF511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5FA79C8-7406-5827-CA39-B3935358185A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4DEBD56-A4C6-01D4-F201-05660734AD87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sp>
        <p:nvSpPr>
          <p:cNvPr id="15" name="TextBox 5">
            <a:extLst>
              <a:ext uri="{FF2B5EF4-FFF2-40B4-BE49-F238E27FC236}">
                <a16:creationId xmlns:a16="http://schemas.microsoft.com/office/drawing/2014/main" id="{AC04ED84-F0B3-2FB9-074B-7F338156DE00}"/>
              </a:ext>
            </a:extLst>
          </p:cNvPr>
          <p:cNvSpPr txBox="1"/>
          <p:nvPr/>
        </p:nvSpPr>
        <p:spPr>
          <a:xfrm>
            <a:off x="1828800" y="2247900"/>
            <a:ext cx="13723507" cy="6344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</a:p>
          <a:p>
            <a:pPr>
              <a:lnSpc>
                <a:spcPts val="5039"/>
              </a:lnSpc>
            </a:pP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 Development – registration with unique ID, video recording of tests, sport-wise leaderboards.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Integration – on-device ML for rep counting, jump/throw analysis, cheat detection.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Backend &amp; Dashboard – secure data transfer, coordinator tools, SAI official dashboards.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Pilot Testing – start in one region, refine model, then scale to districts → state → national.</a:t>
            </a:r>
          </a:p>
        </p:txBody>
      </p:sp>
    </p:spTree>
    <p:extLst>
      <p:ext uri="{BB962C8B-B14F-4D97-AF65-F5344CB8AC3E}">
        <p14:creationId xmlns:p14="http://schemas.microsoft.com/office/powerpoint/2010/main" val="193994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7097E8AC-18C3-10F7-A6C7-431FDA04C4D1}"/>
              </a:ext>
            </a:extLst>
          </p:cNvPr>
          <p:cNvSpPr txBox="1"/>
          <p:nvPr/>
        </p:nvSpPr>
        <p:spPr>
          <a:xfrm>
            <a:off x="1595835" y="2412242"/>
            <a:ext cx="15911274" cy="7626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Feasibility: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Lightweight ML models enable offline analysis on entry-level smartphones.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Minimal infra needed → just smartphone &amp; internet (intermittent OK).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Scalable architecture for national rollout.</a:t>
            </a:r>
          </a:p>
          <a:p>
            <a:pPr>
              <a:lnSpc>
                <a:spcPts val="5039"/>
              </a:lnSpc>
            </a:pP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&amp; Risks: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Video tampering attempts → counter with AI cheat detection.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Device diversity (low-end phones) → optimize AI for efficiency.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Adoption resistance in rural areas → use coordinators for trust-building.</a:t>
            </a:r>
          </a:p>
          <a:p>
            <a:pPr>
              <a:lnSpc>
                <a:spcPts val="5039"/>
              </a:lnSpc>
            </a:pP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lnSpc>
                <a:spcPts val="5039"/>
              </a:lnSpc>
            </a:pPr>
            <a:b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4194E-CF72-4B7A-57D9-DE10EBC2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401A70-D521-B3D8-F470-897503EFAF0F}"/>
              </a:ext>
            </a:extLst>
          </p:cNvPr>
          <p:cNvGrpSpPr/>
          <p:nvPr/>
        </p:nvGrpSpPr>
        <p:grpSpPr>
          <a:xfrm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913E23F-5360-0F75-F083-2366B834D1AF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26F80B8-4B02-EE4C-FDBD-6175A6F744B8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8AFB252-9048-DF1D-C71E-A5758D418525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0C8D211-3FCB-FCE6-00AD-26101ECFB6CE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95ECE1E-A8FD-8376-CEB1-A4534C77F438}"/>
              </a:ext>
            </a:extLst>
          </p:cNvPr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9570494-C947-4C4E-EBC5-FB6AD97FE747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A176B9D-3926-CA5C-3FFF-9A9DBE41BD96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160F811-F44B-8AC9-8EBB-85EA474F3956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83E2F17-A6B4-C2BF-BB42-F81592D361A7}"/>
              </a:ext>
            </a:extLst>
          </p:cNvPr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9CA3F4F-53B5-50DF-E2FA-9C3BECDB6A8D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FF8F7C8C-017A-3C1E-99B4-E5DD78A5C9E1}"/>
              </a:ext>
            </a:extLst>
          </p:cNvPr>
          <p:cNvSpPr txBox="1"/>
          <p:nvPr/>
        </p:nvSpPr>
        <p:spPr>
          <a:xfrm>
            <a:off x="1595835" y="2412242"/>
            <a:ext cx="13948965" cy="5702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Strategies</a:t>
            </a:r>
          </a:p>
          <a:p>
            <a:pPr>
              <a:lnSpc>
                <a:spcPts val="5039"/>
              </a:lnSpc>
            </a:pP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Gamification – badges, leaderboards, and weekly challenges to keep athletes motivated and active on the platform.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Govt. &amp; SAI Backing – official endorsement ensures credibility, trust, and large-scale adoption.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Regionwise</a:t>
            </a: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Competitions – local-to-national level events managed by coordinators for fair participation and equal opportunities.</a:t>
            </a:r>
            <a:b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211876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sp>
        <p:nvSpPr>
          <p:cNvPr id="18" name="TextBox 5">
            <a:extLst>
              <a:ext uri="{FF2B5EF4-FFF2-40B4-BE49-F238E27FC236}">
                <a16:creationId xmlns:a16="http://schemas.microsoft.com/office/drawing/2014/main" id="{1558E89B-4FED-B3CF-8204-3729FAEEDDE8}"/>
              </a:ext>
            </a:extLst>
          </p:cNvPr>
          <p:cNvSpPr txBox="1"/>
          <p:nvPr/>
        </p:nvSpPr>
        <p:spPr>
          <a:xfrm>
            <a:off x="2133600" y="1866900"/>
            <a:ext cx="15911274" cy="8267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Impact: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Democratization: Any athlete, anywhere, can participate.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Mass Participation: Millions can be screened efficiently.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Fair &amp; Transparent: AI removes human bias.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Scalable: From village → district → national level seamlessly.</a:t>
            </a:r>
          </a:p>
          <a:p>
            <a:pPr>
              <a:lnSpc>
                <a:spcPts val="5039"/>
              </a:lnSpc>
            </a:pP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>
              <a:lnSpc>
                <a:spcPts val="5039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Benefits: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Discover hidden rural talent at scale.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Low-cost solution, accessible to all.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Faster evaluation → quicker athlete identification.</a:t>
            </a:r>
          </a:p>
          <a:p>
            <a:pPr marL="342900" indent="-342900">
              <a:lnSpc>
                <a:spcPts val="5039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Direct support channel from athletes to Sports Authority of India.</a:t>
            </a:r>
          </a:p>
          <a:p>
            <a:pPr>
              <a:lnSpc>
                <a:spcPts val="5039"/>
              </a:lnSpc>
            </a:pPr>
            <a:b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24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537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Garamond Bold</vt:lpstr>
      <vt:lpstr>Arial</vt:lpstr>
      <vt:lpstr>Spartan</vt:lpstr>
      <vt:lpstr>League Spartan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dc:creator>Vinu More</dc:creator>
  <cp:lastModifiedBy>Vinayak More</cp:lastModifiedBy>
  <cp:revision>2</cp:revision>
  <dcterms:created xsi:type="dcterms:W3CDTF">2006-08-16T00:00:00Z</dcterms:created>
  <dcterms:modified xsi:type="dcterms:W3CDTF">2025-09-19T04:23:17Z</dcterms:modified>
  <dc:identifier>DAGyy09PZKM</dc:identifier>
</cp:coreProperties>
</file>