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35"/>
    <a:srgbClr val="3C4CDB"/>
    <a:srgbClr val="353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67898-B220-C1D6-DF4B-4FC25894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BD0B17-1904-8193-2906-1A2A0A46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8F83EE-14A3-A24C-98A2-59C758D8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084A48-D951-E130-0BDE-FCBA2662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3DE61-5519-27A8-DB9C-C24673EE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72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ED47D2-5F00-5291-03D8-E48E9A90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31B655-875C-80D0-B9BB-BD0DD13F5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CA6C41-AA50-385E-6907-0A56EBF7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61E3D-79F6-8867-479C-5725D7C8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819C71-3B57-C51A-11C6-916880B2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D07947-C719-6A78-D047-17F7B54D2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97BF99-CAA0-32F1-2DB3-D39F9145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B33931-FCC6-B131-EE4E-DA86B9A0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DA43B-A5B5-E044-0284-6D7F8EB9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30F13-6DD4-828A-E6A6-6FFE0E37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2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FBE06-A42B-9E4F-8542-66FCBFEF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74BC5-0720-F46B-4B12-2999BD9D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167F51-0BB1-618B-9A91-F4C1E006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6570AC-B26D-E64E-E760-69B54F65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CDD4E-EF73-668D-A4A9-F6D101B1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EE184-E362-44F3-5CC5-3D48717B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6392F5-9F0C-5EA6-DB4F-63CA766A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218E90-71CC-E42D-5DCD-186AEA10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F5F7DA-F641-6FDF-7C77-829D31E0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41F92-29A0-E7BD-5FBE-000E1A3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3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29099-1FA6-7BFA-AC54-FCAB4061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4BE5A7-9434-B7A1-751F-823C31893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66A477-41EB-FD4E-06F8-66E81437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0EB90-1270-C1CA-01EF-E70EC7ED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ED149F-2BA8-D7CB-51CC-1AE0AB6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0000B6-71A3-FBB7-6EA9-BA4A6DDE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98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6415F-749E-0A80-57A1-E8A5F426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1A134C-D0F3-B961-F03A-83018836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7C5729-FFA5-D2CD-671C-3E642667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EAB449-5870-49CB-F70A-6CA59388B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67FA92-9CFF-ED5A-26EA-382B37C0A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8732FC-AD92-0F48-D252-B0B3DC62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B40C9A-722B-8517-A4E2-4CEBFA4A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BF20A7-2F43-85AD-DE99-197B5C35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0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04BF7-2F1D-6475-9275-983E230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E09F37-0214-81CA-EB88-88AF590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A28B6C-5573-7EF8-22A4-A4CD185F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5E95AC-038B-2305-DF89-580ED17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04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9824C8-D259-2D5E-21E4-46727850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99B926-6274-2288-CBD8-961DE5CF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9C2C3D-C750-D825-9181-937A2E98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53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9A71C-3357-4200-7726-2D320431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7F764-9C0B-A955-CCC2-F08AA855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302645-879F-4C85-4694-08517F801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10A11F-5A17-B10D-C15B-B1CDBBD1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77589C-413F-572B-B58D-29083C8D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7E9975-0611-20D0-260C-E032E0C6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2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FF1D0-1504-4CC2-A352-59584B9B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875AD0-208E-EFA8-AD32-161D8E79C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3A4EC5-DB6A-2900-BA79-DA31B490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A9294B-ACB9-131A-0581-D4E31D4D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6B70AA-301F-29B1-A256-2AA72F83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5C420A-858F-9ED1-80D3-D7D391F2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41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8E8ED8-4AE0-9D03-BAA9-092E9BF8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D0C2E3-5DB4-FE69-CED0-55D4DFED6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6D5FA-CEE9-E4B9-DE1D-686C3EC19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66629-81CD-4ED1-BF83-0375D9D7ADBD}" type="datetimeFigureOut">
              <a:rPr lang="it-IT" smtClean="0"/>
              <a:t>24/09/2024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D61F56-53C3-28FF-68AD-A13D6E544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1F720-CEA2-06D1-7ED3-E4B4FA1F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66790-ABB6-46DA-8B00-1E4E5595B0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57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2A933-6F25-0E89-46A9-84DF1D6B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653" y="643761"/>
            <a:ext cx="7240693" cy="719350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rgbClr val="353D92"/>
                </a:solidFill>
              </a:rPr>
              <a:t>Avete presente l’orario di Coding </a:t>
            </a:r>
            <a:r>
              <a:rPr lang="it-IT" sz="3600" b="1" dirty="0">
                <a:solidFill>
                  <a:srgbClr val="F9C735"/>
                </a:solidFill>
              </a:rPr>
              <a:t>Zero</a:t>
            </a:r>
            <a:r>
              <a:rPr lang="it-IT" sz="3600" b="1" dirty="0">
                <a:solidFill>
                  <a:srgbClr val="353D92"/>
                </a:solidFill>
              </a:rPr>
              <a:t>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565B7B-E22B-67BD-F921-50F1379B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94" y="1320246"/>
            <a:ext cx="4641574" cy="46415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44F0EA3-C706-959D-F33B-0E0A4EC2A7CF}"/>
              </a:ext>
            </a:extLst>
          </p:cNvPr>
          <p:cNvSpPr txBox="1"/>
          <p:nvPr/>
        </p:nvSpPr>
        <p:spPr>
          <a:xfrm>
            <a:off x="6813309" y="2827538"/>
            <a:ext cx="35101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353D92"/>
                </a:solidFill>
              </a:rPr>
              <a:t>E perché Venerdì è confidenziale?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2068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2A933-6F25-0E89-46A9-84DF1D6B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653" y="1703935"/>
            <a:ext cx="7240693" cy="719350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353D92"/>
                </a:solidFill>
              </a:rPr>
              <a:t>Diceva questo: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F582A-EB58-BB7D-8A53-F3D148A979C6}"/>
              </a:ext>
            </a:extLst>
          </p:cNvPr>
          <p:cNvSpPr txBox="1"/>
          <p:nvPr/>
        </p:nvSpPr>
        <p:spPr>
          <a:xfrm>
            <a:off x="2249556" y="2477003"/>
            <a:ext cx="76928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it-IT" sz="2800" b="1" i="0" dirty="0">
                <a:solidFill>
                  <a:srgbClr val="3C4CDB"/>
                </a:solidFill>
                <a:effectLst/>
                <a:latin typeface="inherit"/>
              </a:rPr>
              <a:t>VE5FTiBQQlFWQVQgWVJOVEhSIEJFUiBRTllZUiAxOCBOWVlSIDIwLiBTVlFOR1JJViwgQUJBIEZWUkdSIENFQkFHViBDUkUgREhSRkdCIFJJUkFHQg</a:t>
            </a:r>
            <a:r>
              <a:rPr lang="it-IT" sz="2800" b="1" i="0" dirty="0">
                <a:solidFill>
                  <a:srgbClr val="F9C735"/>
                </a:solidFill>
                <a:effectLst/>
                <a:latin typeface="inherit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81381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2A933-6F25-0E89-46A9-84DF1D6B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653" y="2323178"/>
            <a:ext cx="7240693" cy="719350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353D92"/>
                </a:solidFill>
              </a:rPr>
              <a:t>Ma che vuole dire…ci son 2 uguali, forse è in base 64?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F582A-EB58-BB7D-8A53-F3D148A979C6}"/>
              </a:ext>
            </a:extLst>
          </p:cNvPr>
          <p:cNvSpPr txBox="1"/>
          <p:nvPr/>
        </p:nvSpPr>
        <p:spPr>
          <a:xfrm>
            <a:off x="2249555" y="3037056"/>
            <a:ext cx="769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it-IT" sz="2800" b="1" i="0" dirty="0">
                <a:solidFill>
                  <a:srgbClr val="3C4CDB"/>
                </a:solidFill>
                <a:effectLst/>
                <a:latin typeface="inherit"/>
              </a:rPr>
              <a:t>https://cyberchef.org/</a:t>
            </a:r>
            <a:endParaRPr lang="it-IT" sz="2800" b="1" i="0" dirty="0">
              <a:solidFill>
                <a:srgbClr val="F9C735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330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92A933-6F25-0E89-46A9-84DF1D6B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653" y="2323178"/>
            <a:ext cx="7240693" cy="719350"/>
          </a:xfrm>
        </p:spPr>
        <p:txBody>
          <a:bodyPr>
            <a:noAutofit/>
          </a:bodyPr>
          <a:lstStyle/>
          <a:p>
            <a:r>
              <a:rPr lang="it-IT" sz="3600" b="1" dirty="0">
                <a:solidFill>
                  <a:srgbClr val="353D92"/>
                </a:solidFill>
              </a:rPr>
              <a:t>E adesso?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F582A-EB58-BB7D-8A53-F3D148A979C6}"/>
              </a:ext>
            </a:extLst>
          </p:cNvPr>
          <p:cNvSpPr txBox="1"/>
          <p:nvPr/>
        </p:nvSpPr>
        <p:spPr>
          <a:xfrm>
            <a:off x="2249555" y="3037056"/>
            <a:ext cx="76928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it-IT" sz="2800" b="1" i="0" dirty="0">
                <a:solidFill>
                  <a:srgbClr val="3C4CDB"/>
                </a:solidFill>
                <a:effectLst/>
                <a:latin typeface="inherit"/>
              </a:rPr>
              <a:t>TNEN PBQVAT YRNTHR BER QNYYR 18 NYYR 20. SVQNGRIV, ABA FVRGR CEBAGV CRE DHRFGB RIRAGB</a:t>
            </a:r>
            <a:endParaRPr lang="it-IT" sz="2800" b="1" i="0" dirty="0">
              <a:solidFill>
                <a:srgbClr val="F9C735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3255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ultura, arte, Scultura in bronzo, Artefatto&#10;&#10;Descrizione generata automaticamente">
            <a:extLst>
              <a:ext uri="{FF2B5EF4-FFF2-40B4-BE49-F238E27FC236}">
                <a16:creationId xmlns:a16="http://schemas.microsoft.com/office/drawing/2014/main" id="{86847072-CD5C-C42D-164B-CFDEDF190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65" y="1090868"/>
            <a:ext cx="4114800" cy="54959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AF40FE-BD74-60E4-B5B5-5089C93F224A}"/>
              </a:ext>
            </a:extLst>
          </p:cNvPr>
          <p:cNvSpPr txBox="1"/>
          <p:nvPr/>
        </p:nvSpPr>
        <p:spPr>
          <a:xfrm>
            <a:off x="7925965" y="614413"/>
            <a:ext cx="3994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>
                <a:solidFill>
                  <a:srgbClr val="353D92"/>
                </a:solidFill>
              </a:rPr>
              <a:t>Il cifrario di Cesare</a:t>
            </a:r>
            <a:endParaRPr lang="it-IT" sz="3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9F4FFC2-8C82-B659-2334-103F7D5B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2" y="762982"/>
            <a:ext cx="5637780" cy="55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1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inherit</vt:lpstr>
      <vt:lpstr>Tema di Office</vt:lpstr>
      <vt:lpstr>Avete presente l’orario di Coding Zero?</vt:lpstr>
      <vt:lpstr>Diceva questo:</vt:lpstr>
      <vt:lpstr>Ma che vuole dire…ci son 2 uguali, forse è in base 64?</vt:lpstr>
      <vt:lpstr>E adesso?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CORONA</dc:creator>
  <cp:lastModifiedBy>DIEGO CORONA</cp:lastModifiedBy>
  <cp:revision>2</cp:revision>
  <cp:lastPrinted>2024-09-24T19:22:58Z</cp:lastPrinted>
  <dcterms:created xsi:type="dcterms:W3CDTF">2024-09-24T17:44:17Z</dcterms:created>
  <dcterms:modified xsi:type="dcterms:W3CDTF">2024-09-24T19:25:11Z</dcterms:modified>
</cp:coreProperties>
</file>