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491697c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491697c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491697c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491697c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491697c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491697c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491697c2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491697c2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491697c2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491697c2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491697c2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491697c2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5533ff5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5533ff5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5533ff51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5533ff51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4600c25d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4600c25d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4600c25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4600c25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4600c25d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4600c25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4600c25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4600c25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4600c25d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4600c25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4600c25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4600c25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491697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491697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491697c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491697c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Data of Street Names in 30 European Cities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Moira Campbell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75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600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2" y="152400"/>
            <a:ext cx="38481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2" y="152400"/>
            <a:ext cx="38481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127" y="489900"/>
            <a:ext cx="38481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vastly larger number of streets named after men.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there are outliers, the majority of female street names are named after more recently born people.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no countries with a substantial or majority amount of female names, however some of the countries with proportionally higher amounts include Spain and Germany.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 into the city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other demographics (ethnicity, sexuality, economic status,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a larger variety of </a:t>
            </a:r>
            <a:r>
              <a:rPr lang="en"/>
              <a:t>countries.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stats between continents.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demographics of streets named after people in Europe? What is the gender distribution?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Diversity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145,933 streets across 30 European cities across 17 countries.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information and naming information included in the sheet.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the large number of streets, ultimately a small sample size across countries (there are 44 countries in Europe).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provided as a fairly tidy sheet, so cleaning is mostly a matter of curation and sorting.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performed in Clojure via its robust data processing functions.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 flipH="1">
            <a:off x="241200" y="4292600"/>
            <a:ext cx="705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982232"/>
            <a:ext cx="8170325" cy="397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CSV is imported into R and explored.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arranged in various ways and given a number of visualizations using ggplot.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4072475"/>
            <a:ext cx="556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203" y="1017725"/>
            <a:ext cx="4437497" cy="402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Behold, visualizations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25" y="988675"/>
            <a:ext cx="4036552" cy="403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725" y="988675"/>
            <a:ext cx="4036552" cy="403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402" y="1143000"/>
            <a:ext cx="38481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