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4"/>
    <p:sldMasterId id="2147483669" r:id="rId5"/>
    <p:sldMasterId id="214748367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Lst>
  <p:sldSz cy="5143500" cx="9144000"/>
  <p:notesSz cx="6858000" cy="9144000"/>
  <p:embeddedFontLst>
    <p:embeddedFont>
      <p:font typeface="Quattrocento Sans"/>
      <p:regular r:id="rId31"/>
      <p:bold r:id="rId32"/>
      <p:italic r:id="rId33"/>
      <p:boldItalic r:id="rId34"/>
    </p:embeddedFont>
    <p:embeddedFont>
      <p:font typeface="Century Gothic"/>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QuattrocentoSans-regular.fntdata"/><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QuattrocentoSans-italic.fntdata"/><Relationship Id="rId10" Type="http://schemas.openxmlformats.org/officeDocument/2006/relationships/slide" Target="slides/slide3.xml"/><Relationship Id="rId32" Type="http://schemas.openxmlformats.org/officeDocument/2006/relationships/font" Target="fonts/QuattrocentoSans-bold.fntdata"/><Relationship Id="rId13" Type="http://schemas.openxmlformats.org/officeDocument/2006/relationships/slide" Target="slides/slide6.xml"/><Relationship Id="rId35" Type="http://schemas.openxmlformats.org/officeDocument/2006/relationships/font" Target="fonts/CenturyGothic-regular.fntdata"/><Relationship Id="rId12" Type="http://schemas.openxmlformats.org/officeDocument/2006/relationships/slide" Target="slides/slide5.xml"/><Relationship Id="rId34" Type="http://schemas.openxmlformats.org/officeDocument/2006/relationships/font" Target="fonts/QuattrocentoSans-boldItalic.fntdata"/><Relationship Id="rId15" Type="http://schemas.openxmlformats.org/officeDocument/2006/relationships/slide" Target="slides/slide8.xml"/><Relationship Id="rId37" Type="http://schemas.openxmlformats.org/officeDocument/2006/relationships/font" Target="fonts/CenturyGothic-italic.fntdata"/><Relationship Id="rId14" Type="http://schemas.openxmlformats.org/officeDocument/2006/relationships/slide" Target="slides/slide7.xml"/><Relationship Id="rId36" Type="http://schemas.openxmlformats.org/officeDocument/2006/relationships/font" Target="fonts/CenturyGothic-bold.fntdata"/><Relationship Id="rId17" Type="http://schemas.openxmlformats.org/officeDocument/2006/relationships/slide" Target="slides/slide10.xml"/><Relationship Id="rId16" Type="http://schemas.openxmlformats.org/officeDocument/2006/relationships/slide" Target="slides/slide9.xml"/><Relationship Id="rId38" Type="http://schemas.openxmlformats.org/officeDocument/2006/relationships/font" Target="fonts/CenturyGothic-bold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86841d857e_9_0:notes"/>
          <p:cNvSpPr/>
          <p:nvPr>
            <p:ph idx="2" type="sldImg"/>
          </p:nvPr>
        </p:nvSpPr>
        <p:spPr>
          <a:xfrm>
            <a:off x="684213" y="1141413"/>
            <a:ext cx="5489575" cy="3087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 name="Google Shape;118;g286841d857e_9_0:notes"/>
          <p:cNvSpPr txBox="1"/>
          <p:nvPr>
            <p:ph idx="1" type="body"/>
          </p:nvPr>
        </p:nvSpPr>
        <p:spPr>
          <a:xfrm>
            <a:off x="685801" y="4400555"/>
            <a:ext cx="5486400" cy="3600600"/>
          </a:xfrm>
          <a:prstGeom prst="rect">
            <a:avLst/>
          </a:prstGeom>
          <a:noFill/>
          <a:ln>
            <a:noFill/>
          </a:ln>
        </p:spPr>
        <p:txBody>
          <a:bodyPr anchorCtr="0" anchor="t" bIns="46625" lIns="93275" spcFirstLastPara="1" rIns="93275" wrap="square" tIns="46625">
            <a:noAutofit/>
          </a:bodyPr>
          <a:lstStyle/>
          <a:p>
            <a:pPr indent="0" lvl="0" marL="0" marR="0" rtl="0" algn="l">
              <a:lnSpc>
                <a:spcPct val="100000"/>
              </a:lnSpc>
              <a:spcBef>
                <a:spcPts val="0"/>
              </a:spcBef>
              <a:spcAft>
                <a:spcPts val="0"/>
              </a:spcAft>
              <a:buClr>
                <a:srgbClr val="000000"/>
              </a:buClr>
              <a:buSzPts val="1100"/>
              <a:buFont typeface="Arial"/>
              <a:buNone/>
            </a:pPr>
            <a:r>
              <a:t/>
            </a:r>
            <a:endParaRPr sz="1300"/>
          </a:p>
        </p:txBody>
      </p:sp>
      <p:sp>
        <p:nvSpPr>
          <p:cNvPr id="119" name="Google Shape;119;g286841d857e_9_0:notes"/>
          <p:cNvSpPr txBox="1"/>
          <p:nvPr>
            <p:ph idx="12" type="sldNum"/>
          </p:nvPr>
        </p:nvSpPr>
        <p:spPr>
          <a:xfrm>
            <a:off x="3884615" y="8685227"/>
            <a:ext cx="2971800" cy="458700"/>
          </a:xfrm>
          <a:prstGeom prst="rect">
            <a:avLst/>
          </a:prstGeom>
          <a:noFill/>
          <a:ln>
            <a:noFill/>
          </a:ln>
        </p:spPr>
        <p:txBody>
          <a:bodyPr anchorCtr="0" anchor="b" bIns="46625" lIns="93275" spcFirstLastPara="1" rIns="93275" wrap="square" tIns="466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86841d857e_9_103:notes"/>
          <p:cNvSpPr/>
          <p:nvPr>
            <p:ph idx="2" type="sldImg"/>
          </p:nvPr>
        </p:nvSpPr>
        <p:spPr>
          <a:xfrm>
            <a:off x="684213" y="1141413"/>
            <a:ext cx="5489575" cy="3087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9" name="Google Shape;229;g286841d857e_9_103:notes"/>
          <p:cNvSpPr txBox="1"/>
          <p:nvPr>
            <p:ph idx="1" type="body"/>
          </p:nvPr>
        </p:nvSpPr>
        <p:spPr>
          <a:xfrm>
            <a:off x="685801" y="4400555"/>
            <a:ext cx="5486400" cy="3600600"/>
          </a:xfrm>
          <a:prstGeom prst="rect">
            <a:avLst/>
          </a:prstGeom>
          <a:noFill/>
          <a:ln>
            <a:noFill/>
          </a:ln>
        </p:spPr>
        <p:txBody>
          <a:bodyPr anchorCtr="0" anchor="t" bIns="46625" lIns="93275" spcFirstLastPara="1" rIns="93275" wrap="square" tIns="46625">
            <a:noAutofit/>
          </a:bodyPr>
          <a:lstStyle/>
          <a:p>
            <a:pPr indent="0" lvl="0" marL="0" rtl="0" algn="l">
              <a:lnSpc>
                <a:spcPct val="100000"/>
              </a:lnSpc>
              <a:spcBef>
                <a:spcPts val="1500"/>
              </a:spcBef>
              <a:spcAft>
                <a:spcPts val="0"/>
              </a:spcAft>
              <a:buSzPts val="1100"/>
              <a:buNone/>
            </a:pPr>
            <a:r>
              <a:t/>
            </a:r>
            <a:endParaRPr sz="1300"/>
          </a:p>
        </p:txBody>
      </p:sp>
      <p:sp>
        <p:nvSpPr>
          <p:cNvPr id="230" name="Google Shape;230;g286841d857e_9_103:notes"/>
          <p:cNvSpPr txBox="1"/>
          <p:nvPr>
            <p:ph idx="12" type="sldNum"/>
          </p:nvPr>
        </p:nvSpPr>
        <p:spPr>
          <a:xfrm>
            <a:off x="3884615" y="8685227"/>
            <a:ext cx="2971800" cy="458700"/>
          </a:xfrm>
          <a:prstGeom prst="rect">
            <a:avLst/>
          </a:prstGeom>
          <a:noFill/>
          <a:ln>
            <a:noFill/>
          </a:ln>
        </p:spPr>
        <p:txBody>
          <a:bodyPr anchorCtr="0" anchor="b" bIns="46625" lIns="93275" spcFirstLastPara="1" rIns="93275" wrap="square" tIns="466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86841d857e_9_110:notes"/>
          <p:cNvSpPr/>
          <p:nvPr>
            <p:ph idx="2" type="sldImg"/>
          </p:nvPr>
        </p:nvSpPr>
        <p:spPr>
          <a:xfrm>
            <a:off x="684213" y="1141413"/>
            <a:ext cx="5489575" cy="3087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7" name="Google Shape;237;g286841d857e_9_110:notes"/>
          <p:cNvSpPr txBox="1"/>
          <p:nvPr>
            <p:ph idx="1" type="body"/>
          </p:nvPr>
        </p:nvSpPr>
        <p:spPr>
          <a:xfrm>
            <a:off x="685801" y="4400555"/>
            <a:ext cx="5486400" cy="3600600"/>
          </a:xfrm>
          <a:prstGeom prst="rect">
            <a:avLst/>
          </a:prstGeom>
          <a:noFill/>
          <a:ln>
            <a:noFill/>
          </a:ln>
        </p:spPr>
        <p:txBody>
          <a:bodyPr anchorCtr="0" anchor="t" bIns="46625" lIns="93275" spcFirstLastPara="1" rIns="93275" wrap="square" tIns="46625">
            <a:noAutofit/>
          </a:bodyPr>
          <a:lstStyle/>
          <a:p>
            <a:pPr indent="0" lvl="0" marL="0" rtl="0" algn="l">
              <a:lnSpc>
                <a:spcPct val="125000"/>
              </a:lnSpc>
              <a:spcBef>
                <a:spcPts val="0"/>
              </a:spcBef>
              <a:spcAft>
                <a:spcPts val="0"/>
              </a:spcAft>
              <a:buClr>
                <a:schemeClr val="dk1"/>
              </a:buClr>
              <a:buSzPts val="1100"/>
              <a:buFont typeface="Arial"/>
              <a:buNone/>
            </a:pPr>
            <a:r>
              <a:t/>
            </a:r>
            <a:endParaRPr sz="1200">
              <a:solidFill>
                <a:srgbClr val="374151"/>
              </a:solidFill>
              <a:highlight>
                <a:srgbClr val="F7F7F8"/>
              </a:highlight>
            </a:endParaRPr>
          </a:p>
        </p:txBody>
      </p:sp>
      <p:sp>
        <p:nvSpPr>
          <p:cNvPr id="238" name="Google Shape;238;g286841d857e_9_110:notes"/>
          <p:cNvSpPr txBox="1"/>
          <p:nvPr>
            <p:ph idx="12" type="sldNum"/>
          </p:nvPr>
        </p:nvSpPr>
        <p:spPr>
          <a:xfrm>
            <a:off x="3884615" y="8685227"/>
            <a:ext cx="2971800" cy="458700"/>
          </a:xfrm>
          <a:prstGeom prst="rect">
            <a:avLst/>
          </a:prstGeom>
          <a:noFill/>
          <a:ln>
            <a:noFill/>
          </a:ln>
        </p:spPr>
        <p:txBody>
          <a:bodyPr anchorCtr="0" anchor="b" bIns="46625" lIns="93275" spcFirstLastPara="1" rIns="93275" wrap="square" tIns="466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86841d857e_9_119:notes"/>
          <p:cNvSpPr/>
          <p:nvPr>
            <p:ph idx="2" type="sldImg"/>
          </p:nvPr>
        </p:nvSpPr>
        <p:spPr>
          <a:xfrm>
            <a:off x="684213" y="1141413"/>
            <a:ext cx="5489575" cy="3087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7" name="Google Shape;247;g286841d857e_9_119:notes"/>
          <p:cNvSpPr txBox="1"/>
          <p:nvPr>
            <p:ph idx="1" type="body"/>
          </p:nvPr>
        </p:nvSpPr>
        <p:spPr>
          <a:xfrm>
            <a:off x="685801" y="4400555"/>
            <a:ext cx="5486400" cy="3600600"/>
          </a:xfrm>
          <a:prstGeom prst="rect">
            <a:avLst/>
          </a:prstGeom>
          <a:noFill/>
          <a:ln>
            <a:noFill/>
          </a:ln>
        </p:spPr>
        <p:txBody>
          <a:bodyPr anchorCtr="0" anchor="t" bIns="46625" lIns="93275" spcFirstLastPara="1" rIns="93275" wrap="square" tIns="46625">
            <a:noAutofit/>
          </a:bodyPr>
          <a:lstStyle/>
          <a:p>
            <a:pPr indent="0" lvl="0" marL="0" rtl="0" algn="l">
              <a:lnSpc>
                <a:spcPct val="100000"/>
              </a:lnSpc>
              <a:spcBef>
                <a:spcPts val="1500"/>
              </a:spcBef>
              <a:spcAft>
                <a:spcPts val="0"/>
              </a:spcAft>
              <a:buSzPts val="1100"/>
              <a:buNone/>
            </a:pPr>
            <a:r>
              <a:t/>
            </a:r>
            <a:endParaRPr sz="1300"/>
          </a:p>
        </p:txBody>
      </p:sp>
      <p:sp>
        <p:nvSpPr>
          <p:cNvPr id="248" name="Google Shape;248;g286841d857e_9_119:notes"/>
          <p:cNvSpPr txBox="1"/>
          <p:nvPr>
            <p:ph idx="12" type="sldNum"/>
          </p:nvPr>
        </p:nvSpPr>
        <p:spPr>
          <a:xfrm>
            <a:off x="3884615" y="8685227"/>
            <a:ext cx="2971800" cy="458700"/>
          </a:xfrm>
          <a:prstGeom prst="rect">
            <a:avLst/>
          </a:prstGeom>
          <a:noFill/>
          <a:ln>
            <a:noFill/>
          </a:ln>
        </p:spPr>
        <p:txBody>
          <a:bodyPr anchorCtr="0" anchor="b" bIns="46625" lIns="93275" spcFirstLastPara="1" rIns="93275" wrap="square" tIns="466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86841d857e_9_128:notes"/>
          <p:cNvSpPr/>
          <p:nvPr>
            <p:ph idx="2" type="sldImg"/>
          </p:nvPr>
        </p:nvSpPr>
        <p:spPr>
          <a:xfrm>
            <a:off x="684213" y="1141413"/>
            <a:ext cx="5489575" cy="3087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7" name="Google Shape;257;g286841d857e_9_128:notes"/>
          <p:cNvSpPr txBox="1"/>
          <p:nvPr>
            <p:ph idx="1" type="body"/>
          </p:nvPr>
        </p:nvSpPr>
        <p:spPr>
          <a:xfrm>
            <a:off x="685801" y="4400555"/>
            <a:ext cx="5486400" cy="3600600"/>
          </a:xfrm>
          <a:prstGeom prst="rect">
            <a:avLst/>
          </a:prstGeom>
          <a:noFill/>
          <a:ln>
            <a:noFill/>
          </a:ln>
        </p:spPr>
        <p:txBody>
          <a:bodyPr anchorCtr="0" anchor="t" bIns="46625" lIns="93275" spcFirstLastPara="1" rIns="93275" wrap="square" tIns="46625">
            <a:noAutofit/>
          </a:bodyPr>
          <a:lstStyle/>
          <a:p>
            <a:pPr indent="0" lvl="0" marL="0" rtl="0" algn="l">
              <a:lnSpc>
                <a:spcPct val="100000"/>
              </a:lnSpc>
              <a:spcBef>
                <a:spcPts val="1500"/>
              </a:spcBef>
              <a:spcAft>
                <a:spcPts val="0"/>
              </a:spcAft>
              <a:buSzPts val="1100"/>
              <a:buNone/>
            </a:pPr>
            <a:r>
              <a:t/>
            </a:r>
            <a:endParaRPr sz="1300"/>
          </a:p>
        </p:txBody>
      </p:sp>
      <p:sp>
        <p:nvSpPr>
          <p:cNvPr id="258" name="Google Shape;258;g286841d857e_9_128:notes"/>
          <p:cNvSpPr txBox="1"/>
          <p:nvPr>
            <p:ph idx="12" type="sldNum"/>
          </p:nvPr>
        </p:nvSpPr>
        <p:spPr>
          <a:xfrm>
            <a:off x="3884615" y="8685227"/>
            <a:ext cx="2971800" cy="458700"/>
          </a:xfrm>
          <a:prstGeom prst="rect">
            <a:avLst/>
          </a:prstGeom>
          <a:noFill/>
          <a:ln>
            <a:noFill/>
          </a:ln>
        </p:spPr>
        <p:txBody>
          <a:bodyPr anchorCtr="0" anchor="b" bIns="46625" lIns="93275" spcFirstLastPara="1" rIns="93275" wrap="square" tIns="466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86841d857e_9_135:notes"/>
          <p:cNvSpPr/>
          <p:nvPr>
            <p:ph idx="2" type="sldImg"/>
          </p:nvPr>
        </p:nvSpPr>
        <p:spPr>
          <a:xfrm>
            <a:off x="684213" y="1141413"/>
            <a:ext cx="5489575" cy="3087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5" name="Google Shape;265;g286841d857e_9_135:notes"/>
          <p:cNvSpPr txBox="1"/>
          <p:nvPr>
            <p:ph idx="1" type="body"/>
          </p:nvPr>
        </p:nvSpPr>
        <p:spPr>
          <a:xfrm>
            <a:off x="685801" y="4400555"/>
            <a:ext cx="5486400" cy="3600600"/>
          </a:xfrm>
          <a:prstGeom prst="rect">
            <a:avLst/>
          </a:prstGeom>
          <a:noFill/>
          <a:ln>
            <a:noFill/>
          </a:ln>
        </p:spPr>
        <p:txBody>
          <a:bodyPr anchorCtr="0" anchor="t" bIns="46625" lIns="93275" spcFirstLastPara="1" rIns="93275" wrap="square" tIns="46625">
            <a:noAutofit/>
          </a:bodyPr>
          <a:lstStyle/>
          <a:p>
            <a:pPr indent="0" lvl="0" marL="0" rtl="0" algn="l">
              <a:lnSpc>
                <a:spcPct val="100000"/>
              </a:lnSpc>
              <a:spcBef>
                <a:spcPts val="0"/>
              </a:spcBef>
              <a:spcAft>
                <a:spcPts val="0"/>
              </a:spcAft>
              <a:buSzPts val="1100"/>
              <a:buNone/>
            </a:pPr>
            <a:r>
              <a:t/>
            </a:r>
            <a:endParaRPr sz="1300"/>
          </a:p>
        </p:txBody>
      </p:sp>
      <p:sp>
        <p:nvSpPr>
          <p:cNvPr id="266" name="Google Shape;266;g286841d857e_9_135:notes"/>
          <p:cNvSpPr txBox="1"/>
          <p:nvPr>
            <p:ph idx="12" type="sldNum"/>
          </p:nvPr>
        </p:nvSpPr>
        <p:spPr>
          <a:xfrm>
            <a:off x="3884615" y="8685227"/>
            <a:ext cx="2971800" cy="458700"/>
          </a:xfrm>
          <a:prstGeom prst="rect">
            <a:avLst/>
          </a:prstGeom>
          <a:noFill/>
          <a:ln>
            <a:noFill/>
          </a:ln>
        </p:spPr>
        <p:txBody>
          <a:bodyPr anchorCtr="0" anchor="b" bIns="46625" lIns="93275" spcFirstLastPara="1" rIns="93275" wrap="square" tIns="466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86841d857e_9_144:notes"/>
          <p:cNvSpPr/>
          <p:nvPr>
            <p:ph idx="2" type="sldImg"/>
          </p:nvPr>
        </p:nvSpPr>
        <p:spPr>
          <a:xfrm>
            <a:off x="684213" y="1141413"/>
            <a:ext cx="5489575" cy="3087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5" name="Google Shape;275;g286841d857e_9_144:notes"/>
          <p:cNvSpPr txBox="1"/>
          <p:nvPr>
            <p:ph idx="1" type="body"/>
          </p:nvPr>
        </p:nvSpPr>
        <p:spPr>
          <a:xfrm>
            <a:off x="685801" y="4400555"/>
            <a:ext cx="5486400" cy="3600600"/>
          </a:xfrm>
          <a:prstGeom prst="rect">
            <a:avLst/>
          </a:prstGeom>
          <a:noFill/>
          <a:ln>
            <a:noFill/>
          </a:ln>
        </p:spPr>
        <p:txBody>
          <a:bodyPr anchorCtr="0" anchor="t" bIns="46625" lIns="93275" spcFirstLastPara="1" rIns="93275" wrap="square" tIns="46625">
            <a:noAutofit/>
          </a:bodyPr>
          <a:lstStyle/>
          <a:p>
            <a:pPr indent="0" lvl="0" marL="0" rtl="0" algn="l">
              <a:lnSpc>
                <a:spcPct val="100000"/>
              </a:lnSpc>
              <a:spcBef>
                <a:spcPts val="0"/>
              </a:spcBef>
              <a:spcAft>
                <a:spcPts val="0"/>
              </a:spcAft>
              <a:buSzPts val="1100"/>
              <a:buNone/>
            </a:pPr>
            <a:r>
              <a:t/>
            </a:r>
            <a:endParaRPr sz="1300"/>
          </a:p>
        </p:txBody>
      </p:sp>
      <p:sp>
        <p:nvSpPr>
          <p:cNvPr id="276" name="Google Shape;276;g286841d857e_9_144:notes"/>
          <p:cNvSpPr txBox="1"/>
          <p:nvPr>
            <p:ph idx="12" type="sldNum"/>
          </p:nvPr>
        </p:nvSpPr>
        <p:spPr>
          <a:xfrm>
            <a:off x="3884615" y="8685227"/>
            <a:ext cx="2971800" cy="458700"/>
          </a:xfrm>
          <a:prstGeom prst="rect">
            <a:avLst/>
          </a:prstGeom>
          <a:noFill/>
          <a:ln>
            <a:noFill/>
          </a:ln>
        </p:spPr>
        <p:txBody>
          <a:bodyPr anchorCtr="0" anchor="b" bIns="46625" lIns="93275" spcFirstLastPara="1" rIns="93275" wrap="square" tIns="466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86841d857e_9_153:notes"/>
          <p:cNvSpPr/>
          <p:nvPr>
            <p:ph idx="2" type="sldImg"/>
          </p:nvPr>
        </p:nvSpPr>
        <p:spPr>
          <a:xfrm>
            <a:off x="684213" y="1141413"/>
            <a:ext cx="5489575" cy="3087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5" name="Google Shape;285;g286841d857e_9_153:notes"/>
          <p:cNvSpPr txBox="1"/>
          <p:nvPr>
            <p:ph idx="1" type="body"/>
          </p:nvPr>
        </p:nvSpPr>
        <p:spPr>
          <a:xfrm>
            <a:off x="685801" y="4400555"/>
            <a:ext cx="5486400" cy="3600600"/>
          </a:xfrm>
          <a:prstGeom prst="rect">
            <a:avLst/>
          </a:prstGeom>
          <a:noFill/>
          <a:ln>
            <a:noFill/>
          </a:ln>
        </p:spPr>
        <p:txBody>
          <a:bodyPr anchorCtr="0" anchor="t" bIns="46625" lIns="93275" spcFirstLastPara="1" rIns="93275" wrap="square" tIns="46625">
            <a:noAutofit/>
          </a:bodyPr>
          <a:lstStyle/>
          <a:p>
            <a:pPr indent="0" lvl="0" marL="0" rtl="0" algn="l">
              <a:lnSpc>
                <a:spcPct val="100000"/>
              </a:lnSpc>
              <a:spcBef>
                <a:spcPts val="0"/>
              </a:spcBef>
              <a:spcAft>
                <a:spcPts val="0"/>
              </a:spcAft>
              <a:buSzPts val="1100"/>
              <a:buNone/>
            </a:pPr>
            <a:r>
              <a:t/>
            </a:r>
            <a:endParaRPr sz="1300"/>
          </a:p>
        </p:txBody>
      </p:sp>
      <p:sp>
        <p:nvSpPr>
          <p:cNvPr id="286" name="Google Shape;286;g286841d857e_9_153:notes"/>
          <p:cNvSpPr txBox="1"/>
          <p:nvPr>
            <p:ph idx="12" type="sldNum"/>
          </p:nvPr>
        </p:nvSpPr>
        <p:spPr>
          <a:xfrm>
            <a:off x="3884615" y="8685227"/>
            <a:ext cx="2971800" cy="458700"/>
          </a:xfrm>
          <a:prstGeom prst="rect">
            <a:avLst/>
          </a:prstGeom>
          <a:noFill/>
          <a:ln>
            <a:noFill/>
          </a:ln>
        </p:spPr>
        <p:txBody>
          <a:bodyPr anchorCtr="0" anchor="b" bIns="46625" lIns="93275" spcFirstLastPara="1" rIns="93275" wrap="square" tIns="466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86841d857e_9_163:notes"/>
          <p:cNvSpPr/>
          <p:nvPr>
            <p:ph idx="2" type="sldImg"/>
          </p:nvPr>
        </p:nvSpPr>
        <p:spPr>
          <a:xfrm>
            <a:off x="684213" y="1141413"/>
            <a:ext cx="5489575" cy="3087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6" name="Google Shape;296;g286841d857e_9_163:notes"/>
          <p:cNvSpPr txBox="1"/>
          <p:nvPr>
            <p:ph idx="1" type="body"/>
          </p:nvPr>
        </p:nvSpPr>
        <p:spPr>
          <a:xfrm>
            <a:off x="685801" y="4400555"/>
            <a:ext cx="5486400" cy="3600600"/>
          </a:xfrm>
          <a:prstGeom prst="rect">
            <a:avLst/>
          </a:prstGeom>
          <a:noFill/>
          <a:ln>
            <a:noFill/>
          </a:ln>
        </p:spPr>
        <p:txBody>
          <a:bodyPr anchorCtr="0" anchor="t" bIns="46625" lIns="93275" spcFirstLastPara="1" rIns="93275" wrap="square" tIns="46625">
            <a:noAutofit/>
          </a:bodyPr>
          <a:lstStyle/>
          <a:p>
            <a:pPr indent="0" lvl="0" marL="0" rtl="0" algn="l">
              <a:lnSpc>
                <a:spcPct val="100000"/>
              </a:lnSpc>
              <a:spcBef>
                <a:spcPts val="1500"/>
              </a:spcBef>
              <a:spcAft>
                <a:spcPts val="0"/>
              </a:spcAft>
              <a:buSzPts val="1100"/>
              <a:buNone/>
            </a:pPr>
            <a:r>
              <a:t/>
            </a:r>
            <a:endParaRPr sz="1300"/>
          </a:p>
        </p:txBody>
      </p:sp>
      <p:sp>
        <p:nvSpPr>
          <p:cNvPr id="297" name="Google Shape;297;g286841d857e_9_163:notes"/>
          <p:cNvSpPr txBox="1"/>
          <p:nvPr>
            <p:ph idx="12" type="sldNum"/>
          </p:nvPr>
        </p:nvSpPr>
        <p:spPr>
          <a:xfrm>
            <a:off x="3884615" y="8685227"/>
            <a:ext cx="2971800" cy="458700"/>
          </a:xfrm>
          <a:prstGeom prst="rect">
            <a:avLst/>
          </a:prstGeom>
          <a:noFill/>
          <a:ln>
            <a:noFill/>
          </a:ln>
        </p:spPr>
        <p:txBody>
          <a:bodyPr anchorCtr="0" anchor="b" bIns="46625" lIns="93275" spcFirstLastPara="1" rIns="93275" wrap="square" tIns="466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86841d857e_9_170:notes"/>
          <p:cNvSpPr/>
          <p:nvPr>
            <p:ph idx="2" type="sldImg"/>
          </p:nvPr>
        </p:nvSpPr>
        <p:spPr>
          <a:xfrm>
            <a:off x="684213" y="1141413"/>
            <a:ext cx="5489575" cy="3087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4" name="Google Shape;304;g286841d857e_9_170:notes"/>
          <p:cNvSpPr txBox="1"/>
          <p:nvPr>
            <p:ph idx="1" type="body"/>
          </p:nvPr>
        </p:nvSpPr>
        <p:spPr>
          <a:xfrm>
            <a:off x="685801" y="4400555"/>
            <a:ext cx="5486400" cy="3600600"/>
          </a:xfrm>
          <a:prstGeom prst="rect">
            <a:avLst/>
          </a:prstGeom>
          <a:noFill/>
          <a:ln>
            <a:noFill/>
          </a:ln>
        </p:spPr>
        <p:txBody>
          <a:bodyPr anchorCtr="0" anchor="t" bIns="46625" lIns="93275" spcFirstLastPara="1" rIns="93275" wrap="square" tIns="46625">
            <a:noAutofit/>
          </a:bodyPr>
          <a:lstStyle/>
          <a:p>
            <a:pPr indent="0" lvl="0" marL="0" rtl="0" algn="l">
              <a:lnSpc>
                <a:spcPct val="100000"/>
              </a:lnSpc>
              <a:spcBef>
                <a:spcPts val="0"/>
              </a:spcBef>
              <a:spcAft>
                <a:spcPts val="0"/>
              </a:spcAft>
              <a:buSzPts val="1100"/>
              <a:buNone/>
            </a:pPr>
            <a:r>
              <a:t/>
            </a:r>
            <a:endParaRPr sz="1300"/>
          </a:p>
        </p:txBody>
      </p:sp>
      <p:sp>
        <p:nvSpPr>
          <p:cNvPr id="305" name="Google Shape;305;g286841d857e_9_170:notes"/>
          <p:cNvSpPr txBox="1"/>
          <p:nvPr>
            <p:ph idx="12" type="sldNum"/>
          </p:nvPr>
        </p:nvSpPr>
        <p:spPr>
          <a:xfrm>
            <a:off x="3884615" y="8685227"/>
            <a:ext cx="2971800" cy="458700"/>
          </a:xfrm>
          <a:prstGeom prst="rect">
            <a:avLst/>
          </a:prstGeom>
          <a:noFill/>
          <a:ln>
            <a:noFill/>
          </a:ln>
        </p:spPr>
        <p:txBody>
          <a:bodyPr anchorCtr="0" anchor="b" bIns="46625" lIns="93275" spcFirstLastPara="1" rIns="93275" wrap="square" tIns="466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86841d857e_9_178:notes"/>
          <p:cNvSpPr/>
          <p:nvPr>
            <p:ph idx="2" type="sldImg"/>
          </p:nvPr>
        </p:nvSpPr>
        <p:spPr>
          <a:xfrm>
            <a:off x="684213" y="1141413"/>
            <a:ext cx="5489575" cy="3087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3" name="Google Shape;313;g286841d857e_9_178:notes"/>
          <p:cNvSpPr txBox="1"/>
          <p:nvPr>
            <p:ph idx="1" type="body"/>
          </p:nvPr>
        </p:nvSpPr>
        <p:spPr>
          <a:xfrm>
            <a:off x="685801" y="4400555"/>
            <a:ext cx="5486400" cy="3600600"/>
          </a:xfrm>
          <a:prstGeom prst="rect">
            <a:avLst/>
          </a:prstGeom>
          <a:noFill/>
          <a:ln>
            <a:noFill/>
          </a:ln>
        </p:spPr>
        <p:txBody>
          <a:bodyPr anchorCtr="0" anchor="t" bIns="46625" lIns="93275" spcFirstLastPara="1" rIns="93275" wrap="square" tIns="46625">
            <a:noAutofit/>
          </a:bodyPr>
          <a:lstStyle/>
          <a:p>
            <a:pPr indent="0" lvl="0" marL="0" rtl="0" algn="l">
              <a:lnSpc>
                <a:spcPct val="100000"/>
              </a:lnSpc>
              <a:spcBef>
                <a:spcPts val="1500"/>
              </a:spcBef>
              <a:spcAft>
                <a:spcPts val="0"/>
              </a:spcAft>
              <a:buSzPts val="1100"/>
              <a:buNone/>
            </a:pPr>
            <a:r>
              <a:t/>
            </a:r>
            <a:endParaRPr sz="1300"/>
          </a:p>
        </p:txBody>
      </p:sp>
      <p:sp>
        <p:nvSpPr>
          <p:cNvPr id="314" name="Google Shape;314;g286841d857e_9_178:notes"/>
          <p:cNvSpPr txBox="1"/>
          <p:nvPr>
            <p:ph idx="12" type="sldNum"/>
          </p:nvPr>
        </p:nvSpPr>
        <p:spPr>
          <a:xfrm>
            <a:off x="3884615" y="8685227"/>
            <a:ext cx="2971800" cy="458700"/>
          </a:xfrm>
          <a:prstGeom prst="rect">
            <a:avLst/>
          </a:prstGeom>
          <a:noFill/>
          <a:ln>
            <a:noFill/>
          </a:ln>
        </p:spPr>
        <p:txBody>
          <a:bodyPr anchorCtr="0" anchor="b" bIns="46625" lIns="93275" spcFirstLastPara="1" rIns="93275" wrap="square" tIns="466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86841d857e_9_10:notes"/>
          <p:cNvSpPr/>
          <p:nvPr>
            <p:ph idx="2" type="sldImg"/>
          </p:nvPr>
        </p:nvSpPr>
        <p:spPr>
          <a:xfrm>
            <a:off x="684213" y="1141413"/>
            <a:ext cx="5489575" cy="3087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g286841d857e_9_10:notes"/>
          <p:cNvSpPr txBox="1"/>
          <p:nvPr>
            <p:ph idx="1" type="body"/>
          </p:nvPr>
        </p:nvSpPr>
        <p:spPr>
          <a:xfrm>
            <a:off x="685801" y="4400555"/>
            <a:ext cx="5486400" cy="3600600"/>
          </a:xfrm>
          <a:prstGeom prst="rect">
            <a:avLst/>
          </a:prstGeom>
          <a:noFill/>
          <a:ln>
            <a:noFill/>
          </a:ln>
        </p:spPr>
        <p:txBody>
          <a:bodyPr anchorCtr="0" anchor="t" bIns="46625" lIns="93275" spcFirstLastPara="1" rIns="93275" wrap="square" tIns="46625">
            <a:noAutofit/>
          </a:bodyPr>
          <a:lstStyle/>
          <a:p>
            <a:pPr indent="0" lvl="0" marL="0" rtl="0" algn="l">
              <a:lnSpc>
                <a:spcPct val="100000"/>
              </a:lnSpc>
              <a:spcBef>
                <a:spcPts val="1500"/>
              </a:spcBef>
              <a:spcAft>
                <a:spcPts val="0"/>
              </a:spcAft>
              <a:buSzPts val="1100"/>
              <a:buNone/>
            </a:pPr>
            <a:r>
              <a:t/>
            </a:r>
            <a:endParaRPr sz="1300"/>
          </a:p>
        </p:txBody>
      </p:sp>
      <p:sp>
        <p:nvSpPr>
          <p:cNvPr id="129" name="Google Shape;129;g286841d857e_9_10:notes"/>
          <p:cNvSpPr txBox="1"/>
          <p:nvPr>
            <p:ph idx="12" type="sldNum"/>
          </p:nvPr>
        </p:nvSpPr>
        <p:spPr>
          <a:xfrm>
            <a:off x="3884615" y="8685227"/>
            <a:ext cx="2971800" cy="458700"/>
          </a:xfrm>
          <a:prstGeom prst="rect">
            <a:avLst/>
          </a:prstGeom>
          <a:noFill/>
          <a:ln>
            <a:noFill/>
          </a:ln>
        </p:spPr>
        <p:txBody>
          <a:bodyPr anchorCtr="0" anchor="b" bIns="46625" lIns="93275" spcFirstLastPara="1" rIns="93275" wrap="square" tIns="466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86841d857e_9_185:notes"/>
          <p:cNvSpPr/>
          <p:nvPr>
            <p:ph idx="2" type="sldImg"/>
          </p:nvPr>
        </p:nvSpPr>
        <p:spPr>
          <a:xfrm>
            <a:off x="684213" y="1141413"/>
            <a:ext cx="5489575" cy="3087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1" name="Google Shape;321;g286841d857e_9_185:notes"/>
          <p:cNvSpPr txBox="1"/>
          <p:nvPr>
            <p:ph idx="1" type="body"/>
          </p:nvPr>
        </p:nvSpPr>
        <p:spPr>
          <a:xfrm>
            <a:off x="685801" y="4400555"/>
            <a:ext cx="5486400" cy="3600600"/>
          </a:xfrm>
          <a:prstGeom prst="rect">
            <a:avLst/>
          </a:prstGeom>
          <a:noFill/>
          <a:ln>
            <a:noFill/>
          </a:ln>
        </p:spPr>
        <p:txBody>
          <a:bodyPr anchorCtr="0" anchor="t" bIns="46625" lIns="93275" spcFirstLastPara="1" rIns="93275" wrap="square" tIns="46625">
            <a:noAutofit/>
          </a:bodyPr>
          <a:lstStyle/>
          <a:p>
            <a:pPr indent="0" lvl="0" marL="0" rtl="0" algn="l">
              <a:lnSpc>
                <a:spcPct val="100000"/>
              </a:lnSpc>
              <a:spcBef>
                <a:spcPts val="1500"/>
              </a:spcBef>
              <a:spcAft>
                <a:spcPts val="0"/>
              </a:spcAft>
              <a:buSzPts val="1100"/>
              <a:buNone/>
            </a:pPr>
            <a:r>
              <a:t/>
            </a:r>
            <a:endParaRPr sz="1300"/>
          </a:p>
        </p:txBody>
      </p:sp>
      <p:sp>
        <p:nvSpPr>
          <p:cNvPr id="322" name="Google Shape;322;g286841d857e_9_185:notes"/>
          <p:cNvSpPr txBox="1"/>
          <p:nvPr>
            <p:ph idx="12" type="sldNum"/>
          </p:nvPr>
        </p:nvSpPr>
        <p:spPr>
          <a:xfrm>
            <a:off x="3884615" y="8685227"/>
            <a:ext cx="2971800" cy="458700"/>
          </a:xfrm>
          <a:prstGeom prst="rect">
            <a:avLst/>
          </a:prstGeom>
          <a:noFill/>
          <a:ln>
            <a:noFill/>
          </a:ln>
        </p:spPr>
        <p:txBody>
          <a:bodyPr anchorCtr="0" anchor="b" bIns="46625" lIns="93275" spcFirstLastPara="1" rIns="93275" wrap="square" tIns="466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86841d857e_9_192:notes"/>
          <p:cNvSpPr/>
          <p:nvPr>
            <p:ph idx="2" type="sldImg"/>
          </p:nvPr>
        </p:nvSpPr>
        <p:spPr>
          <a:xfrm>
            <a:off x="684213" y="1141413"/>
            <a:ext cx="5489575" cy="3087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9" name="Google Shape;329;g286841d857e_9_192:notes"/>
          <p:cNvSpPr txBox="1"/>
          <p:nvPr>
            <p:ph idx="1" type="body"/>
          </p:nvPr>
        </p:nvSpPr>
        <p:spPr>
          <a:xfrm>
            <a:off x="685801" y="4400555"/>
            <a:ext cx="5486400" cy="3600455"/>
          </a:xfrm>
          <a:prstGeom prst="rect">
            <a:avLst/>
          </a:prstGeom>
          <a:noFill/>
          <a:ln>
            <a:noFill/>
          </a:ln>
        </p:spPr>
        <p:txBody>
          <a:bodyPr anchorCtr="0" anchor="t" bIns="46625" lIns="93275" spcFirstLastPara="1" rIns="93275" wrap="square" tIns="46625">
            <a:noAutofit/>
          </a:bodyPr>
          <a:lstStyle/>
          <a:p>
            <a:pPr indent="0" lvl="0" marL="0" rtl="0" algn="l">
              <a:lnSpc>
                <a:spcPct val="100000"/>
              </a:lnSpc>
              <a:spcBef>
                <a:spcPts val="0"/>
              </a:spcBef>
              <a:spcAft>
                <a:spcPts val="0"/>
              </a:spcAft>
              <a:buSzPts val="1100"/>
              <a:buNone/>
            </a:pPr>
            <a:r>
              <a:t/>
            </a:r>
            <a:endParaRPr sz="1300"/>
          </a:p>
        </p:txBody>
      </p:sp>
      <p:sp>
        <p:nvSpPr>
          <p:cNvPr id="330" name="Google Shape;330;g286841d857e_9_192:notes"/>
          <p:cNvSpPr txBox="1"/>
          <p:nvPr>
            <p:ph idx="12" type="sldNum"/>
          </p:nvPr>
        </p:nvSpPr>
        <p:spPr>
          <a:xfrm>
            <a:off x="3884615" y="8685227"/>
            <a:ext cx="2971800" cy="458788"/>
          </a:xfrm>
          <a:prstGeom prst="rect">
            <a:avLst/>
          </a:prstGeom>
          <a:noFill/>
          <a:ln>
            <a:noFill/>
          </a:ln>
        </p:spPr>
        <p:txBody>
          <a:bodyPr anchorCtr="0" anchor="b" bIns="46625" lIns="93275" spcFirstLastPara="1" rIns="93275" wrap="square" tIns="466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86841d857e_9_200:notes"/>
          <p:cNvSpPr txBox="1"/>
          <p:nvPr>
            <p:ph idx="1" type="body"/>
          </p:nvPr>
        </p:nvSpPr>
        <p:spPr>
          <a:xfrm>
            <a:off x="685801" y="4400555"/>
            <a:ext cx="5486400" cy="3600455"/>
          </a:xfrm>
          <a:prstGeom prst="rect">
            <a:avLst/>
          </a:prstGeom>
          <a:noFill/>
          <a:ln>
            <a:noFill/>
          </a:ln>
        </p:spPr>
        <p:txBody>
          <a:bodyPr anchorCtr="0" anchor="t" bIns="86100" lIns="86100" spcFirstLastPara="1" rIns="86100" wrap="square" tIns="86100">
            <a:noAutofit/>
          </a:bodyPr>
          <a:lstStyle/>
          <a:p>
            <a:pPr indent="0" lvl="0" marL="0" rtl="0" algn="l">
              <a:lnSpc>
                <a:spcPct val="100000"/>
              </a:lnSpc>
              <a:spcBef>
                <a:spcPts val="0"/>
              </a:spcBef>
              <a:spcAft>
                <a:spcPts val="0"/>
              </a:spcAft>
              <a:buSzPts val="1100"/>
              <a:buNone/>
            </a:pPr>
            <a:r>
              <a:t/>
            </a:r>
            <a:endParaRPr/>
          </a:p>
        </p:txBody>
      </p:sp>
      <p:sp>
        <p:nvSpPr>
          <p:cNvPr id="338" name="Google Shape;338;g286841d857e_9_200:notes"/>
          <p:cNvSpPr/>
          <p:nvPr>
            <p:ph idx="2" type="sldImg"/>
          </p:nvPr>
        </p:nvSpPr>
        <p:spPr>
          <a:xfrm>
            <a:off x="684213" y="1141413"/>
            <a:ext cx="5489575" cy="3087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86841d857e_9_20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5" name="Google Shape;345;g286841d857e_9_2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86841d857e_9_18:notes"/>
          <p:cNvSpPr/>
          <p:nvPr>
            <p:ph idx="2" type="sldImg"/>
          </p:nvPr>
        </p:nvSpPr>
        <p:spPr>
          <a:xfrm>
            <a:off x="684213" y="1141413"/>
            <a:ext cx="5489575" cy="3087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 name="Google Shape;137;g286841d857e_9_18:notes"/>
          <p:cNvSpPr txBox="1"/>
          <p:nvPr>
            <p:ph idx="1" type="body"/>
          </p:nvPr>
        </p:nvSpPr>
        <p:spPr>
          <a:xfrm>
            <a:off x="685801" y="4400555"/>
            <a:ext cx="5486400" cy="3600600"/>
          </a:xfrm>
          <a:prstGeom prst="rect">
            <a:avLst/>
          </a:prstGeom>
          <a:noFill/>
          <a:ln>
            <a:noFill/>
          </a:ln>
        </p:spPr>
        <p:txBody>
          <a:bodyPr anchorCtr="0" anchor="t" bIns="46625" lIns="93275" spcFirstLastPara="1" rIns="93275" wrap="square" tIns="46625">
            <a:noAutofit/>
          </a:bodyPr>
          <a:lstStyle/>
          <a:p>
            <a:pPr indent="0" lvl="0" marL="0" rtl="0" algn="l">
              <a:lnSpc>
                <a:spcPct val="100000"/>
              </a:lnSpc>
              <a:spcBef>
                <a:spcPts val="1500"/>
              </a:spcBef>
              <a:spcAft>
                <a:spcPts val="0"/>
              </a:spcAft>
              <a:buSzPts val="1100"/>
              <a:buNone/>
            </a:pPr>
            <a:r>
              <a:t/>
            </a:r>
            <a:endParaRPr sz="1300"/>
          </a:p>
        </p:txBody>
      </p:sp>
      <p:sp>
        <p:nvSpPr>
          <p:cNvPr id="138" name="Google Shape;138;g286841d857e_9_18:notes"/>
          <p:cNvSpPr txBox="1"/>
          <p:nvPr>
            <p:ph idx="12" type="sldNum"/>
          </p:nvPr>
        </p:nvSpPr>
        <p:spPr>
          <a:xfrm>
            <a:off x="3884615" y="8685227"/>
            <a:ext cx="2971800" cy="458700"/>
          </a:xfrm>
          <a:prstGeom prst="rect">
            <a:avLst/>
          </a:prstGeom>
          <a:noFill/>
          <a:ln>
            <a:noFill/>
          </a:ln>
        </p:spPr>
        <p:txBody>
          <a:bodyPr anchorCtr="0" anchor="b" bIns="46625" lIns="93275" spcFirstLastPara="1" rIns="93275" wrap="square" tIns="466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86841d857e_9_25:notes"/>
          <p:cNvSpPr/>
          <p:nvPr>
            <p:ph idx="2" type="sldImg"/>
          </p:nvPr>
        </p:nvSpPr>
        <p:spPr>
          <a:xfrm>
            <a:off x="684213" y="1141413"/>
            <a:ext cx="5489575" cy="3087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g286841d857e_9_25:notes"/>
          <p:cNvSpPr txBox="1"/>
          <p:nvPr>
            <p:ph idx="1" type="body"/>
          </p:nvPr>
        </p:nvSpPr>
        <p:spPr>
          <a:xfrm>
            <a:off x="685801" y="4400555"/>
            <a:ext cx="5486400" cy="3600600"/>
          </a:xfrm>
          <a:prstGeom prst="rect">
            <a:avLst/>
          </a:prstGeom>
          <a:noFill/>
          <a:ln>
            <a:noFill/>
          </a:ln>
        </p:spPr>
        <p:txBody>
          <a:bodyPr anchorCtr="0" anchor="t" bIns="46625" lIns="93275" spcFirstLastPara="1" rIns="93275" wrap="square" tIns="46625">
            <a:noAutofit/>
          </a:bodyPr>
          <a:lstStyle/>
          <a:p>
            <a:pPr indent="0" lvl="0" marL="0" rtl="0" algn="l">
              <a:lnSpc>
                <a:spcPct val="115000"/>
              </a:lnSpc>
              <a:spcBef>
                <a:spcPts val="0"/>
              </a:spcBef>
              <a:spcAft>
                <a:spcPts val="0"/>
              </a:spcAft>
              <a:buSzPts val="1100"/>
              <a:buNone/>
            </a:pPr>
            <a:r>
              <a:t/>
            </a:r>
            <a:endParaRPr sz="1200">
              <a:solidFill>
                <a:schemeClr val="dk1"/>
              </a:solidFill>
            </a:endParaRPr>
          </a:p>
        </p:txBody>
      </p:sp>
      <p:sp>
        <p:nvSpPr>
          <p:cNvPr id="146" name="Google Shape;146;g286841d857e_9_25:notes"/>
          <p:cNvSpPr txBox="1"/>
          <p:nvPr>
            <p:ph idx="12" type="sldNum"/>
          </p:nvPr>
        </p:nvSpPr>
        <p:spPr>
          <a:xfrm>
            <a:off x="3884615" y="8685227"/>
            <a:ext cx="2971800" cy="458700"/>
          </a:xfrm>
          <a:prstGeom prst="rect">
            <a:avLst/>
          </a:prstGeom>
          <a:noFill/>
          <a:ln>
            <a:noFill/>
          </a:ln>
        </p:spPr>
        <p:txBody>
          <a:bodyPr anchorCtr="0" anchor="b" bIns="46625" lIns="93275" spcFirstLastPara="1" rIns="93275" wrap="square" tIns="466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86841d857e_9_41:notes"/>
          <p:cNvSpPr/>
          <p:nvPr>
            <p:ph idx="2" type="sldImg"/>
          </p:nvPr>
        </p:nvSpPr>
        <p:spPr>
          <a:xfrm>
            <a:off x="684213" y="1141413"/>
            <a:ext cx="5489575" cy="3087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g286841d857e_9_41:notes"/>
          <p:cNvSpPr txBox="1"/>
          <p:nvPr>
            <p:ph idx="1" type="body"/>
          </p:nvPr>
        </p:nvSpPr>
        <p:spPr>
          <a:xfrm>
            <a:off x="685801" y="4400555"/>
            <a:ext cx="5486400" cy="3600600"/>
          </a:xfrm>
          <a:prstGeom prst="rect">
            <a:avLst/>
          </a:prstGeom>
          <a:noFill/>
          <a:ln>
            <a:noFill/>
          </a:ln>
        </p:spPr>
        <p:txBody>
          <a:bodyPr anchorCtr="0" anchor="t" bIns="46625" lIns="93275" spcFirstLastPara="1" rIns="93275" wrap="square" tIns="46625">
            <a:noAutofit/>
          </a:bodyPr>
          <a:lstStyle/>
          <a:p>
            <a:pPr indent="0" lvl="0" marL="0" rtl="0" algn="l">
              <a:lnSpc>
                <a:spcPct val="100000"/>
              </a:lnSpc>
              <a:spcBef>
                <a:spcPts val="0"/>
              </a:spcBef>
              <a:spcAft>
                <a:spcPts val="0"/>
              </a:spcAft>
              <a:buSzPts val="1100"/>
              <a:buNone/>
            </a:pPr>
            <a:r>
              <a:t/>
            </a:r>
            <a:endParaRPr sz="1300"/>
          </a:p>
        </p:txBody>
      </p:sp>
      <p:sp>
        <p:nvSpPr>
          <p:cNvPr id="163" name="Google Shape;163;g286841d857e_9_41:notes"/>
          <p:cNvSpPr txBox="1"/>
          <p:nvPr>
            <p:ph idx="12" type="sldNum"/>
          </p:nvPr>
        </p:nvSpPr>
        <p:spPr>
          <a:xfrm>
            <a:off x="3884615" y="8685227"/>
            <a:ext cx="2971800" cy="458700"/>
          </a:xfrm>
          <a:prstGeom prst="rect">
            <a:avLst/>
          </a:prstGeom>
          <a:noFill/>
          <a:ln>
            <a:noFill/>
          </a:ln>
        </p:spPr>
        <p:txBody>
          <a:bodyPr anchorCtr="0" anchor="b" bIns="46625" lIns="93275" spcFirstLastPara="1" rIns="93275" wrap="square" tIns="466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86841d857e_9_53:notes"/>
          <p:cNvSpPr/>
          <p:nvPr>
            <p:ph idx="2" type="sldImg"/>
          </p:nvPr>
        </p:nvSpPr>
        <p:spPr>
          <a:xfrm>
            <a:off x="684213" y="1141413"/>
            <a:ext cx="5489575" cy="3087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g286841d857e_9_53:notes"/>
          <p:cNvSpPr txBox="1"/>
          <p:nvPr>
            <p:ph idx="1" type="body"/>
          </p:nvPr>
        </p:nvSpPr>
        <p:spPr>
          <a:xfrm>
            <a:off x="685801" y="4400555"/>
            <a:ext cx="5486400" cy="3600600"/>
          </a:xfrm>
          <a:prstGeom prst="rect">
            <a:avLst/>
          </a:prstGeom>
          <a:noFill/>
          <a:ln>
            <a:noFill/>
          </a:ln>
        </p:spPr>
        <p:txBody>
          <a:bodyPr anchorCtr="0" anchor="t" bIns="46625" lIns="93275" spcFirstLastPara="1" rIns="93275" wrap="square" tIns="46625">
            <a:noAutofit/>
          </a:bodyPr>
          <a:lstStyle/>
          <a:p>
            <a:pPr indent="0" lvl="0" marL="0" rtl="0" algn="l">
              <a:lnSpc>
                <a:spcPct val="100000"/>
              </a:lnSpc>
              <a:spcBef>
                <a:spcPts val="1500"/>
              </a:spcBef>
              <a:spcAft>
                <a:spcPts val="0"/>
              </a:spcAft>
              <a:buSzPts val="1100"/>
              <a:buNone/>
            </a:pPr>
            <a:r>
              <a:t/>
            </a:r>
            <a:endParaRPr sz="1300"/>
          </a:p>
        </p:txBody>
      </p:sp>
      <p:sp>
        <p:nvSpPr>
          <p:cNvPr id="176" name="Google Shape;176;g286841d857e_9_53:notes"/>
          <p:cNvSpPr txBox="1"/>
          <p:nvPr>
            <p:ph idx="12" type="sldNum"/>
          </p:nvPr>
        </p:nvSpPr>
        <p:spPr>
          <a:xfrm>
            <a:off x="3884615" y="8685227"/>
            <a:ext cx="2971800" cy="458700"/>
          </a:xfrm>
          <a:prstGeom prst="rect">
            <a:avLst/>
          </a:prstGeom>
          <a:noFill/>
          <a:ln>
            <a:noFill/>
          </a:ln>
        </p:spPr>
        <p:txBody>
          <a:bodyPr anchorCtr="0" anchor="b" bIns="46625" lIns="93275" spcFirstLastPara="1" rIns="93275" wrap="square" tIns="466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86841d857e_9_60:notes"/>
          <p:cNvSpPr/>
          <p:nvPr>
            <p:ph idx="2" type="sldImg"/>
          </p:nvPr>
        </p:nvSpPr>
        <p:spPr>
          <a:xfrm>
            <a:off x="684213" y="1141413"/>
            <a:ext cx="5489575" cy="3087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g286841d857e_9_60:notes"/>
          <p:cNvSpPr txBox="1"/>
          <p:nvPr>
            <p:ph idx="1" type="body"/>
          </p:nvPr>
        </p:nvSpPr>
        <p:spPr>
          <a:xfrm>
            <a:off x="685801" y="4400555"/>
            <a:ext cx="5486400" cy="3600600"/>
          </a:xfrm>
          <a:prstGeom prst="rect">
            <a:avLst/>
          </a:prstGeom>
          <a:noFill/>
          <a:ln>
            <a:noFill/>
          </a:ln>
        </p:spPr>
        <p:txBody>
          <a:bodyPr anchorCtr="0" anchor="t" bIns="46625" lIns="93275" spcFirstLastPara="1" rIns="93275" wrap="square" tIns="46625">
            <a:noAutofit/>
          </a:bodyPr>
          <a:lstStyle/>
          <a:p>
            <a:pPr indent="0" lvl="0" marL="0" rtl="0" algn="l">
              <a:lnSpc>
                <a:spcPct val="115000"/>
              </a:lnSpc>
              <a:spcBef>
                <a:spcPts val="0"/>
              </a:spcBef>
              <a:spcAft>
                <a:spcPts val="0"/>
              </a:spcAft>
              <a:buSzPts val="1100"/>
              <a:buNone/>
            </a:pPr>
            <a:r>
              <a:t/>
            </a:r>
            <a:endParaRPr sz="1200">
              <a:solidFill>
                <a:schemeClr val="dk1"/>
              </a:solidFill>
            </a:endParaRPr>
          </a:p>
        </p:txBody>
      </p:sp>
      <p:sp>
        <p:nvSpPr>
          <p:cNvPr id="184" name="Google Shape;184;g286841d857e_9_60:notes"/>
          <p:cNvSpPr txBox="1"/>
          <p:nvPr>
            <p:ph idx="12" type="sldNum"/>
          </p:nvPr>
        </p:nvSpPr>
        <p:spPr>
          <a:xfrm>
            <a:off x="3884615" y="8685227"/>
            <a:ext cx="2971800" cy="458700"/>
          </a:xfrm>
          <a:prstGeom prst="rect">
            <a:avLst/>
          </a:prstGeom>
          <a:noFill/>
          <a:ln>
            <a:noFill/>
          </a:ln>
        </p:spPr>
        <p:txBody>
          <a:bodyPr anchorCtr="0" anchor="b" bIns="46625" lIns="93275" spcFirstLastPara="1" rIns="93275" wrap="square" tIns="466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86841d857e_9_75:notes"/>
          <p:cNvSpPr/>
          <p:nvPr>
            <p:ph idx="2" type="sldImg"/>
          </p:nvPr>
        </p:nvSpPr>
        <p:spPr>
          <a:xfrm>
            <a:off x="684213" y="1141413"/>
            <a:ext cx="5489575" cy="3087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9" name="Google Shape;199;g286841d857e_9_75:notes"/>
          <p:cNvSpPr txBox="1"/>
          <p:nvPr>
            <p:ph idx="1" type="body"/>
          </p:nvPr>
        </p:nvSpPr>
        <p:spPr>
          <a:xfrm>
            <a:off x="685801" y="4400555"/>
            <a:ext cx="5486400" cy="3600600"/>
          </a:xfrm>
          <a:prstGeom prst="rect">
            <a:avLst/>
          </a:prstGeom>
          <a:noFill/>
          <a:ln>
            <a:noFill/>
          </a:ln>
        </p:spPr>
        <p:txBody>
          <a:bodyPr anchorCtr="0" anchor="t" bIns="46625" lIns="93275" spcFirstLastPara="1" rIns="93275" wrap="square" tIns="46625">
            <a:noAutofit/>
          </a:bodyPr>
          <a:lstStyle/>
          <a:p>
            <a:pPr indent="0" lvl="0" marL="0" rtl="0" algn="l">
              <a:lnSpc>
                <a:spcPct val="115000"/>
              </a:lnSpc>
              <a:spcBef>
                <a:spcPts val="0"/>
              </a:spcBef>
              <a:spcAft>
                <a:spcPts val="0"/>
              </a:spcAft>
              <a:buSzPts val="1100"/>
              <a:buNone/>
            </a:pPr>
            <a:r>
              <a:t/>
            </a:r>
            <a:endParaRPr sz="1200">
              <a:solidFill>
                <a:schemeClr val="dk1"/>
              </a:solidFill>
            </a:endParaRPr>
          </a:p>
        </p:txBody>
      </p:sp>
      <p:sp>
        <p:nvSpPr>
          <p:cNvPr id="200" name="Google Shape;200;g286841d857e_9_75:notes"/>
          <p:cNvSpPr txBox="1"/>
          <p:nvPr>
            <p:ph idx="12" type="sldNum"/>
          </p:nvPr>
        </p:nvSpPr>
        <p:spPr>
          <a:xfrm>
            <a:off x="3884615" y="8685227"/>
            <a:ext cx="2971800" cy="458700"/>
          </a:xfrm>
          <a:prstGeom prst="rect">
            <a:avLst/>
          </a:prstGeom>
          <a:noFill/>
          <a:ln>
            <a:noFill/>
          </a:ln>
        </p:spPr>
        <p:txBody>
          <a:bodyPr anchorCtr="0" anchor="b" bIns="46625" lIns="93275" spcFirstLastPara="1" rIns="93275" wrap="square" tIns="466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86841d857e_9_95:notes"/>
          <p:cNvSpPr/>
          <p:nvPr>
            <p:ph idx="2" type="sldImg"/>
          </p:nvPr>
        </p:nvSpPr>
        <p:spPr>
          <a:xfrm>
            <a:off x="684213" y="1141413"/>
            <a:ext cx="5489575" cy="3087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0" name="Google Shape;220;g286841d857e_9_95:notes"/>
          <p:cNvSpPr txBox="1"/>
          <p:nvPr>
            <p:ph idx="1" type="body"/>
          </p:nvPr>
        </p:nvSpPr>
        <p:spPr>
          <a:xfrm>
            <a:off x="685801" y="4400555"/>
            <a:ext cx="5486400" cy="3600600"/>
          </a:xfrm>
          <a:prstGeom prst="rect">
            <a:avLst/>
          </a:prstGeom>
          <a:noFill/>
          <a:ln>
            <a:noFill/>
          </a:ln>
        </p:spPr>
        <p:txBody>
          <a:bodyPr anchorCtr="0" anchor="t" bIns="46625" lIns="93275" spcFirstLastPara="1" rIns="93275" wrap="square" tIns="46625">
            <a:noAutofit/>
          </a:bodyPr>
          <a:lstStyle/>
          <a:p>
            <a:pPr indent="0" lvl="0" marL="0" rtl="0" algn="l">
              <a:lnSpc>
                <a:spcPct val="115000"/>
              </a:lnSpc>
              <a:spcBef>
                <a:spcPts val="0"/>
              </a:spcBef>
              <a:spcAft>
                <a:spcPts val="0"/>
              </a:spcAft>
              <a:buSzPts val="1100"/>
              <a:buNone/>
            </a:pPr>
            <a:r>
              <a:t/>
            </a:r>
            <a:endParaRPr sz="1200">
              <a:solidFill>
                <a:schemeClr val="dk1"/>
              </a:solidFill>
            </a:endParaRPr>
          </a:p>
        </p:txBody>
      </p:sp>
      <p:sp>
        <p:nvSpPr>
          <p:cNvPr id="221" name="Google Shape;221;g286841d857e_9_95:notes"/>
          <p:cNvSpPr txBox="1"/>
          <p:nvPr>
            <p:ph idx="12" type="sldNum"/>
          </p:nvPr>
        </p:nvSpPr>
        <p:spPr>
          <a:xfrm>
            <a:off x="3884615" y="8685227"/>
            <a:ext cx="2971800" cy="458700"/>
          </a:xfrm>
          <a:prstGeom prst="rect">
            <a:avLst/>
          </a:prstGeom>
          <a:noFill/>
          <a:ln>
            <a:noFill/>
          </a:ln>
        </p:spPr>
        <p:txBody>
          <a:bodyPr anchorCtr="0" anchor="b" bIns="46625" lIns="93275" spcFirstLastPara="1" rIns="93275" wrap="square" tIns="466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标题幻灯片">
  <p:cSld name="3_标题幻灯片">
    <p:spTree>
      <p:nvGrpSpPr>
        <p:cNvPr id="50" name="Shape 50"/>
        <p:cNvGrpSpPr/>
        <p:nvPr/>
      </p:nvGrpSpPr>
      <p:grpSpPr>
        <a:xfrm>
          <a:off x="0" y="0"/>
          <a:ext cx="0" cy="0"/>
          <a:chOff x="0" y="0"/>
          <a:chExt cx="0" cy="0"/>
        </a:xfrm>
      </p:grpSpPr>
      <p:pic>
        <p:nvPicPr>
          <p:cNvPr descr="Planet, Moon, Orbit, Solar System, Space, Earth, Globe" id="51" name="Google Shape;51;p13"/>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52" name="Google Shape;52;p13"/>
          <p:cNvSpPr/>
          <p:nvPr/>
        </p:nvSpPr>
        <p:spPr>
          <a:xfrm>
            <a:off x="0" y="-100124"/>
            <a:ext cx="9163782" cy="5243624"/>
          </a:xfrm>
          <a:prstGeom prst="rect">
            <a:avLst/>
          </a:prstGeom>
          <a:gradFill>
            <a:gsLst>
              <a:gs pos="0">
                <a:srgbClr val="000000">
                  <a:alpha val="44705"/>
                </a:srgbClr>
              </a:gs>
              <a:gs pos="100000">
                <a:schemeClr val="dk1"/>
              </a:gs>
            </a:gsLst>
            <a:path path="circle">
              <a:fillToRect b="50%" l="50%" r="50%" t="50%"/>
            </a:path>
            <a:tileRect/>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3" name="Google Shape;53;p13"/>
          <p:cNvSpPr txBox="1"/>
          <p:nvPr>
            <p:ph idx="1" type="body"/>
          </p:nvPr>
        </p:nvSpPr>
        <p:spPr>
          <a:xfrm>
            <a:off x="495299" y="196453"/>
            <a:ext cx="1333501" cy="360098"/>
          </a:xfrm>
          <a:prstGeom prst="rect">
            <a:avLst/>
          </a:prstGeom>
          <a:noFill/>
          <a:ln>
            <a:noFill/>
          </a:ln>
        </p:spPr>
        <p:txBody>
          <a:bodyPr anchorCtr="0" anchor="t" bIns="34275" lIns="68575" spcFirstLastPara="1" rIns="68575" wrap="square" tIns="34275">
            <a:spAutoFit/>
          </a:bodyPr>
          <a:lstStyle>
            <a:lvl1pPr indent="-228600" lvl="0" marL="457200" algn="l">
              <a:lnSpc>
                <a:spcPct val="90000"/>
              </a:lnSpc>
              <a:spcBef>
                <a:spcPts val="800"/>
              </a:spcBef>
              <a:spcAft>
                <a:spcPts val="0"/>
              </a:spcAft>
              <a:buClr>
                <a:srgbClr val="E08484"/>
              </a:buClr>
              <a:buSzPts val="2100"/>
              <a:buNone/>
              <a:defRPr b="1" i="1" sz="1100">
                <a:solidFill>
                  <a:srgbClr val="E08484"/>
                </a:solidFill>
                <a:latin typeface="Microsoft Yahei"/>
                <a:ea typeface="Microsoft Yahei"/>
                <a:cs typeface="Microsoft Yahei"/>
                <a:sym typeface="Microsoft Yahei"/>
              </a:defRPr>
            </a:lvl1pPr>
            <a:lvl2pPr indent="-228600" lvl="1" marL="914400" algn="l">
              <a:lnSpc>
                <a:spcPct val="90000"/>
              </a:lnSpc>
              <a:spcBef>
                <a:spcPts val="1200"/>
              </a:spcBef>
              <a:spcAft>
                <a:spcPts val="0"/>
              </a:spcAft>
              <a:buClr>
                <a:schemeClr val="dk1"/>
              </a:buClr>
              <a:buSzPts val="1400"/>
              <a:buNone/>
              <a:defRPr sz="1400"/>
            </a:lvl2pPr>
            <a:lvl3pPr indent="-317500" lvl="2" marL="1371600" algn="l">
              <a:lnSpc>
                <a:spcPct val="90000"/>
              </a:lnSpc>
              <a:spcBef>
                <a:spcPts val="1200"/>
              </a:spcBef>
              <a:spcAft>
                <a:spcPts val="0"/>
              </a:spcAft>
              <a:buClr>
                <a:schemeClr val="dk1"/>
              </a:buClr>
              <a:buSzPts val="1400"/>
              <a:buChar char="■"/>
              <a:defRPr sz="1400"/>
            </a:lvl3pPr>
            <a:lvl4pPr indent="-317500" lvl="3" marL="1828800" algn="l">
              <a:lnSpc>
                <a:spcPct val="90000"/>
              </a:lnSpc>
              <a:spcBef>
                <a:spcPts val="1200"/>
              </a:spcBef>
              <a:spcAft>
                <a:spcPts val="0"/>
              </a:spcAft>
              <a:buClr>
                <a:schemeClr val="dk1"/>
              </a:buClr>
              <a:buSzPts val="1400"/>
              <a:buChar char="●"/>
              <a:defRPr sz="1100"/>
            </a:lvl4pPr>
            <a:lvl5pPr indent="-317500" lvl="4" marL="2286000" algn="l">
              <a:lnSpc>
                <a:spcPct val="90000"/>
              </a:lnSpc>
              <a:spcBef>
                <a:spcPts val="1200"/>
              </a:spcBef>
              <a:spcAft>
                <a:spcPts val="0"/>
              </a:spcAft>
              <a:buClr>
                <a:schemeClr val="dk1"/>
              </a:buClr>
              <a:buSzPts val="1400"/>
              <a:buChar char="○"/>
              <a:defRPr sz="1100"/>
            </a:lvl5pPr>
            <a:lvl6pPr indent="-317500" lvl="5" marL="2743200" algn="l">
              <a:lnSpc>
                <a:spcPct val="90000"/>
              </a:lnSpc>
              <a:spcBef>
                <a:spcPts val="1200"/>
              </a:spcBef>
              <a:spcAft>
                <a:spcPts val="0"/>
              </a:spcAft>
              <a:buClr>
                <a:schemeClr val="dk1"/>
              </a:buClr>
              <a:buSzPts val="1400"/>
              <a:buChar char="■"/>
              <a:defRPr sz="1100"/>
            </a:lvl6pPr>
            <a:lvl7pPr indent="-317500" lvl="6" marL="3200400" algn="l">
              <a:lnSpc>
                <a:spcPct val="90000"/>
              </a:lnSpc>
              <a:spcBef>
                <a:spcPts val="1200"/>
              </a:spcBef>
              <a:spcAft>
                <a:spcPts val="0"/>
              </a:spcAft>
              <a:buClr>
                <a:schemeClr val="dk1"/>
              </a:buClr>
              <a:buSzPts val="1400"/>
              <a:buChar char="●"/>
              <a:defRPr sz="1100"/>
            </a:lvl7pPr>
            <a:lvl8pPr indent="-317500" lvl="7" marL="3657600" algn="l">
              <a:lnSpc>
                <a:spcPct val="90000"/>
              </a:lnSpc>
              <a:spcBef>
                <a:spcPts val="1200"/>
              </a:spcBef>
              <a:spcAft>
                <a:spcPts val="0"/>
              </a:spcAft>
              <a:buClr>
                <a:schemeClr val="dk1"/>
              </a:buClr>
              <a:buSzPts val="1400"/>
              <a:buChar char="○"/>
              <a:defRPr sz="1100"/>
            </a:lvl8pPr>
            <a:lvl9pPr indent="-317500" lvl="8" marL="4114800" algn="l">
              <a:lnSpc>
                <a:spcPct val="90000"/>
              </a:lnSpc>
              <a:spcBef>
                <a:spcPts val="1200"/>
              </a:spcBef>
              <a:spcAft>
                <a:spcPts val="1200"/>
              </a:spcAft>
              <a:buClr>
                <a:schemeClr val="dk1"/>
              </a:buClr>
              <a:buSzPts val="1400"/>
              <a:buChar char="■"/>
              <a:defRPr sz="1100"/>
            </a:lvl9pPr>
          </a:lstStyle>
          <a:p/>
        </p:txBody>
      </p:sp>
      <p:sp>
        <p:nvSpPr>
          <p:cNvPr id="54" name="Google Shape;54;p13"/>
          <p:cNvSpPr txBox="1"/>
          <p:nvPr>
            <p:ph idx="2" type="body"/>
          </p:nvPr>
        </p:nvSpPr>
        <p:spPr>
          <a:xfrm>
            <a:off x="1637413" y="244837"/>
            <a:ext cx="305688" cy="360098"/>
          </a:xfrm>
          <a:prstGeom prst="rect">
            <a:avLst/>
          </a:prstGeom>
          <a:noFill/>
          <a:ln>
            <a:noFill/>
          </a:ln>
        </p:spPr>
        <p:txBody>
          <a:bodyPr anchorCtr="0" anchor="t" bIns="34275" lIns="68575" spcFirstLastPara="1" rIns="68575" wrap="square" tIns="34275">
            <a:spAutoFit/>
          </a:bodyPr>
          <a:lstStyle>
            <a:lvl1pPr indent="-228600" lvl="0" marL="457200" algn="l">
              <a:lnSpc>
                <a:spcPct val="90000"/>
              </a:lnSpc>
              <a:spcBef>
                <a:spcPts val="800"/>
              </a:spcBef>
              <a:spcAft>
                <a:spcPts val="0"/>
              </a:spcAft>
              <a:buClr>
                <a:srgbClr val="E08484"/>
              </a:buClr>
              <a:buSzPts val="2100"/>
              <a:buNone/>
              <a:defRPr b="1" i="1" sz="1100">
                <a:solidFill>
                  <a:srgbClr val="E08484"/>
                </a:solidFill>
                <a:latin typeface="Microsoft Yahei"/>
                <a:ea typeface="Microsoft Yahei"/>
                <a:cs typeface="Microsoft Yahei"/>
                <a:sym typeface="Microsoft Yahei"/>
              </a:defRPr>
            </a:lvl1pPr>
            <a:lvl2pPr indent="-228600" lvl="1" marL="914400" algn="l">
              <a:lnSpc>
                <a:spcPct val="90000"/>
              </a:lnSpc>
              <a:spcBef>
                <a:spcPts val="1200"/>
              </a:spcBef>
              <a:spcAft>
                <a:spcPts val="0"/>
              </a:spcAft>
              <a:buClr>
                <a:schemeClr val="dk1"/>
              </a:buClr>
              <a:buSzPts val="1400"/>
              <a:buNone/>
              <a:defRPr sz="1400"/>
            </a:lvl2pPr>
            <a:lvl3pPr indent="-317500" lvl="2" marL="1371600" algn="l">
              <a:lnSpc>
                <a:spcPct val="90000"/>
              </a:lnSpc>
              <a:spcBef>
                <a:spcPts val="1200"/>
              </a:spcBef>
              <a:spcAft>
                <a:spcPts val="0"/>
              </a:spcAft>
              <a:buClr>
                <a:schemeClr val="dk1"/>
              </a:buClr>
              <a:buSzPts val="1400"/>
              <a:buChar char="■"/>
              <a:defRPr sz="1400"/>
            </a:lvl3pPr>
            <a:lvl4pPr indent="-317500" lvl="3" marL="1828800" algn="l">
              <a:lnSpc>
                <a:spcPct val="90000"/>
              </a:lnSpc>
              <a:spcBef>
                <a:spcPts val="1200"/>
              </a:spcBef>
              <a:spcAft>
                <a:spcPts val="0"/>
              </a:spcAft>
              <a:buClr>
                <a:schemeClr val="dk1"/>
              </a:buClr>
              <a:buSzPts val="1400"/>
              <a:buChar char="●"/>
              <a:defRPr sz="1100"/>
            </a:lvl4pPr>
            <a:lvl5pPr indent="-317500" lvl="4" marL="2286000" algn="l">
              <a:lnSpc>
                <a:spcPct val="90000"/>
              </a:lnSpc>
              <a:spcBef>
                <a:spcPts val="1200"/>
              </a:spcBef>
              <a:spcAft>
                <a:spcPts val="0"/>
              </a:spcAft>
              <a:buClr>
                <a:schemeClr val="dk1"/>
              </a:buClr>
              <a:buSzPts val="1400"/>
              <a:buChar char="○"/>
              <a:defRPr sz="1100"/>
            </a:lvl5pPr>
            <a:lvl6pPr indent="-317500" lvl="5" marL="2743200" algn="l">
              <a:lnSpc>
                <a:spcPct val="90000"/>
              </a:lnSpc>
              <a:spcBef>
                <a:spcPts val="1200"/>
              </a:spcBef>
              <a:spcAft>
                <a:spcPts val="0"/>
              </a:spcAft>
              <a:buClr>
                <a:schemeClr val="dk1"/>
              </a:buClr>
              <a:buSzPts val="1400"/>
              <a:buChar char="■"/>
              <a:defRPr sz="1100"/>
            </a:lvl6pPr>
            <a:lvl7pPr indent="-317500" lvl="6" marL="3200400" algn="l">
              <a:lnSpc>
                <a:spcPct val="90000"/>
              </a:lnSpc>
              <a:spcBef>
                <a:spcPts val="1200"/>
              </a:spcBef>
              <a:spcAft>
                <a:spcPts val="0"/>
              </a:spcAft>
              <a:buClr>
                <a:schemeClr val="dk1"/>
              </a:buClr>
              <a:buSzPts val="1400"/>
              <a:buChar char="●"/>
              <a:defRPr sz="1100"/>
            </a:lvl7pPr>
            <a:lvl8pPr indent="-317500" lvl="7" marL="3657600" algn="l">
              <a:lnSpc>
                <a:spcPct val="90000"/>
              </a:lnSpc>
              <a:spcBef>
                <a:spcPts val="1200"/>
              </a:spcBef>
              <a:spcAft>
                <a:spcPts val="0"/>
              </a:spcAft>
              <a:buClr>
                <a:schemeClr val="dk1"/>
              </a:buClr>
              <a:buSzPts val="1400"/>
              <a:buChar char="○"/>
              <a:defRPr sz="1100"/>
            </a:lvl8pPr>
            <a:lvl9pPr indent="-317500" lvl="8" marL="4114800" algn="l">
              <a:lnSpc>
                <a:spcPct val="90000"/>
              </a:lnSpc>
              <a:spcBef>
                <a:spcPts val="1200"/>
              </a:spcBef>
              <a:spcAft>
                <a:spcPts val="1200"/>
              </a:spcAft>
              <a:buClr>
                <a:schemeClr val="dk1"/>
              </a:buClr>
              <a:buSzPts val="1400"/>
              <a:buChar char="■"/>
              <a:defRPr sz="1100"/>
            </a:lvl9pPr>
          </a:lstStyle>
          <a:p/>
        </p:txBody>
      </p:sp>
      <p:sp>
        <p:nvSpPr>
          <p:cNvPr id="55" name="Google Shape;55;p13"/>
          <p:cNvSpPr txBox="1"/>
          <p:nvPr>
            <p:ph idx="3" type="body"/>
          </p:nvPr>
        </p:nvSpPr>
        <p:spPr>
          <a:xfrm>
            <a:off x="1943100" y="293220"/>
            <a:ext cx="2334985" cy="360098"/>
          </a:xfrm>
          <a:prstGeom prst="rect">
            <a:avLst/>
          </a:prstGeom>
          <a:noFill/>
          <a:ln>
            <a:noFill/>
          </a:ln>
        </p:spPr>
        <p:txBody>
          <a:bodyPr anchorCtr="0" anchor="t" bIns="34275" lIns="68575" spcFirstLastPara="1" rIns="68575" wrap="square" tIns="34275">
            <a:spAutoFit/>
          </a:bodyPr>
          <a:lstStyle>
            <a:lvl1pPr indent="-228600" lvl="0" marL="457200" algn="l">
              <a:lnSpc>
                <a:spcPct val="90000"/>
              </a:lnSpc>
              <a:spcBef>
                <a:spcPts val="800"/>
              </a:spcBef>
              <a:spcAft>
                <a:spcPts val="0"/>
              </a:spcAft>
              <a:buClr>
                <a:srgbClr val="E08484"/>
              </a:buClr>
              <a:buSzPts val="2100"/>
              <a:buNone/>
              <a:defRPr b="1" i="1" sz="1100">
                <a:solidFill>
                  <a:srgbClr val="E08484"/>
                </a:solidFill>
                <a:latin typeface="Microsoft Yahei"/>
                <a:ea typeface="Microsoft Yahei"/>
                <a:cs typeface="Microsoft Yahei"/>
                <a:sym typeface="Microsoft Yahei"/>
              </a:defRPr>
            </a:lvl1pPr>
            <a:lvl2pPr indent="-228600" lvl="1" marL="914400" algn="l">
              <a:lnSpc>
                <a:spcPct val="90000"/>
              </a:lnSpc>
              <a:spcBef>
                <a:spcPts val="1200"/>
              </a:spcBef>
              <a:spcAft>
                <a:spcPts val="0"/>
              </a:spcAft>
              <a:buClr>
                <a:schemeClr val="dk1"/>
              </a:buClr>
              <a:buSzPts val="1400"/>
              <a:buNone/>
              <a:defRPr sz="1400"/>
            </a:lvl2pPr>
            <a:lvl3pPr indent="-317500" lvl="2" marL="1371600" algn="l">
              <a:lnSpc>
                <a:spcPct val="90000"/>
              </a:lnSpc>
              <a:spcBef>
                <a:spcPts val="1200"/>
              </a:spcBef>
              <a:spcAft>
                <a:spcPts val="0"/>
              </a:spcAft>
              <a:buClr>
                <a:schemeClr val="dk1"/>
              </a:buClr>
              <a:buSzPts val="1400"/>
              <a:buChar char="■"/>
              <a:defRPr sz="1400"/>
            </a:lvl3pPr>
            <a:lvl4pPr indent="-317500" lvl="3" marL="1828800" algn="l">
              <a:lnSpc>
                <a:spcPct val="90000"/>
              </a:lnSpc>
              <a:spcBef>
                <a:spcPts val="1200"/>
              </a:spcBef>
              <a:spcAft>
                <a:spcPts val="0"/>
              </a:spcAft>
              <a:buClr>
                <a:schemeClr val="dk1"/>
              </a:buClr>
              <a:buSzPts val="1400"/>
              <a:buChar char="●"/>
              <a:defRPr sz="1100"/>
            </a:lvl4pPr>
            <a:lvl5pPr indent="-317500" lvl="4" marL="2286000" algn="l">
              <a:lnSpc>
                <a:spcPct val="90000"/>
              </a:lnSpc>
              <a:spcBef>
                <a:spcPts val="1200"/>
              </a:spcBef>
              <a:spcAft>
                <a:spcPts val="0"/>
              </a:spcAft>
              <a:buClr>
                <a:schemeClr val="dk1"/>
              </a:buClr>
              <a:buSzPts val="1400"/>
              <a:buChar char="○"/>
              <a:defRPr sz="1100"/>
            </a:lvl5pPr>
            <a:lvl6pPr indent="-317500" lvl="5" marL="2743200" algn="l">
              <a:lnSpc>
                <a:spcPct val="90000"/>
              </a:lnSpc>
              <a:spcBef>
                <a:spcPts val="1200"/>
              </a:spcBef>
              <a:spcAft>
                <a:spcPts val="0"/>
              </a:spcAft>
              <a:buClr>
                <a:schemeClr val="dk1"/>
              </a:buClr>
              <a:buSzPts val="1400"/>
              <a:buChar char="■"/>
              <a:defRPr sz="1100"/>
            </a:lvl6pPr>
            <a:lvl7pPr indent="-317500" lvl="6" marL="3200400" algn="l">
              <a:lnSpc>
                <a:spcPct val="90000"/>
              </a:lnSpc>
              <a:spcBef>
                <a:spcPts val="1200"/>
              </a:spcBef>
              <a:spcAft>
                <a:spcPts val="0"/>
              </a:spcAft>
              <a:buClr>
                <a:schemeClr val="dk1"/>
              </a:buClr>
              <a:buSzPts val="1400"/>
              <a:buChar char="●"/>
              <a:defRPr sz="1100"/>
            </a:lvl7pPr>
            <a:lvl8pPr indent="-317500" lvl="7" marL="3657600" algn="l">
              <a:lnSpc>
                <a:spcPct val="90000"/>
              </a:lnSpc>
              <a:spcBef>
                <a:spcPts val="1200"/>
              </a:spcBef>
              <a:spcAft>
                <a:spcPts val="0"/>
              </a:spcAft>
              <a:buClr>
                <a:schemeClr val="dk1"/>
              </a:buClr>
              <a:buSzPts val="1400"/>
              <a:buChar char="○"/>
              <a:defRPr sz="1100"/>
            </a:lvl8pPr>
            <a:lvl9pPr indent="-317500" lvl="8" marL="4114800" algn="l">
              <a:lnSpc>
                <a:spcPct val="90000"/>
              </a:lnSpc>
              <a:spcBef>
                <a:spcPts val="1200"/>
              </a:spcBef>
              <a:spcAft>
                <a:spcPts val="1200"/>
              </a:spcAft>
              <a:buClr>
                <a:schemeClr val="dk1"/>
              </a:buClr>
              <a:buSzPts val="1400"/>
              <a:buChar char="■"/>
              <a:defRPr sz="1100"/>
            </a:lvl9pPr>
          </a:lstStyle>
          <a:p/>
        </p:txBody>
      </p:sp>
      <p:grpSp>
        <p:nvGrpSpPr>
          <p:cNvPr id="56" name="Google Shape;56;p13"/>
          <p:cNvGrpSpPr/>
          <p:nvPr/>
        </p:nvGrpSpPr>
        <p:grpSpPr>
          <a:xfrm>
            <a:off x="-379519" y="379429"/>
            <a:ext cx="301084" cy="837078"/>
            <a:chOff x="3429025" y="3025921"/>
            <a:chExt cx="504000" cy="1611130"/>
          </a:xfrm>
        </p:grpSpPr>
        <p:sp>
          <p:nvSpPr>
            <p:cNvPr id="57" name="Google Shape;57;p13"/>
            <p:cNvSpPr/>
            <p:nvPr/>
          </p:nvSpPr>
          <p:spPr>
            <a:xfrm>
              <a:off x="3429025" y="3304947"/>
              <a:ext cx="504000" cy="216000"/>
            </a:xfrm>
            <a:prstGeom prst="rect">
              <a:avLst/>
            </a:prstGeom>
            <a:solidFill>
              <a:srgbClr val="A32020"/>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1" i="0" sz="1200" u="none" cap="none" strike="noStrike">
                <a:solidFill>
                  <a:schemeClr val="dk1"/>
                </a:solidFill>
                <a:latin typeface="Arial"/>
                <a:ea typeface="Arial"/>
                <a:cs typeface="Arial"/>
                <a:sym typeface="Arial"/>
              </a:endParaRPr>
            </a:p>
          </p:txBody>
        </p:sp>
        <p:sp>
          <p:nvSpPr>
            <p:cNvPr id="58" name="Google Shape;58;p13"/>
            <p:cNvSpPr/>
            <p:nvPr/>
          </p:nvSpPr>
          <p:spPr>
            <a:xfrm>
              <a:off x="3429025" y="4421051"/>
              <a:ext cx="504000" cy="216000"/>
            </a:xfrm>
            <a:prstGeom prst="rect">
              <a:avLst/>
            </a:prstGeom>
            <a:solidFill>
              <a:srgbClr val="DB536A"/>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1" i="0" sz="1200" u="none" cap="none" strike="noStrike">
                <a:solidFill>
                  <a:schemeClr val="dk1"/>
                </a:solidFill>
                <a:latin typeface="Arial"/>
                <a:ea typeface="Arial"/>
                <a:cs typeface="Arial"/>
                <a:sym typeface="Arial"/>
              </a:endParaRPr>
            </a:p>
          </p:txBody>
        </p:sp>
        <p:sp>
          <p:nvSpPr>
            <p:cNvPr id="59" name="Google Shape;59;p13"/>
            <p:cNvSpPr/>
            <p:nvPr/>
          </p:nvSpPr>
          <p:spPr>
            <a:xfrm>
              <a:off x="3429025" y="3862999"/>
              <a:ext cx="504000" cy="216000"/>
            </a:xfrm>
            <a:prstGeom prst="rect">
              <a:avLst/>
            </a:prstGeom>
            <a:solidFill>
              <a:srgbClr val="E0616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1" i="0" sz="1200" u="none" cap="none" strike="noStrike">
                <a:solidFill>
                  <a:schemeClr val="dk1"/>
                </a:solidFill>
                <a:latin typeface="Arial"/>
                <a:ea typeface="Arial"/>
                <a:cs typeface="Arial"/>
                <a:sym typeface="Arial"/>
              </a:endParaRPr>
            </a:p>
          </p:txBody>
        </p:sp>
        <p:sp>
          <p:nvSpPr>
            <p:cNvPr id="60" name="Google Shape;60;p13"/>
            <p:cNvSpPr/>
            <p:nvPr/>
          </p:nvSpPr>
          <p:spPr>
            <a:xfrm>
              <a:off x="3429025" y="4142025"/>
              <a:ext cx="504000" cy="216000"/>
            </a:xfrm>
            <a:prstGeom prst="rect">
              <a:avLst/>
            </a:prstGeom>
            <a:solidFill>
              <a:srgbClr val="EA9696"/>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1" i="0" sz="1200" u="none" cap="none" strike="noStrike">
                <a:solidFill>
                  <a:schemeClr val="dk1"/>
                </a:solidFill>
                <a:latin typeface="Arial"/>
                <a:ea typeface="Arial"/>
                <a:cs typeface="Arial"/>
                <a:sym typeface="Arial"/>
              </a:endParaRPr>
            </a:p>
          </p:txBody>
        </p:sp>
        <p:sp>
          <p:nvSpPr>
            <p:cNvPr id="61" name="Google Shape;61;p13"/>
            <p:cNvSpPr/>
            <p:nvPr/>
          </p:nvSpPr>
          <p:spPr>
            <a:xfrm>
              <a:off x="3429025" y="3025921"/>
              <a:ext cx="504000" cy="216000"/>
            </a:xfrm>
            <a:prstGeom prst="rect">
              <a:avLst/>
            </a:prstGeom>
            <a:solidFill>
              <a:srgbClr val="521010"/>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1" i="0" sz="1200" u="none" cap="none" strike="noStrike">
                <a:solidFill>
                  <a:schemeClr val="dk1"/>
                </a:solidFill>
                <a:latin typeface="Arial"/>
                <a:ea typeface="Arial"/>
                <a:cs typeface="Arial"/>
                <a:sym typeface="Arial"/>
              </a:endParaRPr>
            </a:p>
          </p:txBody>
        </p:sp>
        <p:sp>
          <p:nvSpPr>
            <p:cNvPr id="62" name="Google Shape;62;p13"/>
            <p:cNvSpPr/>
            <p:nvPr/>
          </p:nvSpPr>
          <p:spPr>
            <a:xfrm>
              <a:off x="3429025" y="3583973"/>
              <a:ext cx="504000" cy="216000"/>
            </a:xfrm>
            <a:prstGeom prst="rect">
              <a:avLst/>
            </a:prstGeom>
            <a:solidFill>
              <a:srgbClr val="BB2740"/>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1" i="0" sz="1200" u="none" cap="none" strike="noStrike">
                <a:solidFill>
                  <a:schemeClr val="dk1"/>
                </a:solidFill>
                <a:latin typeface="Arial"/>
                <a:ea typeface="Arial"/>
                <a:cs typeface="Arial"/>
                <a:sym typeface="Arial"/>
              </a:endParaRPr>
            </a:p>
          </p:txBody>
        </p:sp>
      </p:grpSp>
      <p:sp>
        <p:nvSpPr>
          <p:cNvPr id="63" name="Google Shape;63;p13"/>
          <p:cNvSpPr txBox="1"/>
          <p:nvPr>
            <p:ph idx="4" type="body"/>
          </p:nvPr>
        </p:nvSpPr>
        <p:spPr>
          <a:xfrm>
            <a:off x="500742" y="4721077"/>
            <a:ext cx="3777343" cy="221888"/>
          </a:xfrm>
          <a:prstGeom prst="rect">
            <a:avLst/>
          </a:prstGeom>
          <a:noFill/>
          <a:ln>
            <a:noFill/>
          </a:ln>
        </p:spPr>
        <p:txBody>
          <a:bodyPr anchorCtr="0" anchor="t" bIns="34275" lIns="68575" spcFirstLastPara="1" rIns="68575" wrap="square" tIns="34275">
            <a:noAutofit/>
          </a:bodyPr>
          <a:lstStyle>
            <a:lvl1pPr indent="-304800" lvl="0" marL="457200" algn="l">
              <a:lnSpc>
                <a:spcPct val="90000"/>
              </a:lnSpc>
              <a:spcBef>
                <a:spcPts val="800"/>
              </a:spcBef>
              <a:spcAft>
                <a:spcPts val="0"/>
              </a:spcAft>
              <a:buClr>
                <a:srgbClr val="DF8383"/>
              </a:buClr>
              <a:buSzPts val="1200"/>
              <a:buChar char="●"/>
              <a:defRPr sz="1200">
                <a:solidFill>
                  <a:srgbClr val="DF8383"/>
                </a:solidFill>
                <a:latin typeface="Arial"/>
                <a:ea typeface="Arial"/>
                <a:cs typeface="Arial"/>
                <a:sym typeface="Arial"/>
              </a:defRPr>
            </a:lvl1pPr>
            <a:lvl2pPr indent="-317500" lvl="1" marL="914400" algn="l">
              <a:lnSpc>
                <a:spcPct val="90000"/>
              </a:lnSpc>
              <a:spcBef>
                <a:spcPts val="1200"/>
              </a:spcBef>
              <a:spcAft>
                <a:spcPts val="0"/>
              </a:spcAft>
              <a:buClr>
                <a:schemeClr val="dk1"/>
              </a:buClr>
              <a:buSzPts val="1400"/>
              <a:buChar char="○"/>
              <a:defRPr sz="1100"/>
            </a:lvl2pPr>
            <a:lvl3pPr indent="-317500" lvl="2" marL="1371600" algn="l">
              <a:lnSpc>
                <a:spcPct val="90000"/>
              </a:lnSpc>
              <a:spcBef>
                <a:spcPts val="1200"/>
              </a:spcBef>
              <a:spcAft>
                <a:spcPts val="0"/>
              </a:spcAft>
              <a:buClr>
                <a:schemeClr val="dk1"/>
              </a:buClr>
              <a:buSzPts val="1400"/>
              <a:buChar char="■"/>
              <a:defRPr sz="1100"/>
            </a:lvl3pPr>
            <a:lvl4pPr indent="-317500" lvl="3" marL="1828800" algn="l">
              <a:lnSpc>
                <a:spcPct val="90000"/>
              </a:lnSpc>
              <a:spcBef>
                <a:spcPts val="1200"/>
              </a:spcBef>
              <a:spcAft>
                <a:spcPts val="0"/>
              </a:spcAft>
              <a:buClr>
                <a:schemeClr val="dk1"/>
              </a:buClr>
              <a:buSzPts val="1400"/>
              <a:buChar char="●"/>
              <a:defRPr sz="1100"/>
            </a:lvl4pPr>
            <a:lvl5pPr indent="-317500" lvl="4" marL="2286000" algn="l">
              <a:lnSpc>
                <a:spcPct val="90000"/>
              </a:lnSpc>
              <a:spcBef>
                <a:spcPts val="1200"/>
              </a:spcBef>
              <a:spcAft>
                <a:spcPts val="0"/>
              </a:spcAft>
              <a:buClr>
                <a:schemeClr val="dk1"/>
              </a:buClr>
              <a:buSzPts val="1400"/>
              <a:buChar char="○"/>
              <a:defRPr sz="1100"/>
            </a:lvl5pPr>
            <a:lvl6pPr indent="-317500" lvl="5" marL="2743200" algn="l">
              <a:lnSpc>
                <a:spcPct val="90000"/>
              </a:lnSpc>
              <a:spcBef>
                <a:spcPts val="1200"/>
              </a:spcBef>
              <a:spcAft>
                <a:spcPts val="0"/>
              </a:spcAft>
              <a:buClr>
                <a:schemeClr val="dk1"/>
              </a:buClr>
              <a:buSzPts val="1400"/>
              <a:buChar char="■"/>
              <a:defRPr sz="1100"/>
            </a:lvl6pPr>
            <a:lvl7pPr indent="-317500" lvl="6" marL="3200400" algn="l">
              <a:lnSpc>
                <a:spcPct val="90000"/>
              </a:lnSpc>
              <a:spcBef>
                <a:spcPts val="1200"/>
              </a:spcBef>
              <a:spcAft>
                <a:spcPts val="0"/>
              </a:spcAft>
              <a:buClr>
                <a:schemeClr val="dk1"/>
              </a:buClr>
              <a:buSzPts val="1400"/>
              <a:buChar char="●"/>
              <a:defRPr sz="1100"/>
            </a:lvl7pPr>
            <a:lvl8pPr indent="-317500" lvl="7" marL="3657600" algn="l">
              <a:lnSpc>
                <a:spcPct val="90000"/>
              </a:lnSpc>
              <a:spcBef>
                <a:spcPts val="1200"/>
              </a:spcBef>
              <a:spcAft>
                <a:spcPts val="0"/>
              </a:spcAft>
              <a:buClr>
                <a:schemeClr val="dk1"/>
              </a:buClr>
              <a:buSzPts val="1400"/>
              <a:buChar char="○"/>
              <a:defRPr sz="1100"/>
            </a:lvl8pPr>
            <a:lvl9pPr indent="-317500" lvl="8" marL="4114800" algn="l">
              <a:lnSpc>
                <a:spcPct val="90000"/>
              </a:lnSpc>
              <a:spcBef>
                <a:spcPts val="1200"/>
              </a:spcBef>
              <a:spcAft>
                <a:spcPts val="1200"/>
              </a:spcAft>
              <a:buClr>
                <a:schemeClr val="dk1"/>
              </a:buClr>
              <a:buSzPts val="1400"/>
              <a:buChar char="■"/>
              <a:defRPr sz="11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70" name="Shape 70"/>
        <p:cNvGrpSpPr/>
        <p:nvPr/>
      </p:nvGrpSpPr>
      <p:grpSpPr>
        <a:xfrm>
          <a:off x="0" y="0"/>
          <a:ext cx="0" cy="0"/>
          <a:chOff x="0" y="0"/>
          <a:chExt cx="0" cy="0"/>
        </a:xfrm>
      </p:grpSpPr>
      <p:sp>
        <p:nvSpPr>
          <p:cNvPr id="71" name="Google Shape;71;p15"/>
          <p:cNvSpPr txBox="1"/>
          <p:nvPr>
            <p:ph type="title"/>
          </p:nvPr>
        </p:nvSpPr>
        <p:spPr>
          <a:xfrm>
            <a:off x="628652" y="188125"/>
            <a:ext cx="6600413" cy="409171"/>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173F7E"/>
              </a:buClr>
              <a:buSzPts val="2400"/>
              <a:buFont typeface="Century Gothic"/>
              <a:buNone/>
              <a:defRPr b="1" sz="2400" cap="none">
                <a:solidFill>
                  <a:srgbClr val="173F7E"/>
                </a:solidFill>
                <a:latin typeface="Century Gothic"/>
                <a:ea typeface="Century Gothic"/>
                <a:cs typeface="Century Gothic"/>
                <a:sym typeface="Century Gothic"/>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2" name="Google Shape;72;p15"/>
          <p:cNvSpPr txBox="1"/>
          <p:nvPr>
            <p:ph idx="1" type="body"/>
          </p:nvPr>
        </p:nvSpPr>
        <p:spPr>
          <a:xfrm>
            <a:off x="628650" y="886656"/>
            <a:ext cx="7886700" cy="3488531"/>
          </a:xfrm>
          <a:prstGeom prst="rect">
            <a:avLst/>
          </a:prstGeom>
          <a:noFill/>
          <a:ln>
            <a:noFill/>
          </a:ln>
        </p:spPr>
        <p:txBody>
          <a:bodyPr anchorCtr="0" anchor="t" bIns="34275" lIns="68575" spcFirstLastPara="1" rIns="68575" wrap="square" tIns="34275">
            <a:normAutofit/>
          </a:bodyPr>
          <a:lstStyle>
            <a:lvl1pPr indent="-361950" lvl="0" marL="457200" algn="l">
              <a:lnSpc>
                <a:spcPct val="120000"/>
              </a:lnSpc>
              <a:spcBef>
                <a:spcPts val="800"/>
              </a:spcBef>
              <a:spcAft>
                <a:spcPts val="0"/>
              </a:spcAft>
              <a:buClr>
                <a:srgbClr val="F58220"/>
              </a:buClr>
              <a:buSzPts val="2100"/>
              <a:buChar char="•"/>
              <a:defRPr b="1">
                <a:solidFill>
                  <a:srgbClr val="F58220"/>
                </a:solidFill>
                <a:latin typeface="Century Gothic"/>
                <a:ea typeface="Century Gothic"/>
                <a:cs typeface="Century Gothic"/>
                <a:sym typeface="Century Gothic"/>
              </a:defRPr>
            </a:lvl1pPr>
            <a:lvl2pPr indent="-342900" lvl="1" marL="914400" algn="l">
              <a:lnSpc>
                <a:spcPct val="120000"/>
              </a:lnSpc>
              <a:spcBef>
                <a:spcPts val="400"/>
              </a:spcBef>
              <a:spcAft>
                <a:spcPts val="0"/>
              </a:spcAft>
              <a:buClr>
                <a:srgbClr val="3F3F3F"/>
              </a:buClr>
              <a:buSzPts val="1800"/>
              <a:buChar char="•"/>
              <a:defRPr>
                <a:solidFill>
                  <a:srgbClr val="3F3F3F"/>
                </a:solidFill>
                <a:latin typeface="Century Gothic"/>
                <a:ea typeface="Century Gothic"/>
                <a:cs typeface="Century Gothic"/>
                <a:sym typeface="Century Gothic"/>
              </a:defRPr>
            </a:lvl2pPr>
            <a:lvl3pPr indent="-323850" lvl="2" marL="1371600" algn="l">
              <a:lnSpc>
                <a:spcPct val="120000"/>
              </a:lnSpc>
              <a:spcBef>
                <a:spcPts val="400"/>
              </a:spcBef>
              <a:spcAft>
                <a:spcPts val="0"/>
              </a:spcAft>
              <a:buClr>
                <a:srgbClr val="3F3F3F"/>
              </a:buClr>
              <a:buSzPts val="1500"/>
              <a:buChar char="•"/>
              <a:defRPr>
                <a:solidFill>
                  <a:srgbClr val="3F3F3F"/>
                </a:solidFill>
                <a:latin typeface="Century Gothic"/>
                <a:ea typeface="Century Gothic"/>
                <a:cs typeface="Century Gothic"/>
                <a:sym typeface="Century Gothic"/>
              </a:defRPr>
            </a:lvl3pPr>
            <a:lvl4pPr indent="-317500" lvl="3" marL="1828800" algn="l">
              <a:lnSpc>
                <a:spcPct val="120000"/>
              </a:lnSpc>
              <a:spcBef>
                <a:spcPts val="400"/>
              </a:spcBef>
              <a:spcAft>
                <a:spcPts val="0"/>
              </a:spcAft>
              <a:buClr>
                <a:srgbClr val="3F3F3F"/>
              </a:buClr>
              <a:buSzPts val="1400"/>
              <a:buFont typeface="Arial"/>
              <a:buChar char="─"/>
              <a:defRPr>
                <a:solidFill>
                  <a:srgbClr val="3F3F3F"/>
                </a:solidFill>
                <a:latin typeface="Century Gothic"/>
                <a:ea typeface="Century Gothic"/>
                <a:cs typeface="Century Gothic"/>
                <a:sym typeface="Century Gothic"/>
              </a:defRPr>
            </a:lvl4pPr>
            <a:lvl5pPr indent="-317500" lvl="4" marL="2286000" algn="l">
              <a:lnSpc>
                <a:spcPct val="90000"/>
              </a:lnSpc>
              <a:spcBef>
                <a:spcPts val="400"/>
              </a:spcBef>
              <a:spcAft>
                <a:spcPts val="0"/>
              </a:spcAft>
              <a:buClr>
                <a:srgbClr val="3F3F3F"/>
              </a:buClr>
              <a:buSzPts val="1400"/>
              <a:buChar char="•"/>
              <a:defRPr>
                <a:solidFill>
                  <a:srgbClr val="3F3F3F"/>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3" name="Google Shape;73;p15"/>
          <p:cNvSpPr txBox="1"/>
          <p:nvPr>
            <p:ph idx="10" type="dt"/>
          </p:nvPr>
        </p:nvSpPr>
        <p:spPr>
          <a:xfrm>
            <a:off x="116032" y="4869659"/>
            <a:ext cx="4723728"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4" name="Google Shape;74;p15"/>
          <p:cNvSpPr txBox="1"/>
          <p:nvPr>
            <p:ph idx="11" type="ftr"/>
          </p:nvPr>
        </p:nvSpPr>
        <p:spPr>
          <a:xfrm>
            <a:off x="4902741" y="4869659"/>
            <a:ext cx="361261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5" name="Google Shape;75;p15"/>
          <p:cNvSpPr txBox="1"/>
          <p:nvPr>
            <p:ph idx="12" type="sldNum"/>
          </p:nvPr>
        </p:nvSpPr>
        <p:spPr>
          <a:xfrm>
            <a:off x="8578332" y="4869659"/>
            <a:ext cx="565668"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descr="Text, logo&#10;&#10;Description automatically generated" id="76" name="Google Shape;76;p15"/>
          <p:cNvPicPr preferRelativeResize="0"/>
          <p:nvPr/>
        </p:nvPicPr>
        <p:blipFill rotWithShape="1">
          <a:blip r:embed="rId2">
            <a:alphaModFix/>
          </a:blip>
          <a:srcRect b="0" l="0" r="0" t="0"/>
          <a:stretch/>
        </p:blipFill>
        <p:spPr>
          <a:xfrm>
            <a:off x="7200097" y="83570"/>
            <a:ext cx="1943903" cy="715993"/>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77" name="Shape 77"/>
        <p:cNvGrpSpPr/>
        <p:nvPr/>
      </p:nvGrpSpPr>
      <p:grpSpPr>
        <a:xfrm>
          <a:off x="0" y="0"/>
          <a:ext cx="0" cy="0"/>
          <a:chOff x="0" y="0"/>
          <a:chExt cx="0" cy="0"/>
        </a:xfrm>
      </p:grpSpPr>
      <p:sp>
        <p:nvSpPr>
          <p:cNvPr id="78" name="Google Shape;78;p16"/>
          <p:cNvSpPr txBox="1"/>
          <p:nvPr>
            <p:ph type="ctrTitle"/>
          </p:nvPr>
        </p:nvSpPr>
        <p:spPr>
          <a:xfrm>
            <a:off x="1266340" y="1590989"/>
            <a:ext cx="7411601" cy="960173"/>
          </a:xfrm>
          <a:prstGeom prst="rect">
            <a:avLst/>
          </a:prstGeom>
          <a:noFill/>
          <a:ln>
            <a:noFill/>
          </a:ln>
        </p:spPr>
        <p:txBody>
          <a:bodyPr anchorCtr="0" anchor="t" bIns="34275" lIns="68575" spcFirstLastPara="1" rIns="68575" wrap="square" tIns="34275">
            <a:normAutofit/>
          </a:bodyPr>
          <a:lstStyle>
            <a:lvl1pPr lvl="0" algn="l">
              <a:lnSpc>
                <a:spcPct val="90000"/>
              </a:lnSpc>
              <a:spcBef>
                <a:spcPts val="0"/>
              </a:spcBef>
              <a:spcAft>
                <a:spcPts val="0"/>
              </a:spcAft>
              <a:buClr>
                <a:srgbClr val="173F7E"/>
              </a:buClr>
              <a:buSzPts val="3300"/>
              <a:buFont typeface="Century Gothic"/>
              <a:buNone/>
              <a:defRPr b="1" sz="3300" cap="none">
                <a:solidFill>
                  <a:srgbClr val="173F7E"/>
                </a:solidFill>
                <a:latin typeface="Century Gothic"/>
                <a:ea typeface="Century Gothic"/>
                <a:cs typeface="Century Gothic"/>
                <a:sym typeface="Century Gothic"/>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9" name="Google Shape;79;p16"/>
          <p:cNvSpPr txBox="1"/>
          <p:nvPr>
            <p:ph idx="1" type="subTitle"/>
          </p:nvPr>
        </p:nvSpPr>
        <p:spPr>
          <a:xfrm>
            <a:off x="1266338" y="2653871"/>
            <a:ext cx="6863514" cy="347473"/>
          </a:xfrm>
          <a:prstGeom prst="rect">
            <a:avLst/>
          </a:prstGeom>
          <a:noFill/>
          <a:ln>
            <a:noFill/>
          </a:ln>
        </p:spPr>
        <p:txBody>
          <a:bodyPr anchorCtr="0" anchor="t" bIns="34275" lIns="68575" spcFirstLastPara="1" rIns="68575" wrap="square" tIns="34275">
            <a:normAutofit/>
          </a:bodyPr>
          <a:lstStyle>
            <a:lvl1pPr lvl="0" algn="l">
              <a:lnSpc>
                <a:spcPct val="90000"/>
              </a:lnSpc>
              <a:spcBef>
                <a:spcPts val="800"/>
              </a:spcBef>
              <a:spcAft>
                <a:spcPts val="0"/>
              </a:spcAft>
              <a:buClr>
                <a:srgbClr val="33BBBC"/>
              </a:buClr>
              <a:buSzPts val="1800"/>
              <a:buNone/>
              <a:defRPr b="1" sz="1800" cap="none">
                <a:solidFill>
                  <a:srgbClr val="33BBBC"/>
                </a:solidFill>
                <a:latin typeface="Century Gothic"/>
                <a:ea typeface="Century Gothic"/>
                <a:cs typeface="Century Gothic"/>
                <a:sym typeface="Century Gothic"/>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80" name="Google Shape;80;p16"/>
          <p:cNvSpPr txBox="1"/>
          <p:nvPr>
            <p:ph idx="2" type="body"/>
          </p:nvPr>
        </p:nvSpPr>
        <p:spPr>
          <a:xfrm>
            <a:off x="1266340" y="3095692"/>
            <a:ext cx="6846887" cy="30461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7F7F7F"/>
              </a:buClr>
              <a:buSzPts val="1500"/>
              <a:buNone/>
              <a:defRPr b="1" sz="1500">
                <a:solidFill>
                  <a:srgbClr val="7F7F7F"/>
                </a:solidFill>
                <a:latin typeface="Century Gothic"/>
                <a:ea typeface="Century Gothic"/>
                <a:cs typeface="Century Gothic"/>
                <a:sym typeface="Century Gothic"/>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1" name="Google Shape;81;p16"/>
          <p:cNvSpPr txBox="1"/>
          <p:nvPr>
            <p:ph idx="10" type="dt"/>
          </p:nvPr>
        </p:nvSpPr>
        <p:spPr>
          <a:xfrm>
            <a:off x="116032" y="4869659"/>
            <a:ext cx="4723728"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2" name="Google Shape;82;p16"/>
          <p:cNvSpPr txBox="1"/>
          <p:nvPr>
            <p:ph idx="11" type="ftr"/>
          </p:nvPr>
        </p:nvSpPr>
        <p:spPr>
          <a:xfrm>
            <a:off x="4902741" y="4869659"/>
            <a:ext cx="361261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3" name="Google Shape;83;p16"/>
          <p:cNvSpPr txBox="1"/>
          <p:nvPr>
            <p:ph idx="12" type="sldNum"/>
          </p:nvPr>
        </p:nvSpPr>
        <p:spPr>
          <a:xfrm>
            <a:off x="8578332" y="4869659"/>
            <a:ext cx="565668"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descr="Text, logo&#10;&#10;Description automatically generated" id="84" name="Google Shape;84;p16"/>
          <p:cNvPicPr preferRelativeResize="0"/>
          <p:nvPr/>
        </p:nvPicPr>
        <p:blipFill rotWithShape="1">
          <a:blip r:embed="rId2">
            <a:alphaModFix/>
          </a:blip>
          <a:srcRect b="0" l="0" r="0" t="0"/>
          <a:stretch/>
        </p:blipFill>
        <p:spPr>
          <a:xfrm>
            <a:off x="7200097" y="83570"/>
            <a:ext cx="1943903" cy="715993"/>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85" name="Shape 85"/>
        <p:cNvGrpSpPr/>
        <p:nvPr/>
      </p:nvGrpSpPr>
      <p:grpSpPr>
        <a:xfrm>
          <a:off x="0" y="0"/>
          <a:ext cx="0" cy="0"/>
          <a:chOff x="0" y="0"/>
          <a:chExt cx="0" cy="0"/>
        </a:xfrm>
      </p:grpSpPr>
      <p:sp>
        <p:nvSpPr>
          <p:cNvPr id="86" name="Google Shape;86;p17"/>
          <p:cNvSpPr txBox="1"/>
          <p:nvPr>
            <p:ph type="title"/>
          </p:nvPr>
        </p:nvSpPr>
        <p:spPr>
          <a:xfrm>
            <a:off x="628652" y="188125"/>
            <a:ext cx="6600413" cy="409171"/>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173F7E"/>
              </a:buClr>
              <a:buSzPts val="2400"/>
              <a:buFont typeface="Century Gothic"/>
              <a:buNone/>
              <a:defRPr b="1" sz="2400" cap="none">
                <a:solidFill>
                  <a:srgbClr val="173F7E"/>
                </a:solidFill>
                <a:latin typeface="Century Gothic"/>
                <a:ea typeface="Century Gothic"/>
                <a:cs typeface="Century Gothic"/>
                <a:sym typeface="Century Gothic"/>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7" name="Google Shape;87;p17"/>
          <p:cNvSpPr txBox="1"/>
          <p:nvPr>
            <p:ph idx="1" type="body"/>
          </p:nvPr>
        </p:nvSpPr>
        <p:spPr>
          <a:xfrm>
            <a:off x="628650" y="875274"/>
            <a:ext cx="7886700" cy="3107531"/>
          </a:xfrm>
          <a:prstGeom prst="rect">
            <a:avLst/>
          </a:prstGeom>
          <a:noFill/>
          <a:ln>
            <a:noFill/>
          </a:ln>
        </p:spPr>
        <p:txBody>
          <a:bodyPr anchorCtr="0" anchor="t" bIns="34275" lIns="68575" spcFirstLastPara="1" rIns="68575" wrap="square" tIns="34275">
            <a:normAutofit/>
          </a:bodyPr>
          <a:lstStyle>
            <a:lvl1pPr indent="-361950" lvl="0" marL="457200" algn="l">
              <a:lnSpc>
                <a:spcPct val="90000"/>
              </a:lnSpc>
              <a:spcBef>
                <a:spcPts val="800"/>
              </a:spcBef>
              <a:spcAft>
                <a:spcPts val="0"/>
              </a:spcAft>
              <a:buClr>
                <a:srgbClr val="3F3F3F"/>
              </a:buClr>
              <a:buSzPts val="2100"/>
              <a:buFont typeface="Arial"/>
              <a:buChar char="•"/>
              <a:defRPr b="0" cap="none">
                <a:solidFill>
                  <a:srgbClr val="3F3F3F"/>
                </a:solidFill>
                <a:latin typeface="Century Gothic"/>
                <a:ea typeface="Century Gothic"/>
                <a:cs typeface="Century Gothic"/>
                <a:sym typeface="Century Gothic"/>
              </a:defRPr>
            </a:lvl1pPr>
            <a:lvl2pPr indent="-342900" lvl="1" marL="914400" algn="l">
              <a:lnSpc>
                <a:spcPct val="90000"/>
              </a:lnSpc>
              <a:spcBef>
                <a:spcPts val="400"/>
              </a:spcBef>
              <a:spcAft>
                <a:spcPts val="0"/>
              </a:spcAft>
              <a:buClr>
                <a:srgbClr val="3F3F3F"/>
              </a:buClr>
              <a:buSzPts val="1800"/>
              <a:buChar char="•"/>
              <a:defRPr>
                <a:solidFill>
                  <a:srgbClr val="3F3F3F"/>
                </a:solidFill>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8" name="Google Shape;88;p17"/>
          <p:cNvSpPr txBox="1"/>
          <p:nvPr>
            <p:ph idx="10" type="dt"/>
          </p:nvPr>
        </p:nvSpPr>
        <p:spPr>
          <a:xfrm>
            <a:off x="116032" y="4869659"/>
            <a:ext cx="4723728"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9" name="Google Shape;89;p17"/>
          <p:cNvSpPr txBox="1"/>
          <p:nvPr>
            <p:ph idx="11" type="ftr"/>
          </p:nvPr>
        </p:nvSpPr>
        <p:spPr>
          <a:xfrm>
            <a:off x="4902741" y="4869659"/>
            <a:ext cx="361261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0" name="Google Shape;90;p17"/>
          <p:cNvSpPr txBox="1"/>
          <p:nvPr>
            <p:ph idx="12" type="sldNum"/>
          </p:nvPr>
        </p:nvSpPr>
        <p:spPr>
          <a:xfrm>
            <a:off x="8578332" y="4869659"/>
            <a:ext cx="565668"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descr="Text, logo&#10;&#10;Description automatically generated" id="91" name="Google Shape;91;p17"/>
          <p:cNvPicPr preferRelativeResize="0"/>
          <p:nvPr/>
        </p:nvPicPr>
        <p:blipFill rotWithShape="1">
          <a:blip r:embed="rId2">
            <a:alphaModFix/>
          </a:blip>
          <a:srcRect b="0" l="0" r="0" t="0"/>
          <a:stretch/>
        </p:blipFill>
        <p:spPr>
          <a:xfrm>
            <a:off x="7200097" y="83570"/>
            <a:ext cx="1943903" cy="715993"/>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92" name="Shape 92"/>
        <p:cNvGrpSpPr/>
        <p:nvPr/>
      </p:nvGrpSpPr>
      <p:grpSpPr>
        <a:xfrm>
          <a:off x="0" y="0"/>
          <a:ext cx="0" cy="0"/>
          <a:chOff x="0" y="0"/>
          <a:chExt cx="0" cy="0"/>
        </a:xfrm>
      </p:grpSpPr>
      <p:sp>
        <p:nvSpPr>
          <p:cNvPr id="93" name="Google Shape;93;p18"/>
          <p:cNvSpPr txBox="1"/>
          <p:nvPr>
            <p:ph type="title"/>
          </p:nvPr>
        </p:nvSpPr>
        <p:spPr>
          <a:xfrm>
            <a:off x="628652" y="188125"/>
            <a:ext cx="6600413" cy="409171"/>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173F7E"/>
              </a:buClr>
              <a:buSzPts val="2400"/>
              <a:buFont typeface="Century Gothic"/>
              <a:buNone/>
              <a:defRPr b="1" sz="2400" cap="none">
                <a:solidFill>
                  <a:srgbClr val="173F7E"/>
                </a:solidFill>
                <a:latin typeface="Century Gothic"/>
                <a:ea typeface="Century Gothic"/>
                <a:cs typeface="Century Gothic"/>
                <a:sym typeface="Century Gothic"/>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4" name="Google Shape;94;p18"/>
          <p:cNvSpPr txBox="1"/>
          <p:nvPr>
            <p:ph idx="1" type="body"/>
          </p:nvPr>
        </p:nvSpPr>
        <p:spPr>
          <a:xfrm>
            <a:off x="4760915" y="875114"/>
            <a:ext cx="3754437" cy="3107531"/>
          </a:xfrm>
          <a:prstGeom prst="rect">
            <a:avLst/>
          </a:prstGeom>
          <a:noFill/>
          <a:ln>
            <a:noFill/>
          </a:ln>
        </p:spPr>
        <p:txBody>
          <a:bodyPr anchorCtr="0" anchor="t" bIns="34275" lIns="68575" spcFirstLastPara="1" rIns="68575" wrap="square" tIns="34275">
            <a:normAutofit/>
          </a:bodyPr>
          <a:lstStyle>
            <a:lvl1pPr indent="-361950" lvl="0" marL="457200" algn="l">
              <a:lnSpc>
                <a:spcPct val="90000"/>
              </a:lnSpc>
              <a:spcBef>
                <a:spcPts val="800"/>
              </a:spcBef>
              <a:spcAft>
                <a:spcPts val="0"/>
              </a:spcAft>
              <a:buClr>
                <a:srgbClr val="F58220"/>
              </a:buClr>
              <a:buSzPts val="2100"/>
              <a:buChar char="•"/>
              <a:defRPr b="1">
                <a:solidFill>
                  <a:srgbClr val="F58220"/>
                </a:solidFill>
                <a:latin typeface="Century Gothic"/>
                <a:ea typeface="Century Gothic"/>
                <a:cs typeface="Century Gothic"/>
                <a:sym typeface="Century Gothic"/>
              </a:defRPr>
            </a:lvl1pPr>
            <a:lvl2pPr indent="-342900" lvl="1" marL="914400" algn="l">
              <a:lnSpc>
                <a:spcPct val="90000"/>
              </a:lnSpc>
              <a:spcBef>
                <a:spcPts val="400"/>
              </a:spcBef>
              <a:spcAft>
                <a:spcPts val="0"/>
              </a:spcAft>
              <a:buClr>
                <a:srgbClr val="3F3F3F"/>
              </a:buClr>
              <a:buSzPts val="1800"/>
              <a:buChar char="•"/>
              <a:defRPr>
                <a:solidFill>
                  <a:srgbClr val="3F3F3F"/>
                </a:solidFill>
                <a:latin typeface="Century Gothic"/>
                <a:ea typeface="Century Gothic"/>
                <a:cs typeface="Century Gothic"/>
                <a:sym typeface="Century Gothic"/>
              </a:defRPr>
            </a:lvl2pPr>
            <a:lvl3pPr indent="-323850" lvl="2" marL="1371600" algn="l">
              <a:lnSpc>
                <a:spcPct val="90000"/>
              </a:lnSpc>
              <a:spcBef>
                <a:spcPts val="400"/>
              </a:spcBef>
              <a:spcAft>
                <a:spcPts val="0"/>
              </a:spcAft>
              <a:buClr>
                <a:srgbClr val="3F3F3F"/>
              </a:buClr>
              <a:buSzPts val="1500"/>
              <a:buChar char="•"/>
              <a:defRPr>
                <a:solidFill>
                  <a:srgbClr val="3F3F3F"/>
                </a:solidFill>
                <a:latin typeface="Century Gothic"/>
                <a:ea typeface="Century Gothic"/>
                <a:cs typeface="Century Gothic"/>
                <a:sym typeface="Century Gothic"/>
              </a:defRPr>
            </a:lvl3pPr>
            <a:lvl4pPr indent="-317500" lvl="3" marL="1828800" algn="l">
              <a:lnSpc>
                <a:spcPct val="90000"/>
              </a:lnSpc>
              <a:spcBef>
                <a:spcPts val="400"/>
              </a:spcBef>
              <a:spcAft>
                <a:spcPts val="0"/>
              </a:spcAft>
              <a:buClr>
                <a:srgbClr val="3F3F3F"/>
              </a:buClr>
              <a:buSzPts val="1400"/>
              <a:buFont typeface="Arial"/>
              <a:buChar char="─"/>
              <a:defRPr>
                <a:solidFill>
                  <a:srgbClr val="3F3F3F"/>
                </a:solidFill>
                <a:latin typeface="Century Gothic"/>
                <a:ea typeface="Century Gothic"/>
                <a:cs typeface="Century Gothic"/>
                <a:sym typeface="Century Gothic"/>
              </a:defRPr>
            </a:lvl4pPr>
            <a:lvl5pPr indent="-317500" lvl="4" marL="2286000" algn="l">
              <a:lnSpc>
                <a:spcPct val="90000"/>
              </a:lnSpc>
              <a:spcBef>
                <a:spcPts val="400"/>
              </a:spcBef>
              <a:spcAft>
                <a:spcPts val="0"/>
              </a:spcAft>
              <a:buClr>
                <a:srgbClr val="3F3F3F"/>
              </a:buClr>
              <a:buSzPts val="1400"/>
              <a:buChar char="•"/>
              <a:defRPr>
                <a:solidFill>
                  <a:srgbClr val="3F3F3F"/>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5" name="Google Shape;95;p18"/>
          <p:cNvSpPr txBox="1"/>
          <p:nvPr>
            <p:ph idx="2" type="body"/>
          </p:nvPr>
        </p:nvSpPr>
        <p:spPr>
          <a:xfrm>
            <a:off x="628652" y="875113"/>
            <a:ext cx="3843959" cy="3107531"/>
          </a:xfrm>
          <a:prstGeom prst="rect">
            <a:avLst/>
          </a:prstGeom>
          <a:noFill/>
          <a:ln>
            <a:noFill/>
          </a:ln>
        </p:spPr>
        <p:txBody>
          <a:bodyPr anchorCtr="0" anchor="t" bIns="34275" lIns="68575" spcFirstLastPara="1" rIns="68575" wrap="square" tIns="34275">
            <a:normAutofit/>
          </a:bodyPr>
          <a:lstStyle>
            <a:lvl1pPr indent="-361950" lvl="0" marL="457200" algn="l">
              <a:lnSpc>
                <a:spcPct val="90000"/>
              </a:lnSpc>
              <a:spcBef>
                <a:spcPts val="800"/>
              </a:spcBef>
              <a:spcAft>
                <a:spcPts val="0"/>
              </a:spcAft>
              <a:buClr>
                <a:srgbClr val="F58220"/>
              </a:buClr>
              <a:buSzPts val="2100"/>
              <a:buChar char="•"/>
              <a:defRPr b="1">
                <a:solidFill>
                  <a:srgbClr val="F58220"/>
                </a:solidFill>
                <a:latin typeface="Century Gothic"/>
                <a:ea typeface="Century Gothic"/>
                <a:cs typeface="Century Gothic"/>
                <a:sym typeface="Century Gothic"/>
              </a:defRPr>
            </a:lvl1pPr>
            <a:lvl2pPr indent="-342900" lvl="1" marL="914400" algn="l">
              <a:lnSpc>
                <a:spcPct val="90000"/>
              </a:lnSpc>
              <a:spcBef>
                <a:spcPts val="400"/>
              </a:spcBef>
              <a:spcAft>
                <a:spcPts val="0"/>
              </a:spcAft>
              <a:buClr>
                <a:srgbClr val="3F3F3F"/>
              </a:buClr>
              <a:buSzPts val="1800"/>
              <a:buChar char="•"/>
              <a:defRPr>
                <a:solidFill>
                  <a:srgbClr val="3F3F3F"/>
                </a:solidFill>
                <a:latin typeface="Century Gothic"/>
                <a:ea typeface="Century Gothic"/>
                <a:cs typeface="Century Gothic"/>
                <a:sym typeface="Century Gothic"/>
              </a:defRPr>
            </a:lvl2pPr>
            <a:lvl3pPr indent="-323850" lvl="2" marL="1371600" algn="l">
              <a:lnSpc>
                <a:spcPct val="90000"/>
              </a:lnSpc>
              <a:spcBef>
                <a:spcPts val="400"/>
              </a:spcBef>
              <a:spcAft>
                <a:spcPts val="0"/>
              </a:spcAft>
              <a:buClr>
                <a:srgbClr val="3F3F3F"/>
              </a:buClr>
              <a:buSzPts val="1500"/>
              <a:buChar char="•"/>
              <a:defRPr>
                <a:solidFill>
                  <a:srgbClr val="3F3F3F"/>
                </a:solidFill>
                <a:latin typeface="Century Gothic"/>
                <a:ea typeface="Century Gothic"/>
                <a:cs typeface="Century Gothic"/>
                <a:sym typeface="Century Gothic"/>
              </a:defRPr>
            </a:lvl3pPr>
            <a:lvl4pPr indent="-317500" lvl="3" marL="1828800" algn="l">
              <a:lnSpc>
                <a:spcPct val="90000"/>
              </a:lnSpc>
              <a:spcBef>
                <a:spcPts val="400"/>
              </a:spcBef>
              <a:spcAft>
                <a:spcPts val="0"/>
              </a:spcAft>
              <a:buClr>
                <a:srgbClr val="3F3F3F"/>
              </a:buClr>
              <a:buSzPts val="1400"/>
              <a:buFont typeface="Arial"/>
              <a:buChar char="─"/>
              <a:defRPr>
                <a:solidFill>
                  <a:srgbClr val="3F3F3F"/>
                </a:solidFill>
                <a:latin typeface="Century Gothic"/>
                <a:ea typeface="Century Gothic"/>
                <a:cs typeface="Century Gothic"/>
                <a:sym typeface="Century Gothic"/>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6" name="Google Shape;96;p18"/>
          <p:cNvSpPr txBox="1"/>
          <p:nvPr>
            <p:ph idx="10" type="dt"/>
          </p:nvPr>
        </p:nvSpPr>
        <p:spPr>
          <a:xfrm>
            <a:off x="116032" y="4869659"/>
            <a:ext cx="4723728"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7" name="Google Shape;97;p18"/>
          <p:cNvSpPr txBox="1"/>
          <p:nvPr>
            <p:ph idx="11" type="ftr"/>
          </p:nvPr>
        </p:nvSpPr>
        <p:spPr>
          <a:xfrm>
            <a:off x="4902741" y="4869659"/>
            <a:ext cx="361261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8" name="Google Shape;98;p18"/>
          <p:cNvSpPr txBox="1"/>
          <p:nvPr>
            <p:ph idx="12" type="sldNum"/>
          </p:nvPr>
        </p:nvSpPr>
        <p:spPr>
          <a:xfrm>
            <a:off x="8578332" y="4869659"/>
            <a:ext cx="565668"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descr="Text, logo&#10;&#10;Description automatically generated" id="99" name="Google Shape;99;p18"/>
          <p:cNvPicPr preferRelativeResize="0"/>
          <p:nvPr/>
        </p:nvPicPr>
        <p:blipFill rotWithShape="1">
          <a:blip r:embed="rId2">
            <a:alphaModFix/>
          </a:blip>
          <a:srcRect b="0" l="0" r="0" t="0"/>
          <a:stretch/>
        </p:blipFill>
        <p:spPr>
          <a:xfrm>
            <a:off x="7200097" y="83570"/>
            <a:ext cx="1943903" cy="715993"/>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100" name="Shape 100"/>
        <p:cNvGrpSpPr/>
        <p:nvPr/>
      </p:nvGrpSpPr>
      <p:grpSpPr>
        <a:xfrm>
          <a:off x="0" y="0"/>
          <a:ext cx="0" cy="0"/>
          <a:chOff x="0" y="0"/>
          <a:chExt cx="0" cy="0"/>
        </a:xfrm>
      </p:grpSpPr>
      <p:sp>
        <p:nvSpPr>
          <p:cNvPr id="101" name="Google Shape;101;p19"/>
          <p:cNvSpPr txBox="1"/>
          <p:nvPr>
            <p:ph type="ctrTitle"/>
          </p:nvPr>
        </p:nvSpPr>
        <p:spPr>
          <a:xfrm>
            <a:off x="841817" y="2488792"/>
            <a:ext cx="7411601" cy="960173"/>
          </a:xfrm>
          <a:prstGeom prst="rect">
            <a:avLst/>
          </a:prstGeom>
          <a:noFill/>
          <a:ln>
            <a:noFill/>
          </a:ln>
        </p:spPr>
        <p:txBody>
          <a:bodyPr anchorCtr="0" anchor="t" bIns="34275" lIns="68575" spcFirstLastPara="1" rIns="68575" wrap="square" tIns="34275">
            <a:normAutofit/>
          </a:bodyPr>
          <a:lstStyle>
            <a:lvl1pPr lvl="0" algn="l">
              <a:lnSpc>
                <a:spcPct val="90000"/>
              </a:lnSpc>
              <a:spcBef>
                <a:spcPts val="0"/>
              </a:spcBef>
              <a:spcAft>
                <a:spcPts val="0"/>
              </a:spcAft>
              <a:buClr>
                <a:srgbClr val="173F7E"/>
              </a:buClr>
              <a:buSzPts val="3300"/>
              <a:buFont typeface="Century Gothic"/>
              <a:buNone/>
              <a:defRPr b="1" sz="3300" cap="none">
                <a:solidFill>
                  <a:srgbClr val="173F7E"/>
                </a:solidFill>
                <a:latin typeface="Century Gothic"/>
                <a:ea typeface="Century Gothic"/>
                <a:cs typeface="Century Gothic"/>
                <a:sym typeface="Century Gothic"/>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2" name="Google Shape;102;p19"/>
          <p:cNvSpPr txBox="1"/>
          <p:nvPr>
            <p:ph idx="1" type="subTitle"/>
          </p:nvPr>
        </p:nvSpPr>
        <p:spPr>
          <a:xfrm>
            <a:off x="841814" y="3584135"/>
            <a:ext cx="6863514" cy="347473"/>
          </a:xfrm>
          <a:prstGeom prst="rect">
            <a:avLst/>
          </a:prstGeom>
          <a:noFill/>
          <a:ln>
            <a:noFill/>
          </a:ln>
        </p:spPr>
        <p:txBody>
          <a:bodyPr anchorCtr="0" anchor="t" bIns="34275" lIns="68575" spcFirstLastPara="1" rIns="68575" wrap="square" tIns="34275">
            <a:normAutofit/>
          </a:bodyPr>
          <a:lstStyle>
            <a:lvl1pPr lvl="0" algn="l">
              <a:lnSpc>
                <a:spcPct val="90000"/>
              </a:lnSpc>
              <a:spcBef>
                <a:spcPts val="800"/>
              </a:spcBef>
              <a:spcAft>
                <a:spcPts val="0"/>
              </a:spcAft>
              <a:buClr>
                <a:srgbClr val="33BBBC"/>
              </a:buClr>
              <a:buSzPts val="1800"/>
              <a:buNone/>
              <a:defRPr b="1" sz="1800" cap="none">
                <a:solidFill>
                  <a:srgbClr val="33BBBC"/>
                </a:solidFill>
                <a:latin typeface="Century Gothic"/>
                <a:ea typeface="Century Gothic"/>
                <a:cs typeface="Century Gothic"/>
                <a:sym typeface="Century Gothic"/>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103" name="Google Shape;103;p19"/>
          <p:cNvSpPr txBox="1"/>
          <p:nvPr>
            <p:ph idx="10" type="dt"/>
          </p:nvPr>
        </p:nvSpPr>
        <p:spPr>
          <a:xfrm>
            <a:off x="116032" y="4869659"/>
            <a:ext cx="4723728"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4" name="Google Shape;104;p19"/>
          <p:cNvSpPr txBox="1"/>
          <p:nvPr>
            <p:ph idx="11" type="ftr"/>
          </p:nvPr>
        </p:nvSpPr>
        <p:spPr>
          <a:xfrm>
            <a:off x="4902741" y="4869659"/>
            <a:ext cx="361261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5" name="Google Shape;105;p19"/>
          <p:cNvSpPr txBox="1"/>
          <p:nvPr>
            <p:ph idx="12" type="sldNum"/>
          </p:nvPr>
        </p:nvSpPr>
        <p:spPr>
          <a:xfrm>
            <a:off x="8578332" y="4869659"/>
            <a:ext cx="565668"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descr="Text, logo&#10;&#10;Description automatically generated" id="106" name="Google Shape;106;p19"/>
          <p:cNvPicPr preferRelativeResize="0"/>
          <p:nvPr/>
        </p:nvPicPr>
        <p:blipFill rotWithShape="1">
          <a:blip r:embed="rId2">
            <a:alphaModFix/>
          </a:blip>
          <a:srcRect b="0" l="0" r="0" t="0"/>
          <a:stretch/>
        </p:blipFill>
        <p:spPr>
          <a:xfrm>
            <a:off x="7200097" y="83570"/>
            <a:ext cx="1943903" cy="715993"/>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07" name="Shape 107"/>
        <p:cNvGrpSpPr/>
        <p:nvPr/>
      </p:nvGrpSpPr>
      <p:grpSpPr>
        <a:xfrm>
          <a:off x="0" y="0"/>
          <a:ext cx="0" cy="0"/>
          <a:chOff x="0" y="0"/>
          <a:chExt cx="0" cy="0"/>
        </a:xfrm>
      </p:grpSpPr>
      <p:sp>
        <p:nvSpPr>
          <p:cNvPr id="108" name="Google Shape;108;p20"/>
          <p:cNvSpPr txBox="1"/>
          <p:nvPr>
            <p:ph type="title"/>
          </p:nvPr>
        </p:nvSpPr>
        <p:spPr>
          <a:xfrm>
            <a:off x="628652" y="188125"/>
            <a:ext cx="6600413" cy="409171"/>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173F7E"/>
              </a:buClr>
              <a:buSzPts val="2400"/>
              <a:buFont typeface="Century Gothic"/>
              <a:buNone/>
              <a:defRPr b="1" sz="2400" cap="none">
                <a:solidFill>
                  <a:srgbClr val="173F7E"/>
                </a:solidFill>
                <a:latin typeface="Century Gothic"/>
                <a:ea typeface="Century Gothic"/>
                <a:cs typeface="Century Gothic"/>
                <a:sym typeface="Century Gothic"/>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9" name="Google Shape;109;p20"/>
          <p:cNvSpPr txBox="1"/>
          <p:nvPr>
            <p:ph idx="10" type="dt"/>
          </p:nvPr>
        </p:nvSpPr>
        <p:spPr>
          <a:xfrm>
            <a:off x="116032" y="4869659"/>
            <a:ext cx="4723728"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0" name="Google Shape;110;p20"/>
          <p:cNvSpPr txBox="1"/>
          <p:nvPr>
            <p:ph idx="11" type="ftr"/>
          </p:nvPr>
        </p:nvSpPr>
        <p:spPr>
          <a:xfrm>
            <a:off x="4902741" y="4869659"/>
            <a:ext cx="361261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1" name="Google Shape;111;p20"/>
          <p:cNvSpPr txBox="1"/>
          <p:nvPr>
            <p:ph idx="12" type="sldNum"/>
          </p:nvPr>
        </p:nvSpPr>
        <p:spPr>
          <a:xfrm>
            <a:off x="8578332" y="4869659"/>
            <a:ext cx="565668"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descr="Text, logo&#10;&#10;Description automatically generated" id="112" name="Google Shape;112;p20"/>
          <p:cNvPicPr preferRelativeResize="0"/>
          <p:nvPr/>
        </p:nvPicPr>
        <p:blipFill rotWithShape="1">
          <a:blip r:embed="rId2">
            <a:alphaModFix/>
          </a:blip>
          <a:srcRect b="0" l="0" r="0" t="0"/>
          <a:stretch/>
        </p:blipFill>
        <p:spPr>
          <a:xfrm>
            <a:off x="7200097" y="83570"/>
            <a:ext cx="1943903" cy="715993"/>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showMasterSp="0" type="blank">
  <p:cSld name="BLANK">
    <p:spTree>
      <p:nvGrpSpPr>
        <p:cNvPr id="114" name="Shape 11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末尾幻灯片" showMasterSp="0">
  <p:cSld name="末尾幻灯片">
    <p:spTree>
      <p:nvGrpSpPr>
        <p:cNvPr id="115" name="Shape 11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theme" Target="../theme/theme1.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slideLayout" Target="../slideLayouts/slideLayout20.xml"/><Relationship Id="rId3"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4" name="Shape 64"/>
        <p:cNvGrpSpPr/>
        <p:nvPr/>
      </p:nvGrpSpPr>
      <p:grpSpPr>
        <a:xfrm>
          <a:off x="0" y="0"/>
          <a:ext cx="0" cy="0"/>
          <a:chOff x="0" y="0"/>
          <a:chExt cx="0" cy="0"/>
        </a:xfrm>
      </p:grpSpPr>
      <p:sp>
        <p:nvSpPr>
          <p:cNvPr id="65" name="Google Shape;65;p14"/>
          <p:cNvSpPr txBox="1"/>
          <p:nvPr>
            <p:ph type="title"/>
          </p:nvPr>
        </p:nvSpPr>
        <p:spPr>
          <a:xfrm>
            <a:off x="628650" y="273847"/>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Arial"/>
              <a:buNone/>
              <a:defRPr b="0" i="0" sz="33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66" name="Google Shape;66;p14"/>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entury Gothic"/>
                <a:ea typeface="Century Gothic"/>
                <a:cs typeface="Century Gothic"/>
                <a:sym typeface="Century Gothic"/>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entury Gothic"/>
                <a:ea typeface="Century Gothic"/>
                <a:cs typeface="Century Gothic"/>
                <a:sym typeface="Century Gothic"/>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entury Gothic"/>
                <a:ea typeface="Century Gothic"/>
                <a:cs typeface="Century Gothic"/>
                <a:sym typeface="Century Gothic"/>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entury Gothic"/>
                <a:ea typeface="Century Gothic"/>
                <a:cs typeface="Century Gothic"/>
                <a:sym typeface="Century Gothic"/>
              </a:defRPr>
            </a:lvl9pPr>
          </a:lstStyle>
          <a:p/>
        </p:txBody>
      </p:sp>
      <p:sp>
        <p:nvSpPr>
          <p:cNvPr id="67" name="Google Shape;67;p14"/>
          <p:cNvSpPr txBox="1"/>
          <p:nvPr>
            <p:ph idx="12" type="sldNum"/>
          </p:nvPr>
        </p:nvSpPr>
        <p:spPr>
          <a:xfrm>
            <a:off x="8578332" y="4869659"/>
            <a:ext cx="565668" cy="273844"/>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68" name="Google Shape;68;p14"/>
          <p:cNvSpPr txBox="1"/>
          <p:nvPr>
            <p:ph idx="10" type="dt"/>
          </p:nvPr>
        </p:nvSpPr>
        <p:spPr>
          <a:xfrm>
            <a:off x="116032" y="4869659"/>
            <a:ext cx="4723728" cy="273844"/>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800" u="none" cap="none" strike="noStrike">
                <a:solidFill>
                  <a:srgbClr val="898989"/>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9pPr>
          </a:lstStyle>
          <a:p/>
        </p:txBody>
      </p:sp>
      <p:sp>
        <p:nvSpPr>
          <p:cNvPr id="69" name="Google Shape;69;p14"/>
          <p:cNvSpPr txBox="1"/>
          <p:nvPr>
            <p:ph idx="11" type="ftr"/>
          </p:nvPr>
        </p:nvSpPr>
        <p:spPr>
          <a:xfrm>
            <a:off x="4902741" y="4869659"/>
            <a:ext cx="3612610" cy="273844"/>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98989"/>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9pPr>
          </a:lstStyle>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3" name="Shape 113"/>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66" r:id="rId1"/>
    <p:sldLayoutId id="2147483667"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317">
          <p15:clr>
            <a:srgbClr val="F26B43"/>
          </p15:clr>
        </p15:guide>
        <p15:guide id="2" pos="5443">
          <p15:clr>
            <a:srgbClr val="F26B43"/>
          </p15:clr>
        </p15:guide>
        <p15:guide id="3" orient="horz" pos="486">
          <p15:clr>
            <a:srgbClr val="F26B43"/>
          </p15:clr>
        </p15:guide>
        <p15:guide id="4" orient="horz" pos="534">
          <p15:clr>
            <a:srgbClr val="F26B43"/>
          </p15:clr>
        </p15:guide>
        <p15:guide id="5" orient="horz" pos="2948">
          <p15:clr>
            <a:srgbClr val="F26B43"/>
          </p15:clr>
        </p15:guide>
        <p15:guide id="6" orient="horz" pos="289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2.jpg"/><Relationship Id="rId4" Type="http://schemas.openxmlformats.org/officeDocument/2006/relationships/image" Target="../media/image10.jpg"/><Relationship Id="rId5" Type="http://schemas.openxmlformats.org/officeDocument/2006/relationships/image" Target="../media/image11.jpg"/><Relationship Id="rId6"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21.png"/><Relationship Id="rId4" Type="http://schemas.openxmlformats.org/officeDocument/2006/relationships/image" Target="../media/image4.png"/><Relationship Id="rId5" Type="http://schemas.openxmlformats.org/officeDocument/2006/relationships/image" Target="../media/image8.png"/><Relationship Id="rId6"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idx="12" type="sldNum"/>
          </p:nvPr>
        </p:nvSpPr>
        <p:spPr>
          <a:xfrm>
            <a:off x="8578332" y="4869659"/>
            <a:ext cx="5658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800"/>
              <a:buNone/>
            </a:pPr>
            <a:fld id="{00000000-1234-1234-1234-123412341234}" type="slidenum">
              <a:rPr lang="en"/>
              <a:t>‹#›</a:t>
            </a:fld>
            <a:endParaRPr/>
          </a:p>
        </p:txBody>
      </p:sp>
      <p:sp>
        <p:nvSpPr>
          <p:cNvPr id="122" name="Google Shape;122;p24"/>
          <p:cNvSpPr txBox="1"/>
          <p:nvPr>
            <p:ph idx="1" type="body"/>
          </p:nvPr>
        </p:nvSpPr>
        <p:spPr>
          <a:xfrm>
            <a:off x="439946" y="773630"/>
            <a:ext cx="3257798" cy="1548600"/>
          </a:xfrm>
          <a:prstGeom prst="rect">
            <a:avLst/>
          </a:prstGeom>
          <a:noFill/>
          <a:ln>
            <a:noFill/>
          </a:ln>
        </p:spPr>
        <p:txBody>
          <a:bodyPr anchorCtr="0" anchor="t" bIns="34275" lIns="68575" spcFirstLastPara="1" rIns="68575" wrap="square" tIns="34275">
            <a:noAutofit/>
          </a:bodyPr>
          <a:lstStyle/>
          <a:p>
            <a:pPr indent="0" lvl="0" marL="0" rtl="0" algn="l">
              <a:lnSpc>
                <a:spcPct val="120000"/>
              </a:lnSpc>
              <a:spcBef>
                <a:spcPts val="0"/>
              </a:spcBef>
              <a:spcAft>
                <a:spcPts val="0"/>
              </a:spcAft>
              <a:buSzPts val="2100"/>
              <a:buNone/>
            </a:pPr>
            <a:r>
              <a:rPr b="0" lang="en" sz="8000">
                <a:latin typeface="Impact"/>
                <a:ea typeface="Impact"/>
                <a:cs typeface="Impact"/>
                <a:sym typeface="Impact"/>
              </a:rPr>
              <a:t>EZO</a:t>
            </a:r>
            <a:r>
              <a:rPr b="0" lang="en" sz="2800">
                <a:latin typeface="Impact"/>
                <a:ea typeface="Impact"/>
                <a:cs typeface="Impact"/>
                <a:sym typeface="Impact"/>
              </a:rPr>
              <a:t>verseas</a:t>
            </a:r>
            <a:endParaRPr b="0" sz="1400">
              <a:latin typeface="Impact"/>
              <a:ea typeface="Impact"/>
              <a:cs typeface="Impact"/>
              <a:sym typeface="Impact"/>
            </a:endParaRPr>
          </a:p>
        </p:txBody>
      </p:sp>
      <p:pic>
        <p:nvPicPr>
          <p:cNvPr id="123" name="Google Shape;123;p24"/>
          <p:cNvPicPr preferRelativeResize="0"/>
          <p:nvPr/>
        </p:nvPicPr>
        <p:blipFill rotWithShape="1">
          <a:blip r:embed="rId3">
            <a:alphaModFix/>
          </a:blip>
          <a:srcRect b="0" l="0" r="0" t="0"/>
          <a:stretch/>
        </p:blipFill>
        <p:spPr>
          <a:xfrm>
            <a:off x="3439034" y="773630"/>
            <a:ext cx="5704966" cy="3813324"/>
          </a:xfrm>
          <a:prstGeom prst="rect">
            <a:avLst/>
          </a:prstGeom>
          <a:noFill/>
          <a:ln>
            <a:noFill/>
          </a:ln>
        </p:spPr>
      </p:pic>
      <p:sp>
        <p:nvSpPr>
          <p:cNvPr id="124" name="Google Shape;124;p24"/>
          <p:cNvSpPr txBox="1"/>
          <p:nvPr>
            <p:ph idx="11" type="ftr"/>
          </p:nvPr>
        </p:nvSpPr>
        <p:spPr>
          <a:xfrm>
            <a:off x="5428835" y="4869656"/>
            <a:ext cx="2904000" cy="2739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rPr lang="en" sz="800"/>
              <a:t>© National University of Singapore</a:t>
            </a:r>
            <a:endParaRPr sz="1100"/>
          </a:p>
        </p:txBody>
      </p:sp>
      <p:sp>
        <p:nvSpPr>
          <p:cNvPr id="125" name="Google Shape;125;p24"/>
          <p:cNvSpPr txBox="1"/>
          <p:nvPr/>
        </p:nvSpPr>
        <p:spPr>
          <a:xfrm>
            <a:off x="471170" y="3144828"/>
            <a:ext cx="4623294" cy="144212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200"/>
              <a:buFont typeface="Arial"/>
              <a:buNone/>
            </a:pPr>
            <a:r>
              <a:rPr b="1" i="0" lang="en" sz="1200" u="none" cap="none" strike="noStrike">
                <a:solidFill>
                  <a:schemeClr val="accent2"/>
                </a:solidFill>
                <a:latin typeface="Century Gothic"/>
                <a:ea typeface="Century Gothic"/>
                <a:cs typeface="Century Gothic"/>
                <a:sym typeface="Century Gothic"/>
              </a:rPr>
              <a:t>Group 14</a:t>
            </a:r>
            <a:endParaRPr/>
          </a:p>
          <a:p>
            <a:pPr indent="0" lvl="0" marL="0" marR="0" rtl="0" algn="l">
              <a:lnSpc>
                <a:spcPct val="150000"/>
              </a:lnSpc>
              <a:spcBef>
                <a:spcPts val="0"/>
              </a:spcBef>
              <a:spcAft>
                <a:spcPts val="0"/>
              </a:spcAft>
              <a:buClr>
                <a:srgbClr val="000000"/>
              </a:buClr>
              <a:buSzPts val="1200"/>
              <a:buFont typeface="Arial"/>
              <a:buNone/>
            </a:pPr>
            <a:r>
              <a:rPr b="1" i="0" lang="en" sz="1200" u="none" cap="none" strike="noStrike">
                <a:solidFill>
                  <a:schemeClr val="accent2"/>
                </a:solidFill>
                <a:latin typeface="Century Gothic"/>
                <a:ea typeface="Century Gothic"/>
                <a:cs typeface="Century Gothic"/>
                <a:sym typeface="Century Gothic"/>
              </a:rPr>
              <a:t>Members</a:t>
            </a:r>
            <a:endParaRPr/>
          </a:p>
          <a:p>
            <a:pPr indent="0" lvl="0" marL="0" marR="0" rtl="0" algn="l">
              <a:lnSpc>
                <a:spcPct val="150000"/>
              </a:lnSpc>
              <a:spcBef>
                <a:spcPts val="0"/>
              </a:spcBef>
              <a:spcAft>
                <a:spcPts val="0"/>
              </a:spcAft>
              <a:buClr>
                <a:srgbClr val="000000"/>
              </a:buClr>
              <a:buSzPts val="800"/>
              <a:buFont typeface="Arial"/>
              <a:buNone/>
            </a:pPr>
            <a:r>
              <a:rPr b="0" i="0" lang="en" sz="800" u="none" cap="none" strike="noStrike">
                <a:solidFill>
                  <a:schemeClr val="accent2"/>
                </a:solidFill>
                <a:latin typeface="Century Gothic"/>
                <a:ea typeface="Century Gothic"/>
                <a:cs typeface="Century Gothic"/>
                <a:sym typeface="Century Gothic"/>
              </a:rPr>
              <a:t>LI YIYAO A0285760W, </a:t>
            </a:r>
            <a:endParaRPr/>
          </a:p>
          <a:p>
            <a:pPr indent="0" lvl="0" marL="0" marR="0" rtl="0" algn="l">
              <a:lnSpc>
                <a:spcPct val="150000"/>
              </a:lnSpc>
              <a:spcBef>
                <a:spcPts val="0"/>
              </a:spcBef>
              <a:spcAft>
                <a:spcPts val="0"/>
              </a:spcAft>
              <a:buClr>
                <a:srgbClr val="000000"/>
              </a:buClr>
              <a:buSzPts val="800"/>
              <a:buFont typeface="Arial"/>
              <a:buNone/>
            </a:pPr>
            <a:r>
              <a:rPr b="0" i="0" lang="en" sz="800" u="none" cap="none" strike="noStrike">
                <a:solidFill>
                  <a:schemeClr val="accent2"/>
                </a:solidFill>
                <a:latin typeface="Century Gothic"/>
                <a:ea typeface="Century Gothic"/>
                <a:cs typeface="Century Gothic"/>
                <a:sym typeface="Century Gothic"/>
              </a:rPr>
              <a:t>LIANG ZHU A0285771R, SHEN KAIYUAN A0285764M</a:t>
            </a:r>
            <a:endParaRPr/>
          </a:p>
          <a:p>
            <a:pPr indent="0" lvl="0" marL="0" marR="0" rtl="0" algn="l">
              <a:lnSpc>
                <a:spcPct val="150000"/>
              </a:lnSpc>
              <a:spcBef>
                <a:spcPts val="0"/>
              </a:spcBef>
              <a:spcAft>
                <a:spcPts val="0"/>
              </a:spcAft>
              <a:buClr>
                <a:schemeClr val="dk1"/>
              </a:buClr>
              <a:buSzPts val="1100"/>
              <a:buFont typeface="Arial"/>
              <a:buNone/>
            </a:pPr>
            <a:r>
              <a:rPr b="0" i="0" lang="en" sz="800" u="none" cap="none" strike="noStrike">
                <a:solidFill>
                  <a:schemeClr val="accent2"/>
                </a:solidFill>
                <a:latin typeface="Century Gothic"/>
                <a:ea typeface="Century Gothic"/>
                <a:cs typeface="Century Gothic"/>
                <a:sym typeface="Century Gothic"/>
              </a:rPr>
              <a:t>ZHANG QIYUAN A0285787A, ZHU XUANYA A0285912X</a:t>
            </a:r>
            <a:endParaRPr/>
          </a:p>
          <a:p>
            <a:pPr indent="0" lvl="0" marL="0" marR="0" rtl="0" algn="l">
              <a:lnSpc>
                <a:spcPct val="150000"/>
              </a:lnSpc>
              <a:spcBef>
                <a:spcPts val="0"/>
              </a:spcBef>
              <a:spcAft>
                <a:spcPts val="0"/>
              </a:spcAft>
              <a:buClr>
                <a:srgbClr val="000000"/>
              </a:buClr>
              <a:buSzPts val="1200"/>
              <a:buFont typeface="Arial"/>
              <a:buNone/>
            </a:pPr>
            <a:r>
              <a:rPr b="1" i="0" lang="en" sz="1200" u="none" cap="none" strike="noStrike">
                <a:solidFill>
                  <a:schemeClr val="accent2"/>
                </a:solidFill>
                <a:latin typeface="Century Gothic"/>
                <a:ea typeface="Century Gothic"/>
                <a:cs typeface="Century Gothic"/>
                <a:sym typeface="Century Gothic"/>
              </a:rPr>
              <a:t>Date 10/02/2023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3"/>
          <p:cNvSpPr txBox="1"/>
          <p:nvPr>
            <p:ph idx="12" type="sldNum"/>
          </p:nvPr>
        </p:nvSpPr>
        <p:spPr>
          <a:xfrm>
            <a:off x="8578332" y="4869659"/>
            <a:ext cx="5658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800"/>
              <a:buNone/>
            </a:pPr>
            <a:fld id="{00000000-1234-1234-1234-123412341234}" type="slidenum">
              <a:rPr lang="en"/>
              <a:t>‹#›</a:t>
            </a:fld>
            <a:endParaRPr/>
          </a:p>
        </p:txBody>
      </p:sp>
      <p:sp>
        <p:nvSpPr>
          <p:cNvPr id="233" name="Google Shape;233;p33"/>
          <p:cNvSpPr txBox="1"/>
          <p:nvPr>
            <p:ph idx="11" type="ftr"/>
          </p:nvPr>
        </p:nvSpPr>
        <p:spPr>
          <a:xfrm>
            <a:off x="5428835" y="4869656"/>
            <a:ext cx="2904000" cy="2739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rPr lang="en" sz="800"/>
              <a:t>© National University of Singapore</a:t>
            </a:r>
            <a:endParaRPr sz="1100"/>
          </a:p>
        </p:txBody>
      </p:sp>
      <p:sp>
        <p:nvSpPr>
          <p:cNvPr id="234" name="Google Shape;234;p33"/>
          <p:cNvSpPr txBox="1"/>
          <p:nvPr>
            <p:ph idx="1" type="body"/>
          </p:nvPr>
        </p:nvSpPr>
        <p:spPr>
          <a:xfrm>
            <a:off x="832825" y="1950918"/>
            <a:ext cx="7886700" cy="3983100"/>
          </a:xfrm>
          <a:prstGeom prst="rect">
            <a:avLst/>
          </a:prstGeom>
          <a:noFill/>
          <a:ln>
            <a:noFill/>
          </a:ln>
        </p:spPr>
        <p:txBody>
          <a:bodyPr anchorCtr="0" anchor="t" bIns="34275" lIns="68575" spcFirstLastPara="1" rIns="68575" wrap="square" tIns="34275">
            <a:normAutofit/>
          </a:bodyPr>
          <a:lstStyle/>
          <a:p>
            <a:pPr indent="0" lvl="0" marL="0" rtl="0" algn="l">
              <a:lnSpc>
                <a:spcPct val="125000"/>
              </a:lnSpc>
              <a:spcBef>
                <a:spcPts val="0"/>
              </a:spcBef>
              <a:spcAft>
                <a:spcPts val="0"/>
              </a:spcAft>
              <a:buSzPts val="2100"/>
              <a:buNone/>
            </a:pPr>
            <a:r>
              <a:rPr lang="en" sz="3200">
                <a:solidFill>
                  <a:srgbClr val="173F7E"/>
                </a:solidFill>
              </a:rPr>
              <a:t>3 Project Scope</a:t>
            </a:r>
            <a:endParaRPr sz="3200">
              <a:solidFill>
                <a:srgbClr val="173F7E"/>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4"/>
          <p:cNvSpPr txBox="1"/>
          <p:nvPr>
            <p:ph idx="12" type="sldNum"/>
          </p:nvPr>
        </p:nvSpPr>
        <p:spPr>
          <a:xfrm>
            <a:off x="8578332" y="4869659"/>
            <a:ext cx="5658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800"/>
              <a:buNone/>
            </a:pPr>
            <a:fld id="{00000000-1234-1234-1234-123412341234}" type="slidenum">
              <a:rPr lang="en"/>
              <a:t>‹#›</a:t>
            </a:fld>
            <a:endParaRPr/>
          </a:p>
        </p:txBody>
      </p:sp>
      <p:sp>
        <p:nvSpPr>
          <p:cNvPr id="241" name="Google Shape;241;p34"/>
          <p:cNvSpPr txBox="1"/>
          <p:nvPr>
            <p:ph idx="11" type="ftr"/>
          </p:nvPr>
        </p:nvSpPr>
        <p:spPr>
          <a:xfrm>
            <a:off x="5428835" y="4869656"/>
            <a:ext cx="2904000" cy="2739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rPr lang="en" sz="800"/>
              <a:t>© National University of Singapore</a:t>
            </a:r>
            <a:endParaRPr sz="1100"/>
          </a:p>
        </p:txBody>
      </p:sp>
      <p:sp>
        <p:nvSpPr>
          <p:cNvPr id="242" name="Google Shape;242;p34"/>
          <p:cNvSpPr txBox="1"/>
          <p:nvPr/>
        </p:nvSpPr>
        <p:spPr>
          <a:xfrm>
            <a:off x="6117400" y="702150"/>
            <a:ext cx="2972100" cy="4147259"/>
          </a:xfrm>
          <a:prstGeom prst="rect">
            <a:avLst/>
          </a:prstGeom>
          <a:noFill/>
          <a:ln>
            <a:noFill/>
          </a:ln>
        </p:spPr>
        <p:txBody>
          <a:bodyPr anchorCtr="0" anchor="t" bIns="91425" lIns="91425" spcFirstLastPara="1" rIns="91425" wrap="square" tIns="91425">
            <a:spAutoFit/>
          </a:bodyPr>
          <a:lstStyle/>
          <a:p>
            <a:pPr indent="0" lvl="0" marL="0" marR="0" rtl="0" algn="l">
              <a:lnSpc>
                <a:spcPct val="125000"/>
              </a:lnSpc>
              <a:spcBef>
                <a:spcPts val="1200"/>
              </a:spcBef>
              <a:spcAft>
                <a:spcPts val="0"/>
              </a:spcAft>
              <a:buClr>
                <a:srgbClr val="000000"/>
              </a:buClr>
              <a:buSzPts val="1400"/>
              <a:buFont typeface="Arial"/>
              <a:buNone/>
            </a:pPr>
            <a:r>
              <a:rPr b="1" i="0" lang="en" sz="1400" u="none" cap="none" strike="noStrike">
                <a:solidFill>
                  <a:schemeClr val="accent2"/>
                </a:solidFill>
                <a:latin typeface="Century Gothic"/>
                <a:ea typeface="Century Gothic"/>
                <a:cs typeface="Century Gothic"/>
                <a:sym typeface="Century Gothic"/>
              </a:rPr>
              <a:t>Function</a:t>
            </a:r>
            <a:endParaRPr b="1" i="0" sz="1400" u="none" cap="none" strike="noStrike">
              <a:solidFill>
                <a:schemeClr val="dk1"/>
              </a:solidFill>
              <a:latin typeface="Century Gothic"/>
              <a:ea typeface="Century Gothic"/>
              <a:cs typeface="Century Gothic"/>
              <a:sym typeface="Century Gothic"/>
            </a:endParaRPr>
          </a:p>
          <a:p>
            <a:pPr indent="0" lvl="0" marL="0" marR="0" rtl="0" algn="l">
              <a:lnSpc>
                <a:spcPct val="125000"/>
              </a:lnSpc>
              <a:spcBef>
                <a:spcPts val="0"/>
              </a:spcBef>
              <a:spcAft>
                <a:spcPts val="0"/>
              </a:spcAft>
              <a:buClr>
                <a:srgbClr val="000000"/>
              </a:buClr>
              <a:buSzPts val="1200"/>
              <a:buFont typeface="Arial"/>
              <a:buNone/>
            </a:pPr>
            <a:r>
              <a:rPr b="1" i="0" lang="en" sz="1200" u="none" cap="none" strike="noStrike">
                <a:solidFill>
                  <a:schemeClr val="dk1"/>
                </a:solidFill>
                <a:latin typeface="Century Gothic"/>
                <a:ea typeface="Century Gothic"/>
                <a:cs typeface="Century Gothic"/>
                <a:sym typeface="Century Gothic"/>
              </a:rPr>
              <a:t>Answer questions</a:t>
            </a:r>
            <a:r>
              <a:rPr b="0" i="0" lang="en" sz="1200" u="none" cap="none" strike="noStrike">
                <a:solidFill>
                  <a:schemeClr val="dk1"/>
                </a:solidFill>
                <a:latin typeface="Century Gothic"/>
                <a:ea typeface="Century Gothic"/>
                <a:cs typeface="Century Gothic"/>
                <a:sym typeface="Century Gothic"/>
              </a:rPr>
              <a:t> about studying abroad</a:t>
            </a:r>
            <a:endParaRPr b="0" i="0" sz="1200" u="none" cap="none" strike="noStrike">
              <a:solidFill>
                <a:schemeClr val="dk1"/>
              </a:solidFill>
              <a:latin typeface="Century Gothic"/>
              <a:ea typeface="Century Gothic"/>
              <a:cs typeface="Century Gothic"/>
              <a:sym typeface="Century Gothic"/>
            </a:endParaRPr>
          </a:p>
          <a:p>
            <a:pPr indent="0" lvl="0" marL="0" marR="0" rtl="0" algn="l">
              <a:lnSpc>
                <a:spcPct val="125000"/>
              </a:lnSpc>
              <a:spcBef>
                <a:spcPts val="0"/>
              </a:spcBef>
              <a:spcAft>
                <a:spcPts val="0"/>
              </a:spcAft>
              <a:buClr>
                <a:srgbClr val="000000"/>
              </a:buClr>
              <a:buSzPts val="1400"/>
              <a:buFont typeface="Arial"/>
              <a:buNone/>
            </a:pPr>
            <a:r>
              <a:rPr b="1" i="0" lang="en" sz="1400" u="none" cap="none" strike="noStrike">
                <a:solidFill>
                  <a:schemeClr val="accent2"/>
                </a:solidFill>
                <a:latin typeface="Century Gothic"/>
                <a:ea typeface="Century Gothic"/>
                <a:cs typeface="Century Gothic"/>
                <a:sym typeface="Century Gothic"/>
              </a:rPr>
              <a:t>Techs</a:t>
            </a:r>
            <a:endParaRPr b="1" i="0" sz="1400" u="none" cap="none" strike="noStrike">
              <a:solidFill>
                <a:schemeClr val="accent2"/>
              </a:solidFill>
              <a:latin typeface="Century Gothic"/>
              <a:ea typeface="Century Gothic"/>
              <a:cs typeface="Century Gothic"/>
              <a:sym typeface="Century Gothic"/>
            </a:endParaRPr>
          </a:p>
          <a:p>
            <a:pPr indent="0" lvl="0" marL="0" marR="0" rtl="0" algn="l">
              <a:lnSpc>
                <a:spcPct val="125000"/>
              </a:lnSpc>
              <a:spcBef>
                <a:spcPts val="0"/>
              </a:spcBef>
              <a:spcAft>
                <a:spcPts val="0"/>
              </a:spcAft>
              <a:buClr>
                <a:srgbClr val="000000"/>
              </a:buClr>
              <a:buSzPts val="1200"/>
              <a:buFont typeface="Arial"/>
              <a:buNone/>
            </a:pPr>
            <a:r>
              <a:rPr b="0" i="0" lang="en" sz="1200" u="none" cap="none" strike="noStrike">
                <a:solidFill>
                  <a:schemeClr val="dk1"/>
                </a:solidFill>
                <a:latin typeface="Century Gothic"/>
                <a:ea typeface="Century Gothic"/>
                <a:cs typeface="Century Gothic"/>
                <a:sym typeface="Century Gothic"/>
              </a:rPr>
              <a:t>NER / Unsupervised Data / Generation / Fine-tune LLM</a:t>
            </a:r>
            <a:endParaRPr b="0" i="0" sz="1200" u="none" cap="none" strike="noStrike">
              <a:solidFill>
                <a:schemeClr val="dk1"/>
              </a:solidFill>
              <a:latin typeface="Century Gothic"/>
              <a:ea typeface="Century Gothic"/>
              <a:cs typeface="Century Gothic"/>
              <a:sym typeface="Century Gothic"/>
            </a:endParaRPr>
          </a:p>
          <a:p>
            <a:pPr indent="0" lvl="0" marL="0" marR="0" rtl="0" algn="l">
              <a:lnSpc>
                <a:spcPct val="125000"/>
              </a:lnSpc>
              <a:spcBef>
                <a:spcPts val="0"/>
              </a:spcBef>
              <a:spcAft>
                <a:spcPts val="0"/>
              </a:spcAft>
              <a:buClr>
                <a:srgbClr val="000000"/>
              </a:buClr>
              <a:buSzPts val="1400"/>
              <a:buFont typeface="Arial"/>
              <a:buNone/>
            </a:pPr>
            <a:r>
              <a:rPr b="1" i="0" lang="en" sz="1400" u="none" cap="none" strike="noStrike">
                <a:solidFill>
                  <a:schemeClr val="accent2"/>
                </a:solidFill>
                <a:latin typeface="Century Gothic"/>
                <a:ea typeface="Century Gothic"/>
                <a:cs typeface="Century Gothic"/>
                <a:sym typeface="Century Gothic"/>
              </a:rPr>
              <a:t>Constraints</a:t>
            </a:r>
            <a:endParaRPr/>
          </a:p>
          <a:p>
            <a:pPr indent="0" lvl="0" marL="0" marR="0" rtl="0" algn="l">
              <a:lnSpc>
                <a:spcPct val="125000"/>
              </a:lnSpc>
              <a:spcBef>
                <a:spcPts val="0"/>
              </a:spcBef>
              <a:spcAft>
                <a:spcPts val="0"/>
              </a:spcAft>
              <a:buClr>
                <a:srgbClr val="000000"/>
              </a:buClr>
              <a:buSzPts val="1200"/>
              <a:buFont typeface="Arial"/>
              <a:buNone/>
            </a:pPr>
            <a:r>
              <a:rPr b="1" i="0" lang="en" sz="1200" u="none" cap="none" strike="noStrike">
                <a:solidFill>
                  <a:srgbClr val="000000"/>
                </a:solidFill>
                <a:latin typeface="Century Gothic"/>
                <a:ea typeface="Century Gothic"/>
                <a:cs typeface="Century Gothic"/>
                <a:sym typeface="Century Gothic"/>
              </a:rPr>
              <a:t>Large potential solution space</a:t>
            </a:r>
            <a:r>
              <a:rPr b="0" i="0" lang="en" sz="1200" u="none" cap="none" strike="noStrike">
                <a:solidFill>
                  <a:schemeClr val="dk1"/>
                </a:solidFill>
                <a:latin typeface="Century Gothic"/>
                <a:ea typeface="Century Gothic"/>
                <a:cs typeface="Century Gothic"/>
                <a:sym typeface="Century Gothic"/>
              </a:rPr>
              <a:t> makes it difficult for NER to correctly identify user intentions.</a:t>
            </a:r>
            <a:endParaRPr b="0" i="0" sz="1200" u="none" cap="none" strike="noStrike">
              <a:solidFill>
                <a:srgbClr val="000000"/>
              </a:solidFill>
              <a:latin typeface="Century Gothic"/>
              <a:ea typeface="Century Gothic"/>
              <a:cs typeface="Century Gothic"/>
              <a:sym typeface="Century Gothic"/>
            </a:endParaRPr>
          </a:p>
          <a:p>
            <a:pPr indent="0" lvl="0" marL="0" marR="0" rtl="0" algn="l">
              <a:lnSpc>
                <a:spcPct val="125000"/>
              </a:lnSpc>
              <a:spcBef>
                <a:spcPts val="0"/>
              </a:spcBef>
              <a:spcAft>
                <a:spcPts val="0"/>
              </a:spcAft>
              <a:buClr>
                <a:srgbClr val="000000"/>
              </a:buClr>
              <a:buSzPts val="1200"/>
              <a:buFont typeface="Arial"/>
              <a:buNone/>
            </a:pPr>
            <a:r>
              <a:rPr b="1" i="0" lang="en" sz="1200" u="none" cap="none" strike="noStrike">
                <a:solidFill>
                  <a:srgbClr val="000000"/>
                </a:solidFill>
                <a:latin typeface="Century Gothic"/>
                <a:ea typeface="Century Gothic"/>
                <a:cs typeface="Century Gothic"/>
                <a:sym typeface="Century Gothic"/>
              </a:rPr>
              <a:t>Token length limit</a:t>
            </a:r>
            <a:r>
              <a:rPr b="0" i="0" lang="en" sz="1200" u="none" cap="none" strike="noStrike">
                <a:solidFill>
                  <a:srgbClr val="000000"/>
                </a:solidFill>
                <a:latin typeface="Century Gothic"/>
                <a:ea typeface="Century Gothic"/>
                <a:cs typeface="Century Gothic"/>
                <a:sym typeface="Century Gothic"/>
              </a:rPr>
              <a:t> of the LLM API makes local data to be concise and efficient.</a:t>
            </a:r>
            <a:endParaRPr b="0" i="0" sz="1200" u="none" cap="none" strike="noStrike">
              <a:solidFill>
                <a:srgbClr val="000000"/>
              </a:solidFill>
              <a:latin typeface="Century Gothic"/>
              <a:ea typeface="Century Gothic"/>
              <a:cs typeface="Century Gothic"/>
              <a:sym typeface="Century Gothic"/>
            </a:endParaRPr>
          </a:p>
          <a:p>
            <a:pPr indent="0" lvl="0" marL="0" marR="0" rtl="0" algn="l">
              <a:lnSpc>
                <a:spcPct val="125000"/>
              </a:lnSpc>
              <a:spcBef>
                <a:spcPts val="0"/>
              </a:spcBef>
              <a:spcAft>
                <a:spcPts val="0"/>
              </a:spcAft>
              <a:buClr>
                <a:srgbClr val="000000"/>
              </a:buClr>
              <a:buSzPts val="1200"/>
              <a:buFont typeface="Arial"/>
              <a:buNone/>
            </a:pPr>
            <a:r>
              <a:rPr b="1" i="0" lang="en" sz="1200" u="none" cap="none" strike="noStrike">
                <a:solidFill>
                  <a:srgbClr val="000000"/>
                </a:solidFill>
                <a:latin typeface="Century Gothic"/>
                <a:ea typeface="Century Gothic"/>
                <a:cs typeface="Century Gothic"/>
                <a:sym typeface="Century Gothic"/>
              </a:rPr>
              <a:t>Instant interactivity</a:t>
            </a:r>
            <a:r>
              <a:rPr b="0" i="0" lang="en" sz="1200" u="none" cap="none" strike="noStrike">
                <a:solidFill>
                  <a:srgbClr val="000000"/>
                </a:solidFill>
                <a:latin typeface="Century Gothic"/>
                <a:ea typeface="Century Gothic"/>
                <a:cs typeface="Century Gothic"/>
                <a:sym typeface="Century Gothic"/>
              </a:rPr>
              <a:t> makes great demands on the efficiency of algorithms and data retrieval.</a:t>
            </a:r>
            <a:endParaRPr b="1" i="0" sz="1000" u="none" cap="none" strike="noStrike">
              <a:solidFill>
                <a:schemeClr val="dk1"/>
              </a:solidFill>
              <a:latin typeface="Century Gothic"/>
              <a:ea typeface="Century Gothic"/>
              <a:cs typeface="Century Gothic"/>
              <a:sym typeface="Century Gothic"/>
            </a:endParaRPr>
          </a:p>
        </p:txBody>
      </p:sp>
      <p:pic>
        <p:nvPicPr>
          <p:cNvPr id="243" name="Google Shape;243;p34"/>
          <p:cNvPicPr preferRelativeResize="0"/>
          <p:nvPr/>
        </p:nvPicPr>
        <p:blipFill rotWithShape="1">
          <a:blip r:embed="rId3">
            <a:alphaModFix/>
          </a:blip>
          <a:srcRect b="0" l="0" r="0" t="0"/>
          <a:stretch/>
        </p:blipFill>
        <p:spPr>
          <a:xfrm>
            <a:off x="408075" y="612812"/>
            <a:ext cx="5607706" cy="4241375"/>
          </a:xfrm>
          <a:prstGeom prst="rect">
            <a:avLst/>
          </a:prstGeom>
          <a:noFill/>
          <a:ln>
            <a:noFill/>
          </a:ln>
        </p:spPr>
      </p:pic>
      <p:sp>
        <p:nvSpPr>
          <p:cNvPr id="244" name="Google Shape;244;p34"/>
          <p:cNvSpPr txBox="1"/>
          <p:nvPr>
            <p:ph type="title"/>
          </p:nvPr>
        </p:nvSpPr>
        <p:spPr>
          <a:xfrm>
            <a:off x="628652" y="188125"/>
            <a:ext cx="6600300" cy="409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173F7E"/>
              </a:buClr>
              <a:buSzPts val="2400"/>
              <a:buFont typeface="Century Gothic"/>
              <a:buNone/>
            </a:pPr>
            <a:r>
              <a:rPr lang="en"/>
              <a:t>Project Scope – Chatbot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5"/>
          <p:cNvSpPr txBox="1"/>
          <p:nvPr>
            <p:ph idx="12" type="sldNum"/>
          </p:nvPr>
        </p:nvSpPr>
        <p:spPr>
          <a:xfrm>
            <a:off x="8578332" y="4869659"/>
            <a:ext cx="5658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800"/>
              <a:buNone/>
            </a:pPr>
            <a:fld id="{00000000-1234-1234-1234-123412341234}" type="slidenum">
              <a:rPr lang="en"/>
              <a:t>‹#›</a:t>
            </a:fld>
            <a:endParaRPr/>
          </a:p>
        </p:txBody>
      </p:sp>
      <p:sp>
        <p:nvSpPr>
          <p:cNvPr id="251" name="Google Shape;251;p35"/>
          <p:cNvSpPr txBox="1"/>
          <p:nvPr>
            <p:ph idx="11" type="ftr"/>
          </p:nvPr>
        </p:nvSpPr>
        <p:spPr>
          <a:xfrm>
            <a:off x="5428835" y="4869656"/>
            <a:ext cx="2904000" cy="2739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rPr lang="en" sz="800"/>
              <a:t>© National University of Singapore</a:t>
            </a:r>
            <a:endParaRPr sz="1100"/>
          </a:p>
        </p:txBody>
      </p:sp>
      <p:sp>
        <p:nvSpPr>
          <p:cNvPr id="252" name="Google Shape;252;p35"/>
          <p:cNvSpPr txBox="1"/>
          <p:nvPr/>
        </p:nvSpPr>
        <p:spPr>
          <a:xfrm>
            <a:off x="5055487" y="672649"/>
            <a:ext cx="3987000" cy="5131374"/>
          </a:xfrm>
          <a:prstGeom prst="rect">
            <a:avLst/>
          </a:prstGeom>
          <a:noFill/>
          <a:ln>
            <a:noFill/>
          </a:ln>
        </p:spPr>
        <p:txBody>
          <a:bodyPr anchorCtr="0" anchor="t" bIns="91425" lIns="91425" spcFirstLastPara="1" rIns="91425" wrap="square" tIns="91425">
            <a:spAutoFit/>
          </a:bodyPr>
          <a:lstStyle/>
          <a:p>
            <a:pPr indent="0" lvl="0" marL="0" marR="0" rtl="0" algn="l">
              <a:lnSpc>
                <a:spcPct val="125000"/>
              </a:lnSpc>
              <a:spcBef>
                <a:spcPts val="1200"/>
              </a:spcBef>
              <a:spcAft>
                <a:spcPts val="0"/>
              </a:spcAft>
              <a:buClr>
                <a:srgbClr val="000000"/>
              </a:buClr>
              <a:buSzPts val="1400"/>
              <a:buFont typeface="Arial"/>
              <a:buNone/>
            </a:pPr>
            <a:r>
              <a:rPr b="1" i="0" lang="en" sz="1400" u="none" cap="none" strike="noStrike">
                <a:solidFill>
                  <a:schemeClr val="accent2"/>
                </a:solidFill>
                <a:latin typeface="Century Gothic"/>
                <a:ea typeface="Century Gothic"/>
                <a:cs typeface="Century Gothic"/>
                <a:sym typeface="Century Gothic"/>
              </a:rPr>
              <a:t>Function</a:t>
            </a:r>
            <a:endParaRPr b="1" i="0" sz="1400" u="none" cap="none" strike="noStrike">
              <a:solidFill>
                <a:schemeClr val="accent2"/>
              </a:solidFill>
              <a:latin typeface="Century Gothic"/>
              <a:ea typeface="Century Gothic"/>
              <a:cs typeface="Century Gothic"/>
              <a:sym typeface="Century Gothic"/>
            </a:endParaRPr>
          </a:p>
          <a:p>
            <a:pPr indent="0" lvl="0" marL="0" marR="0" rtl="0" algn="l">
              <a:lnSpc>
                <a:spcPct val="125000"/>
              </a:lnSpc>
              <a:spcBef>
                <a:spcPts val="0"/>
              </a:spcBef>
              <a:spcAft>
                <a:spcPts val="0"/>
              </a:spcAft>
              <a:buClr>
                <a:srgbClr val="000000"/>
              </a:buClr>
              <a:buSzPts val="1200"/>
              <a:buFont typeface="Arial"/>
              <a:buNone/>
            </a:pPr>
            <a:r>
              <a:rPr b="1" i="0" lang="en" sz="1200" u="none" cap="none" strike="noStrike">
                <a:solidFill>
                  <a:schemeClr val="dk1"/>
                </a:solidFill>
                <a:latin typeface="Century Gothic"/>
                <a:ea typeface="Century Gothic"/>
                <a:cs typeface="Century Gothic"/>
                <a:sym typeface="Century Gothic"/>
              </a:rPr>
              <a:t>Recommend and predict </a:t>
            </a:r>
            <a:r>
              <a:rPr b="0" i="0" lang="en" sz="1200" u="none" cap="none" strike="noStrike">
                <a:solidFill>
                  <a:schemeClr val="dk1"/>
                </a:solidFill>
                <a:latin typeface="Century Gothic"/>
                <a:ea typeface="Century Gothic"/>
                <a:cs typeface="Century Gothic"/>
                <a:sym typeface="Century Gothic"/>
              </a:rPr>
              <a:t>colleges to apply for based on students’ background</a:t>
            </a:r>
            <a:endParaRPr b="0" i="0" sz="1200" u="none" cap="none" strike="noStrike">
              <a:solidFill>
                <a:schemeClr val="dk1"/>
              </a:solidFill>
              <a:latin typeface="Century Gothic"/>
              <a:ea typeface="Century Gothic"/>
              <a:cs typeface="Century Gothic"/>
              <a:sym typeface="Century Gothic"/>
            </a:endParaRPr>
          </a:p>
          <a:p>
            <a:pPr indent="0" lvl="0" marL="0" marR="0" rtl="0" algn="l">
              <a:lnSpc>
                <a:spcPct val="125000"/>
              </a:lnSpc>
              <a:spcBef>
                <a:spcPts val="0"/>
              </a:spcBef>
              <a:spcAft>
                <a:spcPts val="0"/>
              </a:spcAft>
              <a:buClr>
                <a:srgbClr val="000000"/>
              </a:buClr>
              <a:buSzPts val="1400"/>
              <a:buFont typeface="Arial"/>
              <a:buNone/>
            </a:pPr>
            <a:r>
              <a:rPr b="1" i="0" lang="en" sz="1400" u="none" cap="none" strike="noStrike">
                <a:solidFill>
                  <a:schemeClr val="accent2"/>
                </a:solidFill>
                <a:latin typeface="Century Gothic"/>
                <a:ea typeface="Century Gothic"/>
                <a:cs typeface="Century Gothic"/>
                <a:sym typeface="Century Gothic"/>
              </a:rPr>
              <a:t>Techs</a:t>
            </a:r>
            <a:endParaRPr b="1" i="0" sz="1400" u="none" cap="none" strike="noStrike">
              <a:solidFill>
                <a:schemeClr val="accent2"/>
              </a:solidFill>
              <a:latin typeface="Century Gothic"/>
              <a:ea typeface="Century Gothic"/>
              <a:cs typeface="Century Gothic"/>
              <a:sym typeface="Century Gothic"/>
            </a:endParaRPr>
          </a:p>
          <a:p>
            <a:pPr indent="0" lvl="0" marL="0" marR="0" rtl="0" algn="l">
              <a:lnSpc>
                <a:spcPct val="125000"/>
              </a:lnSpc>
              <a:spcBef>
                <a:spcPts val="0"/>
              </a:spcBef>
              <a:spcAft>
                <a:spcPts val="0"/>
              </a:spcAft>
              <a:buClr>
                <a:srgbClr val="000000"/>
              </a:buClr>
              <a:buSzPts val="1200"/>
              <a:buFont typeface="Arial"/>
              <a:buNone/>
            </a:pPr>
            <a:r>
              <a:rPr b="0" i="0" lang="en" sz="1200" u="none" cap="none" strike="noStrike">
                <a:solidFill>
                  <a:schemeClr val="dk1"/>
                </a:solidFill>
                <a:latin typeface="Century Gothic"/>
                <a:ea typeface="Century Gothic"/>
                <a:cs typeface="Century Gothic"/>
                <a:sym typeface="Century Gothic"/>
              </a:rPr>
              <a:t>CF / Boosting / </a:t>
            </a:r>
            <a:r>
              <a:rPr b="0" i="0" lang="en" sz="1200" u="none" cap="none" strike="noStrike">
                <a:solidFill>
                  <a:srgbClr val="111111"/>
                </a:solidFill>
                <a:highlight>
                  <a:srgbClr val="FFFFFF"/>
                </a:highlight>
                <a:latin typeface="Century Gothic"/>
                <a:ea typeface="Century Gothic"/>
                <a:cs typeface="Century Gothic"/>
                <a:sym typeface="Century Gothic"/>
              </a:rPr>
              <a:t>Logistic</a:t>
            </a:r>
            <a:r>
              <a:rPr b="0" i="0" lang="en" sz="1200" u="none" cap="none" strike="noStrike">
                <a:solidFill>
                  <a:srgbClr val="CC0000"/>
                </a:solidFill>
                <a:highlight>
                  <a:srgbClr val="FFFFFF"/>
                </a:highlight>
                <a:latin typeface="Century Gothic"/>
                <a:ea typeface="Century Gothic"/>
                <a:cs typeface="Century Gothic"/>
                <a:sym typeface="Century Gothic"/>
              </a:rPr>
              <a:t> </a:t>
            </a:r>
            <a:r>
              <a:rPr b="0" i="0" lang="en" sz="1200" u="none" cap="none" strike="noStrike">
                <a:solidFill>
                  <a:schemeClr val="dk1"/>
                </a:solidFill>
                <a:highlight>
                  <a:srgbClr val="FFFFFF"/>
                </a:highlight>
                <a:latin typeface="Century Gothic"/>
                <a:ea typeface="Century Gothic"/>
                <a:cs typeface="Century Gothic"/>
                <a:sym typeface="Century Gothic"/>
              </a:rPr>
              <a:t>Regression</a:t>
            </a:r>
            <a:endParaRPr b="0" i="0" sz="1200" u="none" cap="none" strike="noStrike">
              <a:solidFill>
                <a:schemeClr val="dk1"/>
              </a:solidFill>
              <a:latin typeface="Century Gothic"/>
              <a:ea typeface="Century Gothic"/>
              <a:cs typeface="Century Gothic"/>
              <a:sym typeface="Century Gothic"/>
            </a:endParaRPr>
          </a:p>
          <a:p>
            <a:pPr indent="0" lvl="0" marL="0" marR="0" rtl="0" algn="l">
              <a:lnSpc>
                <a:spcPct val="125000"/>
              </a:lnSpc>
              <a:spcBef>
                <a:spcPts val="0"/>
              </a:spcBef>
              <a:spcAft>
                <a:spcPts val="0"/>
              </a:spcAft>
              <a:buClr>
                <a:srgbClr val="000000"/>
              </a:buClr>
              <a:buSzPts val="1400"/>
              <a:buFont typeface="Arial"/>
              <a:buNone/>
            </a:pPr>
            <a:r>
              <a:rPr b="1" i="0" lang="en" sz="1400" u="none" cap="none" strike="noStrike">
                <a:solidFill>
                  <a:schemeClr val="accent2"/>
                </a:solidFill>
                <a:latin typeface="Century Gothic"/>
                <a:ea typeface="Century Gothic"/>
                <a:cs typeface="Century Gothic"/>
                <a:sym typeface="Century Gothic"/>
              </a:rPr>
              <a:t>Constraints</a:t>
            </a:r>
            <a:endParaRPr/>
          </a:p>
          <a:p>
            <a:pPr indent="0" lvl="0" marL="0" marR="0" rtl="0" algn="l">
              <a:lnSpc>
                <a:spcPct val="125000"/>
              </a:lnSpc>
              <a:spcBef>
                <a:spcPts val="0"/>
              </a:spcBef>
              <a:spcAft>
                <a:spcPts val="0"/>
              </a:spcAft>
              <a:buClr>
                <a:srgbClr val="000000"/>
              </a:buClr>
              <a:buSzPts val="1200"/>
              <a:buFont typeface="Arial"/>
              <a:buNone/>
            </a:pPr>
            <a:r>
              <a:rPr b="1" i="0" lang="en" sz="1200" u="none" cap="none" strike="noStrike">
                <a:solidFill>
                  <a:schemeClr val="dk1"/>
                </a:solidFill>
                <a:latin typeface="Century Gothic"/>
                <a:ea typeface="Century Gothic"/>
                <a:cs typeface="Century Gothic"/>
                <a:sym typeface="Century Gothic"/>
              </a:rPr>
              <a:t>Too many hyperparameters </a:t>
            </a:r>
            <a:r>
              <a:rPr b="0" i="0" lang="en" sz="1200" u="none" cap="none" strike="noStrike">
                <a:solidFill>
                  <a:schemeClr val="dk1"/>
                </a:solidFill>
                <a:latin typeface="Century Gothic"/>
                <a:ea typeface="Century Gothic"/>
                <a:cs typeface="Century Gothic"/>
                <a:sym typeface="Century Gothic"/>
              </a:rPr>
              <a:t>make it difficult to train a robust model</a:t>
            </a:r>
            <a:endParaRPr b="0" i="0" sz="1200" u="none" cap="none" strike="noStrike">
              <a:solidFill>
                <a:schemeClr val="dk1"/>
              </a:solidFill>
              <a:latin typeface="Century Gothic"/>
              <a:ea typeface="Century Gothic"/>
              <a:cs typeface="Century Gothic"/>
              <a:sym typeface="Century Gothic"/>
            </a:endParaRPr>
          </a:p>
          <a:p>
            <a:pPr indent="0" lvl="0" marL="0" marR="0" rtl="0" algn="l">
              <a:lnSpc>
                <a:spcPct val="125000"/>
              </a:lnSpc>
              <a:spcBef>
                <a:spcPts val="0"/>
              </a:spcBef>
              <a:spcAft>
                <a:spcPts val="0"/>
              </a:spcAft>
              <a:buClr>
                <a:srgbClr val="000000"/>
              </a:buClr>
              <a:buSzPts val="1200"/>
              <a:buFont typeface="Arial"/>
              <a:buNone/>
            </a:pPr>
            <a:r>
              <a:rPr b="1" i="0" lang="en" sz="1200" u="none" cap="none" strike="noStrike">
                <a:solidFill>
                  <a:schemeClr val="dk1"/>
                </a:solidFill>
                <a:latin typeface="Century Gothic"/>
                <a:ea typeface="Century Gothic"/>
                <a:cs typeface="Century Gothic"/>
                <a:sym typeface="Century Gothic"/>
              </a:rPr>
              <a:t>Highly correlated features</a:t>
            </a:r>
            <a:r>
              <a:rPr b="0" i="0" lang="en" sz="1200" u="none" cap="none" strike="noStrike">
                <a:solidFill>
                  <a:schemeClr val="dk1"/>
                </a:solidFill>
                <a:latin typeface="Century Gothic"/>
                <a:ea typeface="Century Gothic"/>
                <a:cs typeface="Century Gothic"/>
                <a:sym typeface="Century Gothic"/>
              </a:rPr>
              <a:t> makes parameter estimates of logistic regression models potentially unstable.</a:t>
            </a:r>
            <a:endParaRPr b="0" i="0" sz="1200" u="none" cap="none" strike="noStrike">
              <a:solidFill>
                <a:schemeClr val="dk1"/>
              </a:solidFill>
              <a:latin typeface="Century Gothic"/>
              <a:ea typeface="Century Gothic"/>
              <a:cs typeface="Century Gothic"/>
              <a:sym typeface="Century Gothic"/>
            </a:endParaRPr>
          </a:p>
          <a:p>
            <a:pPr indent="0" lvl="0" marL="0" marR="0" rtl="0" algn="l">
              <a:lnSpc>
                <a:spcPct val="125000"/>
              </a:lnSpc>
              <a:spcBef>
                <a:spcPts val="0"/>
              </a:spcBef>
              <a:spcAft>
                <a:spcPts val="0"/>
              </a:spcAft>
              <a:buClr>
                <a:srgbClr val="000000"/>
              </a:buClr>
              <a:buSzPts val="1200"/>
              <a:buFont typeface="Arial"/>
              <a:buNone/>
            </a:pPr>
            <a:r>
              <a:rPr b="1" i="0" lang="en" sz="1200" u="none" cap="none" strike="noStrike">
                <a:solidFill>
                  <a:schemeClr val="dk1"/>
                </a:solidFill>
                <a:latin typeface="Century Gothic"/>
                <a:ea typeface="Century Gothic"/>
                <a:cs typeface="Century Gothic"/>
                <a:sym typeface="Century Gothic"/>
              </a:rPr>
              <a:t>Data containing a large number of missing values </a:t>
            </a:r>
            <a:r>
              <a:rPr b="0" i="0" lang="en" sz="1200" u="none" cap="none" strike="noStrike">
                <a:solidFill>
                  <a:schemeClr val="dk1"/>
                </a:solidFill>
                <a:latin typeface="Century Gothic"/>
                <a:ea typeface="Century Gothic"/>
                <a:cs typeface="Century Gothic"/>
                <a:sym typeface="Century Gothic"/>
              </a:rPr>
              <a:t>makes the model prediction results unstable.</a:t>
            </a:r>
            <a:endParaRPr b="0" i="0" sz="1200" u="none" cap="none" strike="noStrike">
              <a:solidFill>
                <a:schemeClr val="dk1"/>
              </a:solidFill>
              <a:latin typeface="Century Gothic"/>
              <a:ea typeface="Century Gothic"/>
              <a:cs typeface="Century Gothic"/>
              <a:sym typeface="Century Gothic"/>
            </a:endParaRPr>
          </a:p>
          <a:p>
            <a:pPr indent="0" lvl="0" marL="0" marR="0" rtl="0" algn="l">
              <a:lnSpc>
                <a:spcPct val="125000"/>
              </a:lnSpc>
              <a:spcBef>
                <a:spcPts val="0"/>
              </a:spcBef>
              <a:spcAft>
                <a:spcPts val="0"/>
              </a:spcAft>
              <a:buClr>
                <a:srgbClr val="000000"/>
              </a:buClr>
              <a:buSzPts val="1400"/>
              <a:buFont typeface="Arial"/>
              <a:buNone/>
            </a:pPr>
            <a:r>
              <a:t/>
            </a:r>
            <a:endParaRPr b="0" i="0" sz="1400" u="none" cap="none" strike="noStrike">
              <a:solidFill>
                <a:schemeClr val="dk1"/>
              </a:solidFill>
              <a:latin typeface="Century Gothic"/>
              <a:ea typeface="Century Gothic"/>
              <a:cs typeface="Century Gothic"/>
              <a:sym typeface="Century Gothic"/>
            </a:endParaRPr>
          </a:p>
          <a:p>
            <a:pPr indent="0" lvl="0" marL="0" marR="0" rtl="0" algn="l">
              <a:lnSpc>
                <a:spcPct val="125000"/>
              </a:lnSpc>
              <a:spcBef>
                <a:spcPts val="0"/>
              </a:spcBef>
              <a:spcAft>
                <a:spcPts val="0"/>
              </a:spcAft>
              <a:buClr>
                <a:srgbClr val="000000"/>
              </a:buClr>
              <a:buSzPts val="1400"/>
              <a:buFont typeface="Arial"/>
              <a:buNone/>
            </a:pPr>
            <a:r>
              <a:t/>
            </a:r>
            <a:endParaRPr b="0" i="0" sz="1400" u="none" cap="none" strike="noStrike">
              <a:solidFill>
                <a:schemeClr val="dk1"/>
              </a:solidFill>
              <a:latin typeface="Century Gothic"/>
              <a:ea typeface="Century Gothic"/>
              <a:cs typeface="Century Gothic"/>
              <a:sym typeface="Century Gothic"/>
            </a:endParaRPr>
          </a:p>
          <a:p>
            <a:pPr indent="0" lvl="0" marL="0" marR="0" rtl="0" algn="l">
              <a:lnSpc>
                <a:spcPct val="125000"/>
              </a:lnSpc>
              <a:spcBef>
                <a:spcPts val="0"/>
              </a:spcBef>
              <a:spcAft>
                <a:spcPts val="0"/>
              </a:spcAft>
              <a:buClr>
                <a:srgbClr val="000000"/>
              </a:buClr>
              <a:buSzPts val="1400"/>
              <a:buFont typeface="Arial"/>
              <a:buNone/>
            </a:pPr>
            <a:r>
              <a:t/>
            </a:r>
            <a:endParaRPr b="0" i="0" sz="1400" u="none" cap="none" strike="noStrike">
              <a:solidFill>
                <a:schemeClr val="dk1"/>
              </a:solidFill>
              <a:latin typeface="Century Gothic"/>
              <a:ea typeface="Century Gothic"/>
              <a:cs typeface="Century Gothic"/>
              <a:sym typeface="Century Gothic"/>
            </a:endParaRPr>
          </a:p>
          <a:p>
            <a:pPr indent="0" lvl="0" marL="0" marR="0" rtl="0" algn="l">
              <a:lnSpc>
                <a:spcPct val="115000"/>
              </a:lnSpc>
              <a:spcBef>
                <a:spcPts val="1200"/>
              </a:spcBef>
              <a:spcAft>
                <a:spcPts val="0"/>
              </a:spcAft>
              <a:buClr>
                <a:srgbClr val="000000"/>
              </a:buClr>
              <a:buSzPts val="1200"/>
              <a:buFont typeface="Arial"/>
              <a:buNone/>
            </a:pPr>
            <a:r>
              <a:t/>
            </a:r>
            <a:endParaRPr b="0" i="0" sz="1200" u="none" cap="none" strike="noStrike">
              <a:solidFill>
                <a:schemeClr val="dk1"/>
              </a:solidFill>
              <a:latin typeface="Century Gothic"/>
              <a:ea typeface="Century Gothic"/>
              <a:cs typeface="Century Gothic"/>
              <a:sym typeface="Century Gothic"/>
            </a:endParaRPr>
          </a:p>
          <a:p>
            <a:pPr indent="-228600" lvl="0" marL="685800" marR="0" rtl="0" algn="l">
              <a:lnSpc>
                <a:spcPct val="115000"/>
              </a:lnSpc>
              <a:spcBef>
                <a:spcPts val="1200"/>
              </a:spcBef>
              <a:spcAft>
                <a:spcPts val="120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p:txBody>
      </p:sp>
      <p:sp>
        <p:nvSpPr>
          <p:cNvPr id="253" name="Google Shape;253;p35"/>
          <p:cNvSpPr txBox="1"/>
          <p:nvPr>
            <p:ph type="title"/>
          </p:nvPr>
        </p:nvSpPr>
        <p:spPr>
          <a:xfrm>
            <a:off x="628652" y="188125"/>
            <a:ext cx="6600300" cy="409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173F7E"/>
              </a:buClr>
              <a:buSzPts val="2400"/>
              <a:buFont typeface="Century Gothic"/>
              <a:buNone/>
            </a:pPr>
            <a:r>
              <a:rPr lang="en"/>
              <a:t>Project Scope – Recommendation</a:t>
            </a:r>
            <a:endParaRPr/>
          </a:p>
        </p:txBody>
      </p:sp>
      <p:pic>
        <p:nvPicPr>
          <p:cNvPr id="254" name="Google Shape;254;p35"/>
          <p:cNvPicPr preferRelativeResize="0"/>
          <p:nvPr/>
        </p:nvPicPr>
        <p:blipFill rotWithShape="1">
          <a:blip r:embed="rId3">
            <a:alphaModFix/>
          </a:blip>
          <a:srcRect b="0" l="0" r="0" t="0"/>
          <a:stretch/>
        </p:blipFill>
        <p:spPr>
          <a:xfrm>
            <a:off x="682897" y="672649"/>
            <a:ext cx="4249842" cy="42413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6"/>
          <p:cNvSpPr txBox="1"/>
          <p:nvPr>
            <p:ph idx="12" type="sldNum"/>
          </p:nvPr>
        </p:nvSpPr>
        <p:spPr>
          <a:xfrm>
            <a:off x="8578332" y="4869659"/>
            <a:ext cx="5658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800"/>
              <a:buNone/>
            </a:pPr>
            <a:fld id="{00000000-1234-1234-1234-123412341234}" type="slidenum">
              <a:rPr lang="en"/>
              <a:t>‹#›</a:t>
            </a:fld>
            <a:endParaRPr/>
          </a:p>
        </p:txBody>
      </p:sp>
      <p:sp>
        <p:nvSpPr>
          <p:cNvPr id="261" name="Google Shape;261;p36"/>
          <p:cNvSpPr txBox="1"/>
          <p:nvPr>
            <p:ph idx="11" type="ftr"/>
          </p:nvPr>
        </p:nvSpPr>
        <p:spPr>
          <a:xfrm>
            <a:off x="5428835" y="4869656"/>
            <a:ext cx="2904000" cy="2739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rPr lang="en" sz="800"/>
              <a:t>© National University of Singapore</a:t>
            </a:r>
            <a:endParaRPr sz="1100"/>
          </a:p>
        </p:txBody>
      </p:sp>
      <p:sp>
        <p:nvSpPr>
          <p:cNvPr id="262" name="Google Shape;262;p36"/>
          <p:cNvSpPr txBox="1"/>
          <p:nvPr>
            <p:ph idx="1" type="body"/>
          </p:nvPr>
        </p:nvSpPr>
        <p:spPr>
          <a:xfrm>
            <a:off x="832825" y="1950918"/>
            <a:ext cx="7886700" cy="3983100"/>
          </a:xfrm>
          <a:prstGeom prst="rect">
            <a:avLst/>
          </a:prstGeom>
          <a:noFill/>
          <a:ln>
            <a:noFill/>
          </a:ln>
        </p:spPr>
        <p:txBody>
          <a:bodyPr anchorCtr="0" anchor="t" bIns="34275" lIns="68575" spcFirstLastPara="1" rIns="68575" wrap="square" tIns="34275">
            <a:normAutofit/>
          </a:bodyPr>
          <a:lstStyle/>
          <a:p>
            <a:pPr indent="0" lvl="0" marL="0" rtl="0" algn="l">
              <a:lnSpc>
                <a:spcPct val="125000"/>
              </a:lnSpc>
              <a:spcBef>
                <a:spcPts val="0"/>
              </a:spcBef>
              <a:spcAft>
                <a:spcPts val="0"/>
              </a:spcAft>
              <a:buSzPts val="2100"/>
              <a:buNone/>
            </a:pPr>
            <a:r>
              <a:rPr lang="en" sz="3200">
                <a:solidFill>
                  <a:srgbClr val="173F7E"/>
                </a:solidFill>
              </a:rPr>
              <a:t>4 Data Collection and Preparation</a:t>
            </a:r>
            <a:endParaRPr sz="3200">
              <a:solidFill>
                <a:srgbClr val="173F7E"/>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7"/>
          <p:cNvSpPr txBox="1"/>
          <p:nvPr>
            <p:ph type="title"/>
          </p:nvPr>
        </p:nvSpPr>
        <p:spPr>
          <a:xfrm>
            <a:off x="628652" y="188125"/>
            <a:ext cx="6600300" cy="409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173F7E"/>
              </a:buClr>
              <a:buSzPts val="2400"/>
              <a:buFont typeface="Century Gothic"/>
              <a:buNone/>
            </a:pPr>
            <a:r>
              <a:rPr lang="en"/>
              <a:t>Data Collection and Preparation</a:t>
            </a:r>
            <a:endParaRPr b="0"/>
          </a:p>
        </p:txBody>
      </p:sp>
      <p:sp>
        <p:nvSpPr>
          <p:cNvPr id="269" name="Google Shape;269;p37"/>
          <p:cNvSpPr txBox="1"/>
          <p:nvPr>
            <p:ph idx="12" type="sldNum"/>
          </p:nvPr>
        </p:nvSpPr>
        <p:spPr>
          <a:xfrm>
            <a:off x="8578332" y="4869659"/>
            <a:ext cx="5658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800"/>
              <a:buNone/>
            </a:pPr>
            <a:fld id="{00000000-1234-1234-1234-123412341234}" type="slidenum">
              <a:rPr lang="en"/>
              <a:t>‹#›</a:t>
            </a:fld>
            <a:endParaRPr/>
          </a:p>
        </p:txBody>
      </p:sp>
      <p:sp>
        <p:nvSpPr>
          <p:cNvPr id="270" name="Google Shape;270;p37"/>
          <p:cNvSpPr txBox="1"/>
          <p:nvPr>
            <p:ph idx="11" type="ftr"/>
          </p:nvPr>
        </p:nvSpPr>
        <p:spPr>
          <a:xfrm>
            <a:off x="5428835" y="4869656"/>
            <a:ext cx="2904000" cy="2739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rPr lang="en" sz="800"/>
              <a:t>© National University of Singapore</a:t>
            </a:r>
            <a:endParaRPr sz="1100"/>
          </a:p>
        </p:txBody>
      </p:sp>
      <p:sp>
        <p:nvSpPr>
          <p:cNvPr id="271" name="Google Shape;271;p37"/>
          <p:cNvSpPr txBox="1"/>
          <p:nvPr>
            <p:ph idx="1" type="body"/>
          </p:nvPr>
        </p:nvSpPr>
        <p:spPr>
          <a:xfrm>
            <a:off x="628650" y="886650"/>
            <a:ext cx="3724200" cy="4028400"/>
          </a:xfrm>
          <a:prstGeom prst="rect">
            <a:avLst/>
          </a:prstGeom>
          <a:noFill/>
          <a:ln>
            <a:noFill/>
          </a:ln>
        </p:spPr>
        <p:txBody>
          <a:bodyPr anchorCtr="0" anchor="t" bIns="34275" lIns="68575" spcFirstLastPara="1" rIns="68575" wrap="square" tIns="34275">
            <a:normAutofit/>
          </a:bodyPr>
          <a:lstStyle/>
          <a:p>
            <a:pPr indent="-241300" lvl="0" marL="266700" rtl="0" algn="l">
              <a:lnSpc>
                <a:spcPct val="120000"/>
              </a:lnSpc>
              <a:spcBef>
                <a:spcPts val="800"/>
              </a:spcBef>
              <a:spcAft>
                <a:spcPts val="0"/>
              </a:spcAft>
              <a:buClr>
                <a:schemeClr val="accent2"/>
              </a:buClr>
              <a:buSzPts val="1800"/>
              <a:buChar char="•"/>
            </a:pPr>
            <a:r>
              <a:rPr lang="en" sz="1800">
                <a:solidFill>
                  <a:schemeClr val="accent2"/>
                </a:solidFill>
              </a:rPr>
              <a:t>Recommendation data</a:t>
            </a:r>
            <a:endParaRPr sz="1800">
              <a:solidFill>
                <a:schemeClr val="accent2"/>
              </a:solidFill>
            </a:endParaRPr>
          </a:p>
          <a:p>
            <a:pPr indent="0" lvl="0" marL="266700" rtl="0" algn="l">
              <a:lnSpc>
                <a:spcPct val="120000"/>
              </a:lnSpc>
              <a:spcBef>
                <a:spcPts val="800"/>
              </a:spcBef>
              <a:spcAft>
                <a:spcPts val="0"/>
              </a:spcAft>
              <a:buClr>
                <a:schemeClr val="dk1"/>
              </a:buClr>
              <a:buSzPts val="1100"/>
              <a:buFont typeface="Arial"/>
              <a:buNone/>
            </a:pPr>
            <a:r>
              <a:rPr b="0" lang="en" sz="1600">
                <a:solidFill>
                  <a:schemeClr val="dk1"/>
                </a:solidFill>
              </a:rPr>
              <a:t>Scraping data of schools within QS1000 with Python (Over </a:t>
            </a:r>
            <a:r>
              <a:rPr lang="en" sz="1600">
                <a:solidFill>
                  <a:schemeClr val="dk1"/>
                </a:solidFill>
              </a:rPr>
              <a:t>15k</a:t>
            </a:r>
            <a:r>
              <a:rPr b="0" lang="en" sz="1600">
                <a:solidFill>
                  <a:schemeClr val="dk1"/>
                </a:solidFill>
              </a:rPr>
              <a:t> pages)</a:t>
            </a:r>
            <a:endParaRPr b="0" sz="1600">
              <a:solidFill>
                <a:schemeClr val="dk1"/>
              </a:solidFill>
            </a:endParaRPr>
          </a:p>
          <a:p>
            <a:pPr indent="0" lvl="0" marL="266700" rtl="0" algn="l">
              <a:lnSpc>
                <a:spcPct val="120000"/>
              </a:lnSpc>
              <a:spcBef>
                <a:spcPts val="800"/>
              </a:spcBef>
              <a:spcAft>
                <a:spcPts val="0"/>
              </a:spcAft>
              <a:buSzPts val="2100"/>
              <a:buNone/>
            </a:pPr>
            <a:r>
              <a:rPr b="0" lang="en" sz="1600">
                <a:solidFill>
                  <a:schemeClr val="dk1"/>
                </a:solidFill>
              </a:rPr>
              <a:t>Cleaning and Structurally Storing Data from Various Sources</a:t>
            </a:r>
            <a:endParaRPr b="0" sz="1600">
              <a:solidFill>
                <a:schemeClr val="dk1"/>
              </a:solidFill>
            </a:endParaRPr>
          </a:p>
          <a:p>
            <a:pPr indent="0" lvl="0" marL="266700" rtl="0" algn="l">
              <a:lnSpc>
                <a:spcPct val="120000"/>
              </a:lnSpc>
              <a:spcBef>
                <a:spcPts val="800"/>
              </a:spcBef>
              <a:spcAft>
                <a:spcPts val="0"/>
              </a:spcAft>
              <a:buSzPts val="2100"/>
              <a:buNone/>
            </a:pPr>
            <a:r>
              <a:rPr b="0" lang="en" sz="1600">
                <a:solidFill>
                  <a:schemeClr val="dk1"/>
                </a:solidFill>
              </a:rPr>
              <a:t>(Completed)</a:t>
            </a:r>
            <a:endParaRPr b="0" sz="1600">
              <a:solidFill>
                <a:schemeClr val="dk1"/>
              </a:solidFill>
            </a:endParaRPr>
          </a:p>
          <a:p>
            <a:pPr indent="0" lvl="0" marL="0" rtl="0" algn="l">
              <a:lnSpc>
                <a:spcPct val="120000"/>
              </a:lnSpc>
              <a:spcBef>
                <a:spcPts val="800"/>
              </a:spcBef>
              <a:spcAft>
                <a:spcPts val="0"/>
              </a:spcAft>
              <a:buSzPts val="2100"/>
              <a:buNone/>
            </a:pPr>
            <a:r>
              <a:t/>
            </a:r>
            <a:endParaRPr b="0" sz="1600">
              <a:solidFill>
                <a:schemeClr val="dk1"/>
              </a:solidFill>
            </a:endParaRPr>
          </a:p>
          <a:p>
            <a:pPr indent="0" lvl="0" marL="0" rtl="0" algn="l">
              <a:lnSpc>
                <a:spcPct val="120000"/>
              </a:lnSpc>
              <a:spcBef>
                <a:spcPts val="800"/>
              </a:spcBef>
              <a:spcAft>
                <a:spcPts val="0"/>
              </a:spcAft>
              <a:buClr>
                <a:schemeClr val="dk1"/>
              </a:buClr>
              <a:buSzPts val="1100"/>
              <a:buFont typeface="Arial"/>
              <a:buNone/>
            </a:pPr>
            <a:r>
              <a:rPr b="0" lang="en" sz="1600">
                <a:solidFill>
                  <a:schemeClr val="dk1"/>
                </a:solidFill>
              </a:rPr>
              <a:t>	</a:t>
            </a:r>
            <a:endParaRPr b="0" sz="1600">
              <a:solidFill>
                <a:schemeClr val="dk1"/>
              </a:solidFill>
            </a:endParaRPr>
          </a:p>
          <a:p>
            <a:pPr indent="0" lvl="0" marL="0" rtl="0" algn="l">
              <a:lnSpc>
                <a:spcPct val="120000"/>
              </a:lnSpc>
              <a:spcBef>
                <a:spcPts val="800"/>
              </a:spcBef>
              <a:spcAft>
                <a:spcPts val="0"/>
              </a:spcAft>
              <a:buSzPts val="2100"/>
              <a:buNone/>
            </a:pPr>
            <a:r>
              <a:t/>
            </a:r>
            <a:endParaRPr b="0" sz="1600"/>
          </a:p>
        </p:txBody>
      </p:sp>
      <p:pic>
        <p:nvPicPr>
          <p:cNvPr id="272" name="Google Shape;272;p37"/>
          <p:cNvPicPr preferRelativeResize="0"/>
          <p:nvPr/>
        </p:nvPicPr>
        <p:blipFill rotWithShape="1">
          <a:blip r:embed="rId3">
            <a:alphaModFix/>
          </a:blip>
          <a:srcRect b="0" l="0" r="0" t="0"/>
          <a:stretch/>
        </p:blipFill>
        <p:spPr>
          <a:xfrm>
            <a:off x="4450875" y="673500"/>
            <a:ext cx="3993524" cy="415500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71">
                                            <p:txEl>
                                              <p:pRg end="0" st="0"/>
                                            </p:txEl>
                                          </p:spTgt>
                                        </p:tgtEl>
                                        <p:attrNameLst>
                                          <p:attrName>style.visibility</p:attrName>
                                        </p:attrNameLst>
                                      </p:cBhvr>
                                      <p:to>
                                        <p:strVal val="visible"/>
                                      </p:to>
                                    </p:set>
                                    <p:animEffect filter="fade" transition="in">
                                      <p:cBhvr>
                                        <p:cTn dur="1000"/>
                                        <p:tgtEl>
                                          <p:spTgt spid="271">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71">
                                            <p:txEl>
                                              <p:pRg end="1" st="1"/>
                                            </p:txEl>
                                          </p:spTgt>
                                        </p:tgtEl>
                                        <p:attrNameLst>
                                          <p:attrName>style.visibility</p:attrName>
                                        </p:attrNameLst>
                                      </p:cBhvr>
                                      <p:to>
                                        <p:strVal val="visible"/>
                                      </p:to>
                                    </p:set>
                                    <p:animEffect filter="fade" transition="in">
                                      <p:cBhvr>
                                        <p:cTn dur="1000"/>
                                        <p:tgtEl>
                                          <p:spTgt spid="271">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71">
                                            <p:txEl>
                                              <p:pRg end="2" st="2"/>
                                            </p:txEl>
                                          </p:spTgt>
                                        </p:tgtEl>
                                        <p:attrNameLst>
                                          <p:attrName>style.visibility</p:attrName>
                                        </p:attrNameLst>
                                      </p:cBhvr>
                                      <p:to>
                                        <p:strVal val="visible"/>
                                      </p:to>
                                    </p:set>
                                    <p:animEffect filter="fade" transition="in">
                                      <p:cBhvr>
                                        <p:cTn dur="1000"/>
                                        <p:tgtEl>
                                          <p:spTgt spid="271">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271">
                                            <p:txEl>
                                              <p:pRg end="3" st="3"/>
                                            </p:txEl>
                                          </p:spTgt>
                                        </p:tgtEl>
                                        <p:attrNameLst>
                                          <p:attrName>style.visibility</p:attrName>
                                        </p:attrNameLst>
                                      </p:cBhvr>
                                      <p:to>
                                        <p:strVal val="visible"/>
                                      </p:to>
                                    </p:set>
                                    <p:animEffect filter="fade" transition="in">
                                      <p:cBhvr>
                                        <p:cTn dur="1000"/>
                                        <p:tgtEl>
                                          <p:spTgt spid="271">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271">
                                            <p:txEl>
                                              <p:pRg end="4" st="4"/>
                                            </p:txEl>
                                          </p:spTgt>
                                        </p:tgtEl>
                                        <p:attrNameLst>
                                          <p:attrName>style.visibility</p:attrName>
                                        </p:attrNameLst>
                                      </p:cBhvr>
                                      <p:to>
                                        <p:strVal val="visible"/>
                                      </p:to>
                                    </p:set>
                                    <p:animEffect filter="fade" transition="in">
                                      <p:cBhvr>
                                        <p:cTn dur="1000"/>
                                        <p:tgtEl>
                                          <p:spTgt spid="271">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271">
                                            <p:txEl>
                                              <p:pRg end="5" st="5"/>
                                            </p:txEl>
                                          </p:spTgt>
                                        </p:tgtEl>
                                        <p:attrNameLst>
                                          <p:attrName>style.visibility</p:attrName>
                                        </p:attrNameLst>
                                      </p:cBhvr>
                                      <p:to>
                                        <p:strVal val="visible"/>
                                      </p:to>
                                    </p:set>
                                    <p:animEffect filter="fade" transition="in">
                                      <p:cBhvr>
                                        <p:cTn dur="1000"/>
                                        <p:tgtEl>
                                          <p:spTgt spid="271">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271">
                                            <p:txEl>
                                              <p:pRg end="6" st="6"/>
                                            </p:txEl>
                                          </p:spTgt>
                                        </p:tgtEl>
                                        <p:attrNameLst>
                                          <p:attrName>style.visibility</p:attrName>
                                        </p:attrNameLst>
                                      </p:cBhvr>
                                      <p:to>
                                        <p:strVal val="visible"/>
                                      </p:to>
                                    </p:set>
                                    <p:animEffect filter="fade" transition="in">
                                      <p:cBhvr>
                                        <p:cTn dur="1000"/>
                                        <p:tgtEl>
                                          <p:spTgt spid="271">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8"/>
          <p:cNvSpPr txBox="1"/>
          <p:nvPr>
            <p:ph type="title"/>
          </p:nvPr>
        </p:nvSpPr>
        <p:spPr>
          <a:xfrm>
            <a:off x="628652" y="188125"/>
            <a:ext cx="6600300" cy="409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173F7E"/>
              </a:buClr>
              <a:buSzPts val="2400"/>
              <a:buFont typeface="Century Gothic"/>
              <a:buNone/>
            </a:pPr>
            <a:r>
              <a:rPr lang="en"/>
              <a:t>Data Collection and Preparation</a:t>
            </a:r>
            <a:endParaRPr b="0"/>
          </a:p>
        </p:txBody>
      </p:sp>
      <p:sp>
        <p:nvSpPr>
          <p:cNvPr id="279" name="Google Shape;279;p38"/>
          <p:cNvSpPr txBox="1"/>
          <p:nvPr>
            <p:ph idx="1" type="body"/>
          </p:nvPr>
        </p:nvSpPr>
        <p:spPr>
          <a:xfrm>
            <a:off x="628650" y="886648"/>
            <a:ext cx="7886700" cy="3953700"/>
          </a:xfrm>
          <a:prstGeom prst="rect">
            <a:avLst/>
          </a:prstGeom>
          <a:noFill/>
          <a:ln>
            <a:noFill/>
          </a:ln>
        </p:spPr>
        <p:txBody>
          <a:bodyPr anchorCtr="0" anchor="t" bIns="34275" lIns="68575" spcFirstLastPara="1" rIns="68575" wrap="square" tIns="34275">
            <a:normAutofit/>
          </a:bodyPr>
          <a:lstStyle/>
          <a:p>
            <a:pPr indent="-241300" lvl="0" marL="266700" rtl="0" algn="l">
              <a:lnSpc>
                <a:spcPct val="120000"/>
              </a:lnSpc>
              <a:spcBef>
                <a:spcPts val="800"/>
              </a:spcBef>
              <a:spcAft>
                <a:spcPts val="0"/>
              </a:spcAft>
              <a:buSzPts val="1800"/>
              <a:buChar char="•"/>
            </a:pPr>
            <a:r>
              <a:rPr lang="en" sz="1800"/>
              <a:t>Student Background Data</a:t>
            </a:r>
            <a:endParaRPr sz="1800"/>
          </a:p>
          <a:p>
            <a:pPr indent="0" lvl="0" marL="266700" rtl="0" algn="l">
              <a:lnSpc>
                <a:spcPct val="120000"/>
              </a:lnSpc>
              <a:spcBef>
                <a:spcPts val="800"/>
              </a:spcBef>
              <a:spcAft>
                <a:spcPts val="0"/>
              </a:spcAft>
              <a:buSzPts val="2100"/>
              <a:buNone/>
            </a:pPr>
            <a:r>
              <a:rPr b="0" lang="en" sz="1600">
                <a:solidFill>
                  <a:schemeClr val="dk1"/>
                </a:solidFill>
              </a:rPr>
              <a:t>Official websites of some universities statistics</a:t>
            </a:r>
            <a:endParaRPr b="0" sz="1600">
              <a:solidFill>
                <a:schemeClr val="dk1"/>
              </a:solidFill>
            </a:endParaRPr>
          </a:p>
          <a:p>
            <a:pPr indent="0" lvl="0" marL="266700" rtl="0" algn="l">
              <a:lnSpc>
                <a:spcPct val="120000"/>
              </a:lnSpc>
              <a:spcBef>
                <a:spcPts val="800"/>
              </a:spcBef>
              <a:spcAft>
                <a:spcPts val="0"/>
              </a:spcAft>
              <a:buSzPts val="2100"/>
              <a:buNone/>
            </a:pPr>
            <a:r>
              <a:rPr b="0" lang="en" sz="1600">
                <a:solidFill>
                  <a:schemeClr val="dk1"/>
                </a:solidFill>
              </a:rPr>
              <a:t>Questionnaire for some schools</a:t>
            </a:r>
            <a:endParaRPr b="0" sz="1600">
              <a:solidFill>
                <a:schemeClr val="dk1"/>
              </a:solidFill>
            </a:endParaRPr>
          </a:p>
          <a:p>
            <a:pPr indent="0" lvl="0" marL="266700" rtl="0" algn="l">
              <a:lnSpc>
                <a:spcPct val="120000"/>
              </a:lnSpc>
              <a:spcBef>
                <a:spcPts val="800"/>
              </a:spcBef>
              <a:spcAft>
                <a:spcPts val="0"/>
              </a:spcAft>
              <a:buSzPts val="2100"/>
              <a:buNone/>
            </a:pPr>
            <a:r>
              <a:rPr b="0" lang="en" sz="1600">
                <a:solidFill>
                  <a:schemeClr val="dk1"/>
                </a:solidFill>
              </a:rPr>
              <a:t>Neg samples are difficult to obtain (in progress)</a:t>
            </a:r>
            <a:endParaRPr b="0" sz="1600">
              <a:solidFill>
                <a:schemeClr val="dk1"/>
              </a:solidFill>
            </a:endParaRPr>
          </a:p>
        </p:txBody>
      </p:sp>
      <p:sp>
        <p:nvSpPr>
          <p:cNvPr id="280" name="Google Shape;280;p38"/>
          <p:cNvSpPr txBox="1"/>
          <p:nvPr>
            <p:ph idx="12" type="sldNum"/>
          </p:nvPr>
        </p:nvSpPr>
        <p:spPr>
          <a:xfrm>
            <a:off x="8578332" y="4869659"/>
            <a:ext cx="5658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800"/>
              <a:buNone/>
            </a:pPr>
            <a:fld id="{00000000-1234-1234-1234-123412341234}" type="slidenum">
              <a:rPr lang="en"/>
              <a:t>‹#›</a:t>
            </a:fld>
            <a:endParaRPr/>
          </a:p>
        </p:txBody>
      </p:sp>
      <p:sp>
        <p:nvSpPr>
          <p:cNvPr id="281" name="Google Shape;281;p38"/>
          <p:cNvSpPr txBox="1"/>
          <p:nvPr>
            <p:ph idx="11" type="ftr"/>
          </p:nvPr>
        </p:nvSpPr>
        <p:spPr>
          <a:xfrm>
            <a:off x="5428835" y="4869656"/>
            <a:ext cx="2904000" cy="2739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rPr lang="en" sz="800"/>
              <a:t>© National University of Singapore</a:t>
            </a:r>
            <a:endParaRPr sz="1100"/>
          </a:p>
        </p:txBody>
      </p:sp>
      <p:pic>
        <p:nvPicPr>
          <p:cNvPr id="282" name="Google Shape;282;p38"/>
          <p:cNvPicPr preferRelativeResize="0"/>
          <p:nvPr/>
        </p:nvPicPr>
        <p:blipFill rotWithShape="1">
          <a:blip r:embed="rId3">
            <a:alphaModFix/>
          </a:blip>
          <a:srcRect b="50451" l="0" r="0" t="0"/>
          <a:stretch/>
        </p:blipFill>
        <p:spPr>
          <a:xfrm>
            <a:off x="811504" y="2703754"/>
            <a:ext cx="4483096" cy="195179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79">
                                            <p:txEl>
                                              <p:pRg end="0" st="0"/>
                                            </p:txEl>
                                          </p:spTgt>
                                        </p:tgtEl>
                                        <p:attrNameLst>
                                          <p:attrName>style.visibility</p:attrName>
                                        </p:attrNameLst>
                                      </p:cBhvr>
                                      <p:to>
                                        <p:strVal val="visible"/>
                                      </p:to>
                                    </p:set>
                                    <p:animEffect filter="fade" transition="in">
                                      <p:cBhvr>
                                        <p:cTn dur="1000"/>
                                        <p:tgtEl>
                                          <p:spTgt spid="279">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79">
                                            <p:txEl>
                                              <p:pRg end="1" st="1"/>
                                            </p:txEl>
                                          </p:spTgt>
                                        </p:tgtEl>
                                        <p:attrNameLst>
                                          <p:attrName>style.visibility</p:attrName>
                                        </p:attrNameLst>
                                      </p:cBhvr>
                                      <p:to>
                                        <p:strVal val="visible"/>
                                      </p:to>
                                    </p:set>
                                    <p:animEffect filter="fade" transition="in">
                                      <p:cBhvr>
                                        <p:cTn dur="1000"/>
                                        <p:tgtEl>
                                          <p:spTgt spid="279">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79">
                                            <p:txEl>
                                              <p:pRg end="2" st="2"/>
                                            </p:txEl>
                                          </p:spTgt>
                                        </p:tgtEl>
                                        <p:attrNameLst>
                                          <p:attrName>style.visibility</p:attrName>
                                        </p:attrNameLst>
                                      </p:cBhvr>
                                      <p:to>
                                        <p:strVal val="visible"/>
                                      </p:to>
                                    </p:set>
                                    <p:animEffect filter="fade" transition="in">
                                      <p:cBhvr>
                                        <p:cTn dur="1000"/>
                                        <p:tgtEl>
                                          <p:spTgt spid="279">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279">
                                            <p:txEl>
                                              <p:pRg end="3" st="3"/>
                                            </p:txEl>
                                          </p:spTgt>
                                        </p:tgtEl>
                                        <p:attrNameLst>
                                          <p:attrName>style.visibility</p:attrName>
                                        </p:attrNameLst>
                                      </p:cBhvr>
                                      <p:to>
                                        <p:strVal val="visible"/>
                                      </p:to>
                                    </p:set>
                                    <p:animEffect filter="fade" transition="in">
                                      <p:cBhvr>
                                        <p:cTn dur="1000"/>
                                        <p:tgtEl>
                                          <p:spTgt spid="279">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9"/>
          <p:cNvSpPr txBox="1"/>
          <p:nvPr>
            <p:ph type="title"/>
          </p:nvPr>
        </p:nvSpPr>
        <p:spPr>
          <a:xfrm>
            <a:off x="628652" y="188125"/>
            <a:ext cx="6600300" cy="409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173F7E"/>
              </a:buClr>
              <a:buSzPts val="2400"/>
              <a:buFont typeface="Century Gothic"/>
              <a:buNone/>
            </a:pPr>
            <a:r>
              <a:rPr lang="en"/>
              <a:t>Data Collection and Preparation</a:t>
            </a:r>
            <a:endParaRPr b="0"/>
          </a:p>
        </p:txBody>
      </p:sp>
      <p:sp>
        <p:nvSpPr>
          <p:cNvPr id="289" name="Google Shape;289;p39"/>
          <p:cNvSpPr txBox="1"/>
          <p:nvPr>
            <p:ph idx="1" type="body"/>
          </p:nvPr>
        </p:nvSpPr>
        <p:spPr>
          <a:xfrm>
            <a:off x="628650" y="886648"/>
            <a:ext cx="7886700" cy="3953700"/>
          </a:xfrm>
          <a:prstGeom prst="rect">
            <a:avLst/>
          </a:prstGeom>
          <a:noFill/>
          <a:ln>
            <a:noFill/>
          </a:ln>
        </p:spPr>
        <p:txBody>
          <a:bodyPr anchorCtr="0" anchor="t" bIns="34275" lIns="68575" spcFirstLastPara="1" rIns="68575" wrap="square" tIns="34275">
            <a:normAutofit/>
          </a:bodyPr>
          <a:lstStyle/>
          <a:p>
            <a:pPr indent="-241300" lvl="0" marL="266700" rtl="0" algn="l">
              <a:lnSpc>
                <a:spcPct val="120000"/>
              </a:lnSpc>
              <a:spcBef>
                <a:spcPts val="800"/>
              </a:spcBef>
              <a:spcAft>
                <a:spcPts val="0"/>
              </a:spcAft>
              <a:buClr>
                <a:schemeClr val="accent2"/>
              </a:buClr>
              <a:buSzPts val="1800"/>
              <a:buChar char="•"/>
            </a:pPr>
            <a:r>
              <a:rPr lang="en" sz="1800">
                <a:solidFill>
                  <a:schemeClr val="accent2"/>
                </a:solidFill>
              </a:rPr>
              <a:t>Chatbot Data</a:t>
            </a:r>
            <a:endParaRPr sz="1800">
              <a:solidFill>
                <a:schemeClr val="accent2"/>
              </a:solidFill>
            </a:endParaRPr>
          </a:p>
          <a:p>
            <a:pPr indent="0" lvl="0" marL="266700" rtl="0" algn="l">
              <a:lnSpc>
                <a:spcPct val="120000"/>
              </a:lnSpc>
              <a:spcBef>
                <a:spcPts val="800"/>
              </a:spcBef>
              <a:spcAft>
                <a:spcPts val="0"/>
              </a:spcAft>
              <a:buClr>
                <a:schemeClr val="dk1"/>
              </a:buClr>
              <a:buSzPts val="1100"/>
              <a:buFont typeface="Arial"/>
              <a:buNone/>
            </a:pPr>
            <a:r>
              <a:rPr b="0" lang="en" sz="1600">
                <a:solidFill>
                  <a:schemeClr val="dk1"/>
                </a:solidFill>
              </a:rPr>
              <a:t>Stack Exchange/Kaggle/Reddit</a:t>
            </a:r>
            <a:endParaRPr b="0" sz="1600">
              <a:solidFill>
                <a:schemeClr val="dk1"/>
              </a:solidFill>
            </a:endParaRPr>
          </a:p>
          <a:p>
            <a:pPr indent="0" lvl="0" marL="266700" rtl="0" algn="l">
              <a:lnSpc>
                <a:spcPct val="120000"/>
              </a:lnSpc>
              <a:spcBef>
                <a:spcPts val="800"/>
              </a:spcBef>
              <a:spcAft>
                <a:spcPts val="0"/>
              </a:spcAft>
              <a:buClr>
                <a:schemeClr val="dk1"/>
              </a:buClr>
              <a:buSzPts val="1100"/>
              <a:buFont typeface="Arial"/>
              <a:buNone/>
            </a:pPr>
            <a:r>
              <a:rPr b="0" lang="en" sz="1600">
                <a:solidFill>
                  <a:schemeClr val="dk1"/>
                </a:solidFill>
              </a:rPr>
              <a:t>Generate from GPT</a:t>
            </a:r>
            <a:endParaRPr b="0" sz="1600">
              <a:solidFill>
                <a:schemeClr val="dk1"/>
              </a:solidFill>
            </a:endParaRPr>
          </a:p>
          <a:p>
            <a:pPr indent="0" lvl="0" marL="266700" rtl="0" algn="l">
              <a:lnSpc>
                <a:spcPct val="120000"/>
              </a:lnSpc>
              <a:spcBef>
                <a:spcPts val="800"/>
              </a:spcBef>
              <a:spcAft>
                <a:spcPts val="0"/>
              </a:spcAft>
              <a:buSzPts val="2100"/>
              <a:buNone/>
            </a:pPr>
            <a:r>
              <a:rPr b="0" lang="en" sz="1600">
                <a:solidFill>
                  <a:schemeClr val="dk1"/>
                </a:solidFill>
              </a:rPr>
              <a:t>data cleaning(to be carried)</a:t>
            </a:r>
            <a:endParaRPr b="0" sz="1600">
              <a:solidFill>
                <a:schemeClr val="dk1"/>
              </a:solidFill>
            </a:endParaRPr>
          </a:p>
        </p:txBody>
      </p:sp>
      <p:sp>
        <p:nvSpPr>
          <p:cNvPr id="290" name="Google Shape;290;p39"/>
          <p:cNvSpPr txBox="1"/>
          <p:nvPr>
            <p:ph idx="12" type="sldNum"/>
          </p:nvPr>
        </p:nvSpPr>
        <p:spPr>
          <a:xfrm>
            <a:off x="8578332" y="4869659"/>
            <a:ext cx="5658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800"/>
              <a:buNone/>
            </a:pPr>
            <a:fld id="{00000000-1234-1234-1234-123412341234}" type="slidenum">
              <a:rPr lang="en"/>
              <a:t>‹#›</a:t>
            </a:fld>
            <a:endParaRPr/>
          </a:p>
        </p:txBody>
      </p:sp>
      <p:sp>
        <p:nvSpPr>
          <p:cNvPr id="291" name="Google Shape;291;p39"/>
          <p:cNvSpPr txBox="1"/>
          <p:nvPr>
            <p:ph idx="11" type="ftr"/>
          </p:nvPr>
        </p:nvSpPr>
        <p:spPr>
          <a:xfrm>
            <a:off x="5428835" y="4869656"/>
            <a:ext cx="2904000" cy="2739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rPr lang="en" sz="800"/>
              <a:t>© National University of Singapore</a:t>
            </a:r>
            <a:endParaRPr sz="1100"/>
          </a:p>
        </p:txBody>
      </p:sp>
      <p:pic>
        <p:nvPicPr>
          <p:cNvPr descr="r/ApplyingToCollege - r/A2C 2022 Census Results - Overview" id="292" name="Google Shape;292;p39"/>
          <p:cNvPicPr preferRelativeResize="0"/>
          <p:nvPr/>
        </p:nvPicPr>
        <p:blipFill rotWithShape="1">
          <a:blip r:embed="rId3">
            <a:alphaModFix/>
          </a:blip>
          <a:srcRect b="0" l="0" r="7464" t="0"/>
          <a:stretch/>
        </p:blipFill>
        <p:spPr>
          <a:xfrm>
            <a:off x="4417326" y="961661"/>
            <a:ext cx="4361428" cy="3638066"/>
          </a:xfrm>
          <a:prstGeom prst="rect">
            <a:avLst/>
          </a:prstGeom>
          <a:noFill/>
          <a:ln>
            <a:noFill/>
          </a:ln>
        </p:spPr>
      </p:pic>
      <p:pic>
        <p:nvPicPr>
          <p:cNvPr id="293" name="Google Shape;293;p39"/>
          <p:cNvPicPr preferRelativeResize="0"/>
          <p:nvPr/>
        </p:nvPicPr>
        <p:blipFill rotWithShape="1">
          <a:blip r:embed="rId4">
            <a:alphaModFix/>
          </a:blip>
          <a:srcRect b="32658" l="0" r="0" t="0"/>
          <a:stretch/>
        </p:blipFill>
        <p:spPr>
          <a:xfrm>
            <a:off x="791290" y="2743200"/>
            <a:ext cx="3165353" cy="185652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89">
                                            <p:txEl>
                                              <p:pRg end="0" st="0"/>
                                            </p:txEl>
                                          </p:spTgt>
                                        </p:tgtEl>
                                        <p:attrNameLst>
                                          <p:attrName>style.visibility</p:attrName>
                                        </p:attrNameLst>
                                      </p:cBhvr>
                                      <p:to>
                                        <p:strVal val="visible"/>
                                      </p:to>
                                    </p:set>
                                    <p:animEffect filter="fade" transition="in">
                                      <p:cBhvr>
                                        <p:cTn dur="1000"/>
                                        <p:tgtEl>
                                          <p:spTgt spid="289">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89">
                                            <p:txEl>
                                              <p:pRg end="1" st="1"/>
                                            </p:txEl>
                                          </p:spTgt>
                                        </p:tgtEl>
                                        <p:attrNameLst>
                                          <p:attrName>style.visibility</p:attrName>
                                        </p:attrNameLst>
                                      </p:cBhvr>
                                      <p:to>
                                        <p:strVal val="visible"/>
                                      </p:to>
                                    </p:set>
                                    <p:animEffect filter="fade" transition="in">
                                      <p:cBhvr>
                                        <p:cTn dur="1000"/>
                                        <p:tgtEl>
                                          <p:spTgt spid="289">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89">
                                            <p:txEl>
                                              <p:pRg end="2" st="2"/>
                                            </p:txEl>
                                          </p:spTgt>
                                        </p:tgtEl>
                                        <p:attrNameLst>
                                          <p:attrName>style.visibility</p:attrName>
                                        </p:attrNameLst>
                                      </p:cBhvr>
                                      <p:to>
                                        <p:strVal val="visible"/>
                                      </p:to>
                                    </p:set>
                                    <p:animEffect filter="fade" transition="in">
                                      <p:cBhvr>
                                        <p:cTn dur="1000"/>
                                        <p:tgtEl>
                                          <p:spTgt spid="289">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289">
                                            <p:txEl>
                                              <p:pRg end="3" st="3"/>
                                            </p:txEl>
                                          </p:spTgt>
                                        </p:tgtEl>
                                        <p:attrNameLst>
                                          <p:attrName>style.visibility</p:attrName>
                                        </p:attrNameLst>
                                      </p:cBhvr>
                                      <p:to>
                                        <p:strVal val="visible"/>
                                      </p:to>
                                    </p:set>
                                    <p:animEffect filter="fade" transition="in">
                                      <p:cBhvr>
                                        <p:cTn dur="1000"/>
                                        <p:tgtEl>
                                          <p:spTgt spid="289">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0"/>
          <p:cNvSpPr txBox="1"/>
          <p:nvPr>
            <p:ph idx="12" type="sldNum"/>
          </p:nvPr>
        </p:nvSpPr>
        <p:spPr>
          <a:xfrm>
            <a:off x="8578332" y="4869659"/>
            <a:ext cx="5658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800"/>
              <a:buNone/>
            </a:pPr>
            <a:fld id="{00000000-1234-1234-1234-123412341234}" type="slidenum">
              <a:rPr lang="en"/>
              <a:t>‹#›</a:t>
            </a:fld>
            <a:endParaRPr/>
          </a:p>
        </p:txBody>
      </p:sp>
      <p:sp>
        <p:nvSpPr>
          <p:cNvPr id="300" name="Google Shape;300;p40"/>
          <p:cNvSpPr txBox="1"/>
          <p:nvPr>
            <p:ph idx="11" type="ftr"/>
          </p:nvPr>
        </p:nvSpPr>
        <p:spPr>
          <a:xfrm>
            <a:off x="5428835" y="4869656"/>
            <a:ext cx="2904000" cy="2739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rPr lang="en" sz="800"/>
              <a:t>© National University of Singapore</a:t>
            </a:r>
            <a:endParaRPr sz="1100"/>
          </a:p>
        </p:txBody>
      </p:sp>
      <p:sp>
        <p:nvSpPr>
          <p:cNvPr id="301" name="Google Shape;301;p40"/>
          <p:cNvSpPr txBox="1"/>
          <p:nvPr>
            <p:ph idx="1" type="body"/>
          </p:nvPr>
        </p:nvSpPr>
        <p:spPr>
          <a:xfrm>
            <a:off x="832825" y="1950918"/>
            <a:ext cx="7886700" cy="3983100"/>
          </a:xfrm>
          <a:prstGeom prst="rect">
            <a:avLst/>
          </a:prstGeom>
          <a:noFill/>
          <a:ln>
            <a:noFill/>
          </a:ln>
        </p:spPr>
        <p:txBody>
          <a:bodyPr anchorCtr="0" anchor="t" bIns="34275" lIns="68575" spcFirstLastPara="1" rIns="68575" wrap="square" tIns="34275">
            <a:normAutofit/>
          </a:bodyPr>
          <a:lstStyle/>
          <a:p>
            <a:pPr indent="0" lvl="0" marL="0" rtl="0" algn="l">
              <a:lnSpc>
                <a:spcPct val="125000"/>
              </a:lnSpc>
              <a:spcBef>
                <a:spcPts val="0"/>
              </a:spcBef>
              <a:spcAft>
                <a:spcPts val="0"/>
              </a:spcAft>
              <a:buSzPts val="2100"/>
              <a:buNone/>
            </a:pPr>
            <a:r>
              <a:rPr lang="en" sz="3200">
                <a:solidFill>
                  <a:srgbClr val="173F7E"/>
                </a:solidFill>
              </a:rPr>
              <a:t>5 System Design</a:t>
            </a:r>
            <a:endParaRPr sz="3200">
              <a:solidFill>
                <a:srgbClr val="173F7E"/>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1"/>
          <p:cNvSpPr txBox="1"/>
          <p:nvPr>
            <p:ph type="title"/>
          </p:nvPr>
        </p:nvSpPr>
        <p:spPr>
          <a:xfrm>
            <a:off x="628652" y="188125"/>
            <a:ext cx="6600300" cy="409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173F7E"/>
              </a:buClr>
              <a:buSzPts val="2400"/>
              <a:buFont typeface="Century Gothic"/>
              <a:buNone/>
            </a:pPr>
            <a:r>
              <a:rPr lang="en"/>
              <a:t>System Design</a:t>
            </a:r>
            <a:endParaRPr/>
          </a:p>
        </p:txBody>
      </p:sp>
      <p:sp>
        <p:nvSpPr>
          <p:cNvPr id="308" name="Google Shape;308;p41"/>
          <p:cNvSpPr txBox="1"/>
          <p:nvPr>
            <p:ph idx="12" type="sldNum"/>
          </p:nvPr>
        </p:nvSpPr>
        <p:spPr>
          <a:xfrm>
            <a:off x="8578332" y="4869659"/>
            <a:ext cx="5658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800"/>
              <a:buNone/>
            </a:pPr>
            <a:fld id="{00000000-1234-1234-1234-123412341234}" type="slidenum">
              <a:rPr lang="en"/>
              <a:t>‹#›</a:t>
            </a:fld>
            <a:endParaRPr/>
          </a:p>
        </p:txBody>
      </p:sp>
      <p:sp>
        <p:nvSpPr>
          <p:cNvPr id="309" name="Google Shape;309;p41"/>
          <p:cNvSpPr txBox="1"/>
          <p:nvPr>
            <p:ph idx="11" type="ftr"/>
          </p:nvPr>
        </p:nvSpPr>
        <p:spPr>
          <a:xfrm>
            <a:off x="5428835" y="4869656"/>
            <a:ext cx="2904000" cy="2739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rPr lang="en" sz="800"/>
              <a:t>© National University of Singapore</a:t>
            </a:r>
            <a:endParaRPr sz="1100"/>
          </a:p>
        </p:txBody>
      </p:sp>
      <p:pic>
        <p:nvPicPr>
          <p:cNvPr id="310" name="Google Shape;310;p41"/>
          <p:cNvPicPr preferRelativeResize="0"/>
          <p:nvPr/>
        </p:nvPicPr>
        <p:blipFill rotWithShape="1">
          <a:blip r:embed="rId3">
            <a:alphaModFix/>
          </a:blip>
          <a:srcRect b="0" l="0" r="0" t="0"/>
          <a:stretch/>
        </p:blipFill>
        <p:spPr>
          <a:xfrm>
            <a:off x="1162075" y="630525"/>
            <a:ext cx="6380052" cy="41401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2"/>
          <p:cNvSpPr txBox="1"/>
          <p:nvPr>
            <p:ph idx="12" type="sldNum"/>
          </p:nvPr>
        </p:nvSpPr>
        <p:spPr>
          <a:xfrm>
            <a:off x="8578332" y="4869659"/>
            <a:ext cx="5658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800"/>
              <a:buNone/>
            </a:pPr>
            <a:fld id="{00000000-1234-1234-1234-123412341234}" type="slidenum">
              <a:rPr lang="en"/>
              <a:t>‹#›</a:t>
            </a:fld>
            <a:endParaRPr/>
          </a:p>
        </p:txBody>
      </p:sp>
      <p:sp>
        <p:nvSpPr>
          <p:cNvPr id="317" name="Google Shape;317;p42"/>
          <p:cNvSpPr txBox="1"/>
          <p:nvPr>
            <p:ph idx="11" type="ftr"/>
          </p:nvPr>
        </p:nvSpPr>
        <p:spPr>
          <a:xfrm>
            <a:off x="5428835" y="4869656"/>
            <a:ext cx="2904000" cy="2739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rPr lang="en" sz="800"/>
              <a:t>© National University of Singapore</a:t>
            </a:r>
            <a:endParaRPr sz="1100"/>
          </a:p>
        </p:txBody>
      </p:sp>
      <p:sp>
        <p:nvSpPr>
          <p:cNvPr id="318" name="Google Shape;318;p42"/>
          <p:cNvSpPr txBox="1"/>
          <p:nvPr>
            <p:ph idx="1" type="body"/>
          </p:nvPr>
        </p:nvSpPr>
        <p:spPr>
          <a:xfrm>
            <a:off x="832825" y="1950918"/>
            <a:ext cx="7886700" cy="3983100"/>
          </a:xfrm>
          <a:prstGeom prst="rect">
            <a:avLst/>
          </a:prstGeom>
          <a:noFill/>
          <a:ln>
            <a:noFill/>
          </a:ln>
        </p:spPr>
        <p:txBody>
          <a:bodyPr anchorCtr="0" anchor="t" bIns="34275" lIns="68575" spcFirstLastPara="1" rIns="68575" wrap="square" tIns="34275">
            <a:normAutofit/>
          </a:bodyPr>
          <a:lstStyle/>
          <a:p>
            <a:pPr indent="0" lvl="0" marL="0" rtl="0" algn="l">
              <a:lnSpc>
                <a:spcPct val="125000"/>
              </a:lnSpc>
              <a:spcBef>
                <a:spcPts val="0"/>
              </a:spcBef>
              <a:spcAft>
                <a:spcPts val="0"/>
              </a:spcAft>
              <a:buSzPts val="2100"/>
              <a:buNone/>
            </a:pPr>
            <a:r>
              <a:rPr lang="en" sz="3200">
                <a:solidFill>
                  <a:srgbClr val="173F7E"/>
                </a:solidFill>
              </a:rPr>
              <a:t>6 Result and Progress</a:t>
            </a:r>
            <a:endParaRPr sz="3200">
              <a:solidFill>
                <a:srgbClr val="173F7E"/>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628652" y="188125"/>
            <a:ext cx="6600300" cy="409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173F7E"/>
              </a:buClr>
              <a:buSzPts val="2400"/>
              <a:buFont typeface="Century Gothic"/>
              <a:buNone/>
            </a:pPr>
            <a:r>
              <a:rPr lang="en"/>
              <a:t>Contents</a:t>
            </a:r>
            <a:endParaRPr/>
          </a:p>
        </p:txBody>
      </p:sp>
      <p:sp>
        <p:nvSpPr>
          <p:cNvPr id="132" name="Google Shape;132;p25"/>
          <p:cNvSpPr txBox="1"/>
          <p:nvPr>
            <p:ph idx="12" type="sldNum"/>
          </p:nvPr>
        </p:nvSpPr>
        <p:spPr>
          <a:xfrm>
            <a:off x="8578332" y="4869659"/>
            <a:ext cx="5658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800"/>
              <a:buNone/>
            </a:pPr>
            <a:fld id="{00000000-1234-1234-1234-123412341234}" type="slidenum">
              <a:rPr lang="en"/>
              <a:t>‹#›</a:t>
            </a:fld>
            <a:endParaRPr/>
          </a:p>
        </p:txBody>
      </p:sp>
      <p:sp>
        <p:nvSpPr>
          <p:cNvPr id="133" name="Google Shape;133;p25"/>
          <p:cNvSpPr txBox="1"/>
          <p:nvPr>
            <p:ph idx="11" type="ftr"/>
          </p:nvPr>
        </p:nvSpPr>
        <p:spPr>
          <a:xfrm>
            <a:off x="5428835" y="4869656"/>
            <a:ext cx="2904000" cy="2739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rPr lang="en" sz="800"/>
              <a:t>© National University of Singapore</a:t>
            </a:r>
            <a:endParaRPr sz="1100"/>
          </a:p>
        </p:txBody>
      </p:sp>
      <p:sp>
        <p:nvSpPr>
          <p:cNvPr id="134" name="Google Shape;134;p25"/>
          <p:cNvSpPr txBox="1"/>
          <p:nvPr>
            <p:ph idx="1" type="body"/>
          </p:nvPr>
        </p:nvSpPr>
        <p:spPr>
          <a:xfrm>
            <a:off x="772575" y="839693"/>
            <a:ext cx="7886700" cy="3983100"/>
          </a:xfrm>
          <a:prstGeom prst="rect">
            <a:avLst/>
          </a:prstGeom>
          <a:noFill/>
          <a:ln>
            <a:noFill/>
          </a:ln>
        </p:spPr>
        <p:txBody>
          <a:bodyPr anchorCtr="0" anchor="t" bIns="34275" lIns="68575" spcFirstLastPara="1" rIns="68575" wrap="square" tIns="34275">
            <a:noAutofit/>
          </a:bodyPr>
          <a:lstStyle/>
          <a:p>
            <a:pPr indent="0" lvl="0" marL="0" rtl="0" algn="l">
              <a:lnSpc>
                <a:spcPct val="150000"/>
              </a:lnSpc>
              <a:spcBef>
                <a:spcPts val="0"/>
              </a:spcBef>
              <a:spcAft>
                <a:spcPts val="0"/>
              </a:spcAft>
              <a:buSzPts val="2100"/>
              <a:buNone/>
            </a:pPr>
            <a:r>
              <a:rPr lang="en" sz="1800"/>
              <a:t>1 Introduction</a:t>
            </a:r>
            <a:endParaRPr sz="1800"/>
          </a:p>
          <a:p>
            <a:pPr indent="0" lvl="0" marL="0" rtl="0" algn="l">
              <a:lnSpc>
                <a:spcPct val="150000"/>
              </a:lnSpc>
              <a:spcBef>
                <a:spcPts val="0"/>
              </a:spcBef>
              <a:spcAft>
                <a:spcPts val="0"/>
              </a:spcAft>
              <a:buSzPts val="2100"/>
              <a:buNone/>
            </a:pPr>
            <a:r>
              <a:rPr lang="en" sz="1800"/>
              <a:t>2 Market Research</a:t>
            </a:r>
            <a:endParaRPr sz="1800"/>
          </a:p>
          <a:p>
            <a:pPr indent="0" lvl="0" marL="0" rtl="0" algn="l">
              <a:lnSpc>
                <a:spcPct val="150000"/>
              </a:lnSpc>
              <a:spcBef>
                <a:spcPts val="0"/>
              </a:spcBef>
              <a:spcAft>
                <a:spcPts val="0"/>
              </a:spcAft>
              <a:buSzPts val="2100"/>
              <a:buNone/>
            </a:pPr>
            <a:r>
              <a:rPr lang="en" sz="1800"/>
              <a:t>3 Project Scope</a:t>
            </a:r>
            <a:endParaRPr sz="1800"/>
          </a:p>
          <a:p>
            <a:pPr indent="0" lvl="0" marL="0" rtl="0" algn="l">
              <a:lnSpc>
                <a:spcPct val="150000"/>
              </a:lnSpc>
              <a:spcBef>
                <a:spcPts val="0"/>
              </a:spcBef>
              <a:spcAft>
                <a:spcPts val="0"/>
              </a:spcAft>
              <a:buSzPts val="2100"/>
              <a:buNone/>
            </a:pPr>
            <a:r>
              <a:rPr lang="en" sz="1800"/>
              <a:t>4 Data Collection and Preparation</a:t>
            </a:r>
            <a:endParaRPr sz="1800"/>
          </a:p>
          <a:p>
            <a:pPr indent="0" lvl="0" marL="0" rtl="0" algn="l">
              <a:lnSpc>
                <a:spcPct val="150000"/>
              </a:lnSpc>
              <a:spcBef>
                <a:spcPts val="0"/>
              </a:spcBef>
              <a:spcAft>
                <a:spcPts val="0"/>
              </a:spcAft>
              <a:buSzPts val="2100"/>
              <a:buNone/>
            </a:pPr>
            <a:r>
              <a:rPr lang="en" sz="1800"/>
              <a:t>5 System Design</a:t>
            </a:r>
            <a:endParaRPr sz="1800"/>
          </a:p>
          <a:p>
            <a:pPr indent="0" lvl="0" marL="0" rtl="0" algn="l">
              <a:lnSpc>
                <a:spcPct val="150000"/>
              </a:lnSpc>
              <a:spcBef>
                <a:spcPts val="0"/>
              </a:spcBef>
              <a:spcAft>
                <a:spcPts val="0"/>
              </a:spcAft>
              <a:buSzPts val="2100"/>
              <a:buNone/>
            </a:pPr>
            <a:r>
              <a:rPr lang="en" sz="1800">
                <a:solidFill>
                  <a:schemeClr val="accent2"/>
                </a:solidFill>
              </a:rPr>
              <a:t>6 Results and Progress</a:t>
            </a:r>
            <a:endParaRPr sz="1800">
              <a:solidFill>
                <a:schemeClr val="accent2"/>
              </a:solidFill>
            </a:endParaRPr>
          </a:p>
          <a:p>
            <a:pPr indent="0" lvl="0" marL="0" rtl="0" algn="l">
              <a:lnSpc>
                <a:spcPct val="150000"/>
              </a:lnSpc>
              <a:spcBef>
                <a:spcPts val="0"/>
              </a:spcBef>
              <a:spcAft>
                <a:spcPts val="0"/>
              </a:spcAft>
              <a:buSzPts val="2100"/>
              <a:buNone/>
            </a:pPr>
            <a:r>
              <a:rPr lang="en" sz="1800">
                <a:solidFill>
                  <a:schemeClr val="accent2"/>
                </a:solidFill>
              </a:rPr>
              <a:t>7 Conclusion</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3"/>
          <p:cNvSpPr txBox="1"/>
          <p:nvPr>
            <p:ph idx="12" type="sldNum"/>
          </p:nvPr>
        </p:nvSpPr>
        <p:spPr>
          <a:xfrm>
            <a:off x="8578332" y="4869659"/>
            <a:ext cx="5658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800"/>
              <a:buNone/>
            </a:pPr>
            <a:fld id="{00000000-1234-1234-1234-123412341234}" type="slidenum">
              <a:rPr lang="en"/>
              <a:t>‹#›</a:t>
            </a:fld>
            <a:endParaRPr/>
          </a:p>
        </p:txBody>
      </p:sp>
      <p:sp>
        <p:nvSpPr>
          <p:cNvPr id="325" name="Google Shape;325;p43"/>
          <p:cNvSpPr txBox="1"/>
          <p:nvPr>
            <p:ph idx="11" type="ftr"/>
          </p:nvPr>
        </p:nvSpPr>
        <p:spPr>
          <a:xfrm>
            <a:off x="5428835" y="4869656"/>
            <a:ext cx="2904000" cy="2739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rPr lang="en" sz="800"/>
              <a:t>© National University of Singapore</a:t>
            </a:r>
            <a:endParaRPr sz="1100"/>
          </a:p>
        </p:txBody>
      </p:sp>
      <p:sp>
        <p:nvSpPr>
          <p:cNvPr id="326" name="Google Shape;326;p43"/>
          <p:cNvSpPr txBox="1"/>
          <p:nvPr>
            <p:ph idx="1" type="body"/>
          </p:nvPr>
        </p:nvSpPr>
        <p:spPr>
          <a:xfrm>
            <a:off x="832825" y="1950918"/>
            <a:ext cx="7886700" cy="3983100"/>
          </a:xfrm>
          <a:prstGeom prst="rect">
            <a:avLst/>
          </a:prstGeom>
          <a:noFill/>
          <a:ln>
            <a:noFill/>
          </a:ln>
        </p:spPr>
        <p:txBody>
          <a:bodyPr anchorCtr="0" anchor="t" bIns="34275" lIns="68575" spcFirstLastPara="1" rIns="68575" wrap="square" tIns="34275">
            <a:normAutofit/>
          </a:bodyPr>
          <a:lstStyle/>
          <a:p>
            <a:pPr indent="0" lvl="0" marL="0" rtl="0" algn="l">
              <a:lnSpc>
                <a:spcPct val="125000"/>
              </a:lnSpc>
              <a:spcBef>
                <a:spcPts val="0"/>
              </a:spcBef>
              <a:spcAft>
                <a:spcPts val="0"/>
              </a:spcAft>
              <a:buSzPts val="2100"/>
              <a:buNone/>
            </a:pPr>
            <a:r>
              <a:rPr lang="en" sz="3200">
                <a:solidFill>
                  <a:srgbClr val="173F7E"/>
                </a:solidFill>
              </a:rPr>
              <a:t>7 Conclusion</a:t>
            </a:r>
            <a:endParaRPr sz="3200">
              <a:solidFill>
                <a:srgbClr val="173F7E"/>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4"/>
          <p:cNvSpPr txBox="1"/>
          <p:nvPr>
            <p:ph type="title"/>
          </p:nvPr>
        </p:nvSpPr>
        <p:spPr>
          <a:xfrm>
            <a:off x="628652" y="188125"/>
            <a:ext cx="6600413" cy="409171"/>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173F7E"/>
              </a:buClr>
              <a:buSzPts val="2400"/>
              <a:buFont typeface="Century Gothic"/>
              <a:buNone/>
            </a:pPr>
            <a:r>
              <a:rPr lang="en"/>
              <a:t>Conclusion</a:t>
            </a:r>
            <a:endParaRPr b="0"/>
          </a:p>
        </p:txBody>
      </p:sp>
      <p:sp>
        <p:nvSpPr>
          <p:cNvPr id="333" name="Google Shape;333;p44"/>
          <p:cNvSpPr txBox="1"/>
          <p:nvPr>
            <p:ph idx="1" type="body"/>
          </p:nvPr>
        </p:nvSpPr>
        <p:spPr>
          <a:xfrm>
            <a:off x="628650" y="886656"/>
            <a:ext cx="7886700" cy="3983000"/>
          </a:xfrm>
          <a:prstGeom prst="rect">
            <a:avLst/>
          </a:prstGeom>
          <a:noFill/>
          <a:ln>
            <a:noFill/>
          </a:ln>
        </p:spPr>
        <p:txBody>
          <a:bodyPr anchorCtr="0" anchor="t" bIns="34275" lIns="68575" spcFirstLastPara="1" rIns="68575" wrap="square" tIns="34275">
            <a:normAutofit/>
          </a:bodyPr>
          <a:lstStyle/>
          <a:p>
            <a:pPr indent="-241300" lvl="0" marL="266700" rtl="0" algn="l">
              <a:lnSpc>
                <a:spcPct val="150000"/>
              </a:lnSpc>
              <a:spcBef>
                <a:spcPts val="0"/>
              </a:spcBef>
              <a:spcAft>
                <a:spcPts val="0"/>
              </a:spcAft>
              <a:buClr>
                <a:srgbClr val="F58220"/>
              </a:buClr>
              <a:buSzPts val="1800"/>
              <a:buChar char="•"/>
            </a:pPr>
            <a:r>
              <a:rPr lang="en" sz="1800"/>
              <a:t>Summary</a:t>
            </a:r>
            <a:endParaRPr sz="1800"/>
          </a:p>
          <a:p>
            <a:pPr indent="0" lvl="0" marL="266700" rtl="0" algn="l">
              <a:lnSpc>
                <a:spcPct val="150000"/>
              </a:lnSpc>
              <a:spcBef>
                <a:spcPts val="0"/>
              </a:spcBef>
              <a:spcAft>
                <a:spcPts val="0"/>
              </a:spcAft>
              <a:buNone/>
            </a:pPr>
            <a:r>
              <a:rPr b="0" lang="en" sz="1400">
                <a:solidFill>
                  <a:schemeClr val="dk1"/>
                </a:solidFill>
              </a:rPr>
              <a:t>Designed a web product that integrates admission evaluation, college\major recommendation and intelligent consultant.</a:t>
            </a:r>
            <a:endParaRPr b="0" sz="1400">
              <a:solidFill>
                <a:schemeClr val="dk1"/>
              </a:solidFill>
            </a:endParaRPr>
          </a:p>
          <a:p>
            <a:pPr indent="0" lvl="0" marL="266700" rtl="0" algn="l">
              <a:lnSpc>
                <a:spcPct val="150000"/>
              </a:lnSpc>
              <a:spcBef>
                <a:spcPts val="0"/>
              </a:spcBef>
              <a:spcAft>
                <a:spcPts val="0"/>
              </a:spcAft>
              <a:buNone/>
            </a:pPr>
            <a:r>
              <a:t/>
            </a:r>
            <a:endParaRPr b="0" sz="1400">
              <a:solidFill>
                <a:schemeClr val="dk1"/>
              </a:solidFill>
            </a:endParaRPr>
          </a:p>
          <a:p>
            <a:pPr indent="-241300" lvl="0" marL="266700" rtl="0" algn="l">
              <a:lnSpc>
                <a:spcPct val="150000"/>
              </a:lnSpc>
              <a:spcBef>
                <a:spcPts val="800"/>
              </a:spcBef>
              <a:spcAft>
                <a:spcPts val="0"/>
              </a:spcAft>
              <a:buClr>
                <a:srgbClr val="F58220"/>
              </a:buClr>
              <a:buSzPts val="1800"/>
              <a:buChar char="•"/>
            </a:pPr>
            <a:r>
              <a:rPr lang="en" sz="1800"/>
              <a:t>Academic and real-world problem</a:t>
            </a:r>
            <a:endParaRPr sz="1800"/>
          </a:p>
          <a:p>
            <a:pPr indent="0" lvl="0" marL="266700" rtl="0" algn="l">
              <a:lnSpc>
                <a:spcPct val="150000"/>
              </a:lnSpc>
              <a:spcBef>
                <a:spcPts val="800"/>
              </a:spcBef>
              <a:spcAft>
                <a:spcPts val="0"/>
              </a:spcAft>
              <a:buSzPts val="2100"/>
              <a:buNone/>
            </a:pPr>
            <a:r>
              <a:rPr b="0" lang="en" sz="1400">
                <a:solidFill>
                  <a:schemeClr val="dk1"/>
                </a:solidFill>
              </a:rPr>
              <a:t>Based on the academic issues of </a:t>
            </a:r>
            <a:r>
              <a:rPr lang="en" sz="1400">
                <a:solidFill>
                  <a:schemeClr val="dk1"/>
                </a:solidFill>
              </a:rPr>
              <a:t>Unsupervised Data Generation Based on LLM / LLM</a:t>
            </a:r>
            <a:r>
              <a:rPr b="0" lang="en" sz="1400">
                <a:solidFill>
                  <a:schemeClr val="dk1"/>
                </a:solidFill>
              </a:rPr>
              <a:t> </a:t>
            </a:r>
            <a:r>
              <a:rPr lang="en" sz="1400">
                <a:solidFill>
                  <a:schemeClr val="dk1"/>
                </a:solidFill>
              </a:rPr>
              <a:t>Fine-Tuning </a:t>
            </a:r>
            <a:r>
              <a:rPr b="0" lang="en" sz="1400">
                <a:solidFill>
                  <a:schemeClr val="dk1"/>
                </a:solidFill>
              </a:rPr>
              <a:t>and the fact that the current mainstream products on the market are </a:t>
            </a:r>
            <a:r>
              <a:rPr lang="en" sz="1400">
                <a:solidFill>
                  <a:schemeClr val="dk1"/>
                </a:solidFill>
              </a:rPr>
              <a:t>mainly artificial</a:t>
            </a:r>
            <a:r>
              <a:rPr b="0" lang="en" sz="1400">
                <a:solidFill>
                  <a:schemeClr val="dk1"/>
                </a:solidFill>
              </a:rPr>
              <a:t>, we have carried out an </a:t>
            </a:r>
            <a:r>
              <a:rPr lang="en" sz="1400">
                <a:solidFill>
                  <a:schemeClr val="dk1"/>
                </a:solidFill>
              </a:rPr>
              <a:t>intelligent</a:t>
            </a:r>
            <a:r>
              <a:rPr b="0" lang="en" sz="1400">
                <a:solidFill>
                  <a:schemeClr val="dk1"/>
                </a:solidFill>
              </a:rPr>
              <a:t> product to provide comprehensive information free for students who want to study abroad.</a:t>
            </a:r>
            <a:endParaRPr b="0" sz="1400">
              <a:solidFill>
                <a:schemeClr val="dk1"/>
              </a:solidFill>
            </a:endParaRPr>
          </a:p>
        </p:txBody>
      </p:sp>
      <p:sp>
        <p:nvSpPr>
          <p:cNvPr id="334" name="Google Shape;334;p44"/>
          <p:cNvSpPr txBox="1"/>
          <p:nvPr>
            <p:ph idx="12" type="sldNum"/>
          </p:nvPr>
        </p:nvSpPr>
        <p:spPr>
          <a:xfrm>
            <a:off x="8578332" y="4869659"/>
            <a:ext cx="565668" cy="273844"/>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800"/>
              <a:buNone/>
            </a:pPr>
            <a:fld id="{00000000-1234-1234-1234-123412341234}" type="slidenum">
              <a:rPr lang="en"/>
              <a:t>‹#›</a:t>
            </a:fld>
            <a:endParaRPr/>
          </a:p>
        </p:txBody>
      </p:sp>
      <p:sp>
        <p:nvSpPr>
          <p:cNvPr id="335" name="Google Shape;335;p44"/>
          <p:cNvSpPr txBox="1"/>
          <p:nvPr>
            <p:ph idx="11" type="ftr"/>
          </p:nvPr>
        </p:nvSpPr>
        <p:spPr>
          <a:xfrm>
            <a:off x="5428835" y="4869656"/>
            <a:ext cx="2904106" cy="273844"/>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rPr lang="en" sz="800"/>
              <a:t>© National University of Singapore</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33">
                                            <p:txEl>
                                              <p:pRg end="0" st="0"/>
                                            </p:txEl>
                                          </p:spTgt>
                                        </p:tgtEl>
                                        <p:attrNameLst>
                                          <p:attrName>style.visibility</p:attrName>
                                        </p:attrNameLst>
                                      </p:cBhvr>
                                      <p:to>
                                        <p:strVal val="visible"/>
                                      </p:to>
                                    </p:set>
                                    <p:animEffect filter="fade" transition="in">
                                      <p:cBhvr>
                                        <p:cTn dur="1000"/>
                                        <p:tgtEl>
                                          <p:spTgt spid="333">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333">
                                            <p:txEl>
                                              <p:pRg end="1" st="1"/>
                                            </p:txEl>
                                          </p:spTgt>
                                        </p:tgtEl>
                                        <p:attrNameLst>
                                          <p:attrName>style.visibility</p:attrName>
                                        </p:attrNameLst>
                                      </p:cBhvr>
                                      <p:to>
                                        <p:strVal val="visible"/>
                                      </p:to>
                                    </p:set>
                                    <p:animEffect filter="fade" transition="in">
                                      <p:cBhvr>
                                        <p:cTn dur="1000"/>
                                        <p:tgtEl>
                                          <p:spTgt spid="333">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333">
                                            <p:txEl>
                                              <p:pRg end="2" st="2"/>
                                            </p:txEl>
                                          </p:spTgt>
                                        </p:tgtEl>
                                        <p:attrNameLst>
                                          <p:attrName>style.visibility</p:attrName>
                                        </p:attrNameLst>
                                      </p:cBhvr>
                                      <p:to>
                                        <p:strVal val="visible"/>
                                      </p:to>
                                    </p:set>
                                    <p:animEffect filter="fade" transition="in">
                                      <p:cBhvr>
                                        <p:cTn dur="1000"/>
                                        <p:tgtEl>
                                          <p:spTgt spid="333">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333">
                                            <p:txEl>
                                              <p:pRg end="3" st="3"/>
                                            </p:txEl>
                                          </p:spTgt>
                                        </p:tgtEl>
                                        <p:attrNameLst>
                                          <p:attrName>style.visibility</p:attrName>
                                        </p:attrNameLst>
                                      </p:cBhvr>
                                      <p:to>
                                        <p:strVal val="visible"/>
                                      </p:to>
                                    </p:set>
                                    <p:animEffect filter="fade" transition="in">
                                      <p:cBhvr>
                                        <p:cTn dur="1000"/>
                                        <p:tgtEl>
                                          <p:spTgt spid="333">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333">
                                            <p:txEl>
                                              <p:pRg end="4" st="4"/>
                                            </p:txEl>
                                          </p:spTgt>
                                        </p:tgtEl>
                                        <p:attrNameLst>
                                          <p:attrName>style.visibility</p:attrName>
                                        </p:attrNameLst>
                                      </p:cBhvr>
                                      <p:to>
                                        <p:strVal val="visible"/>
                                      </p:to>
                                    </p:set>
                                    <p:animEffect filter="fade" transition="in">
                                      <p:cBhvr>
                                        <p:cTn dur="1000"/>
                                        <p:tgtEl>
                                          <p:spTgt spid="33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5"/>
          <p:cNvSpPr txBox="1"/>
          <p:nvPr>
            <p:ph idx="11" type="ftr"/>
          </p:nvPr>
        </p:nvSpPr>
        <p:spPr>
          <a:xfrm>
            <a:off x="4902741" y="4869659"/>
            <a:ext cx="3612610" cy="273844"/>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rPr lang="en" sz="800"/>
              <a:t>© National University of Singapore</a:t>
            </a:r>
            <a:endParaRPr/>
          </a:p>
        </p:txBody>
      </p:sp>
      <p:sp>
        <p:nvSpPr>
          <p:cNvPr id="341" name="Google Shape;341;p45"/>
          <p:cNvSpPr txBox="1"/>
          <p:nvPr>
            <p:ph idx="12" type="sldNum"/>
          </p:nvPr>
        </p:nvSpPr>
        <p:spPr>
          <a:xfrm>
            <a:off x="8578332" y="4869659"/>
            <a:ext cx="565668" cy="273844"/>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800"/>
              <a:buNone/>
            </a:pPr>
            <a:fld id="{00000000-1234-1234-1234-123412341234}" type="slidenum">
              <a:rPr lang="en"/>
              <a:t>‹#›</a:t>
            </a:fld>
            <a:endParaRPr/>
          </a:p>
        </p:txBody>
      </p:sp>
      <p:sp>
        <p:nvSpPr>
          <p:cNvPr id="342" name="Google Shape;342;p45"/>
          <p:cNvSpPr txBox="1"/>
          <p:nvPr>
            <p:ph idx="1" type="body"/>
          </p:nvPr>
        </p:nvSpPr>
        <p:spPr>
          <a:xfrm>
            <a:off x="832825" y="1950918"/>
            <a:ext cx="7886700" cy="3983100"/>
          </a:xfrm>
          <a:prstGeom prst="rect">
            <a:avLst/>
          </a:prstGeom>
          <a:noFill/>
          <a:ln>
            <a:noFill/>
          </a:ln>
        </p:spPr>
        <p:txBody>
          <a:bodyPr anchorCtr="0" anchor="t" bIns="34275" lIns="68575" spcFirstLastPara="1" rIns="68575" wrap="square" tIns="34275">
            <a:normAutofit/>
          </a:bodyPr>
          <a:lstStyle/>
          <a:p>
            <a:pPr indent="0" lvl="0" marL="0" rtl="0" algn="l">
              <a:lnSpc>
                <a:spcPct val="125000"/>
              </a:lnSpc>
              <a:spcBef>
                <a:spcPts val="0"/>
              </a:spcBef>
              <a:spcAft>
                <a:spcPts val="0"/>
              </a:spcAft>
              <a:buSzPts val="2100"/>
              <a:buNone/>
            </a:pPr>
            <a:r>
              <a:rPr lang="en" sz="3200">
                <a:solidFill>
                  <a:srgbClr val="173F7E"/>
                </a:solidFill>
              </a:rPr>
              <a:t>Thanks</a:t>
            </a:r>
            <a:endParaRPr sz="3200">
              <a:solidFill>
                <a:srgbClr val="173F7E"/>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6"/>
          <p:cNvSpPr txBox="1"/>
          <p:nvPr/>
        </p:nvSpPr>
        <p:spPr>
          <a:xfrm>
            <a:off x="915750" y="728550"/>
            <a:ext cx="7312500" cy="3686400"/>
          </a:xfrm>
          <a:prstGeom prst="rect">
            <a:avLst/>
          </a:prstGeom>
          <a:noFill/>
          <a:ln>
            <a:noFill/>
          </a:ln>
        </p:spPr>
        <p:txBody>
          <a:bodyPr anchorCtr="0" anchor="t" bIns="34275" lIns="68575" spcFirstLastPara="1" rIns="68575" wrap="square" tIns="34275">
            <a:spAutoFit/>
          </a:bodyPr>
          <a:lstStyle/>
          <a:p>
            <a:pPr indent="0" lvl="0" marL="0" marR="0" rtl="0" algn="l">
              <a:lnSpc>
                <a:spcPct val="150000"/>
              </a:lnSpc>
              <a:spcBef>
                <a:spcPts val="0"/>
              </a:spcBef>
              <a:spcAft>
                <a:spcPts val="0"/>
              </a:spcAft>
              <a:buClr>
                <a:srgbClr val="000000"/>
              </a:buClr>
              <a:buSzPts val="1000"/>
              <a:buFont typeface="Arial"/>
              <a:buNone/>
            </a:pPr>
            <a:r>
              <a:rPr b="0" i="0" lang="en" sz="1000" u="none" cap="none" strike="noStrike">
                <a:solidFill>
                  <a:schemeClr val="dk1"/>
                </a:solidFill>
                <a:latin typeface="Times New Roman"/>
                <a:ea typeface="Times New Roman"/>
                <a:cs typeface="Times New Roman"/>
                <a:sym typeface="Times New Roman"/>
              </a:rPr>
              <a:t>[1]Koren Y, Rendle S, Bell R. Advances in collaborative filtering[J]. Recommender systems handbook, 2021: 91-142.</a:t>
            </a:r>
            <a:br>
              <a:rPr b="0" i="0" lang="en" sz="1000" u="none" cap="none" strike="noStrike">
                <a:solidFill>
                  <a:schemeClr val="dk1"/>
                </a:solidFill>
                <a:latin typeface="Times New Roman"/>
                <a:ea typeface="Times New Roman"/>
                <a:cs typeface="Times New Roman"/>
                <a:sym typeface="Times New Roman"/>
              </a:rPr>
            </a:br>
            <a:r>
              <a:rPr b="0" i="0" lang="en" sz="1000" u="none" cap="none" strike="noStrike">
                <a:solidFill>
                  <a:schemeClr val="dk1"/>
                </a:solidFill>
                <a:latin typeface="Times New Roman"/>
                <a:ea typeface="Times New Roman"/>
                <a:cs typeface="Times New Roman"/>
                <a:sym typeface="Times New Roman"/>
              </a:rPr>
              <a:t>[2]Sharma A, Singh B. AE-LGBM: Sequence-based novel approach to detect interacting protein pairs via ensemble of autoencoder and LightGBM[J]. Computers in Biology and Medicine, 2020, 125: 103964.</a:t>
            </a:r>
            <a:br>
              <a:rPr b="0" i="0" lang="en" sz="1000" u="none" cap="none" strike="noStrike">
                <a:solidFill>
                  <a:schemeClr val="dk1"/>
                </a:solidFill>
                <a:latin typeface="Times New Roman"/>
                <a:ea typeface="Times New Roman"/>
                <a:cs typeface="Times New Roman"/>
                <a:sym typeface="Times New Roman"/>
              </a:rPr>
            </a:br>
            <a:r>
              <a:rPr b="0" i="0" lang="en" sz="1000" u="none" cap="none" strike="noStrike">
                <a:solidFill>
                  <a:schemeClr val="dk1"/>
                </a:solidFill>
                <a:latin typeface="Times New Roman"/>
                <a:ea typeface="Times New Roman"/>
                <a:cs typeface="Times New Roman"/>
                <a:sym typeface="Times New Roman"/>
              </a:rPr>
              <a:t>[3]Li Y, Xu J, Yang M. Collaborative filtering recommendation algorithm based on KNN and Xgboost hybrid[C]//Journal of Physics: Conference Series. IOP Publishing, 2021, 1748(3): 032041.</a:t>
            </a:r>
            <a:br>
              <a:rPr b="0" i="0" lang="en" sz="1000" u="none" cap="none" strike="noStrike">
                <a:solidFill>
                  <a:schemeClr val="dk1"/>
                </a:solidFill>
                <a:latin typeface="Times New Roman"/>
                <a:ea typeface="Times New Roman"/>
                <a:cs typeface="Times New Roman"/>
                <a:sym typeface="Times New Roman"/>
              </a:rPr>
            </a:br>
            <a:r>
              <a:rPr b="0" i="0" lang="en" sz="1000" u="none" cap="none" strike="noStrike">
                <a:solidFill>
                  <a:schemeClr val="dk1"/>
                </a:solidFill>
                <a:latin typeface="Times New Roman"/>
                <a:ea typeface="Times New Roman"/>
                <a:cs typeface="Times New Roman"/>
                <a:sym typeface="Times New Roman"/>
              </a:rPr>
              <a:t>[4]Zhang D, Gong Y. The comparison of LightGBM and XGBoost coupling factor analysis and prediagnosis of acute liver failure[J]. IEEE Access, 2020, 8: 220990-221003.</a:t>
            </a:r>
            <a:br>
              <a:rPr b="0" i="0" lang="en" sz="1000" u="none" cap="none" strike="noStrike">
                <a:solidFill>
                  <a:schemeClr val="dk1"/>
                </a:solidFill>
                <a:latin typeface="Times New Roman"/>
                <a:ea typeface="Times New Roman"/>
                <a:cs typeface="Times New Roman"/>
                <a:sym typeface="Times New Roman"/>
              </a:rPr>
            </a:br>
            <a:r>
              <a:rPr b="0" i="0" lang="en" sz="1000" u="none" cap="none" strike="noStrike">
                <a:solidFill>
                  <a:schemeClr val="dk1"/>
                </a:solidFill>
                <a:latin typeface="Times New Roman"/>
                <a:ea typeface="Times New Roman"/>
                <a:cs typeface="Times New Roman"/>
                <a:sym typeface="Times New Roman"/>
              </a:rPr>
              <a:t>[5]Krauck A, Penz D, Schedl M. Team JKU-AIWarriors in the ACM Recommender Systems Challenge 2021: Lightweight XGBoost Recommendation Approach Leveraging User Features[M]//Proceedings of the Recommender Systems Challenge 2021. 2021: 39-43.</a:t>
            </a:r>
            <a:br>
              <a:rPr b="0" i="0" lang="en" sz="1000" u="none" cap="none" strike="noStrike">
                <a:solidFill>
                  <a:schemeClr val="dk1"/>
                </a:solidFill>
                <a:latin typeface="Times New Roman"/>
                <a:ea typeface="Times New Roman"/>
                <a:cs typeface="Times New Roman"/>
                <a:sym typeface="Times New Roman"/>
              </a:rPr>
            </a:br>
            <a:r>
              <a:rPr b="0" i="0" lang="en" sz="1000" u="none" cap="none" strike="noStrike">
                <a:solidFill>
                  <a:schemeClr val="dk1"/>
                </a:solidFill>
                <a:latin typeface="Times New Roman"/>
                <a:ea typeface="Times New Roman"/>
                <a:cs typeface="Times New Roman"/>
                <a:sym typeface="Times New Roman"/>
              </a:rPr>
              <a:t>[6]Tang C, Luktarhan N, Zhao Y. An efficient intrusion detection method based on LightGBM and autoencoder[J]. Symmetry, 2020, 12(9): 1458.</a:t>
            </a:r>
            <a:br>
              <a:rPr b="0" i="0" lang="en" sz="1000" u="none" cap="none" strike="noStrike">
                <a:solidFill>
                  <a:schemeClr val="dk1"/>
                </a:solidFill>
                <a:latin typeface="Times New Roman"/>
                <a:ea typeface="Times New Roman"/>
                <a:cs typeface="Times New Roman"/>
                <a:sym typeface="Times New Roman"/>
              </a:rPr>
            </a:br>
            <a:r>
              <a:rPr b="0" i="0" lang="en" sz="1000" u="none" cap="none" strike="noStrike">
                <a:solidFill>
                  <a:schemeClr val="dk1"/>
                </a:solidFill>
                <a:latin typeface="Times New Roman"/>
                <a:ea typeface="Times New Roman"/>
                <a:cs typeface="Times New Roman"/>
                <a:sym typeface="Times New Roman"/>
              </a:rPr>
              <a:t>[7]Ghosal D, Majumder N, Mehrish A, et al. Text-to-Audio Generation using Instruction-Tuned LLM and Latent Diffusion Model[J]. arXiv preprint arXiv:2304.13731, 2023.</a:t>
            </a:r>
            <a:br>
              <a:rPr b="0" i="0" lang="en" sz="1000" u="none" cap="none" strike="noStrike">
                <a:solidFill>
                  <a:schemeClr val="dk1"/>
                </a:solidFill>
                <a:latin typeface="Times New Roman"/>
                <a:ea typeface="Times New Roman"/>
                <a:cs typeface="Times New Roman"/>
                <a:sym typeface="Times New Roman"/>
              </a:rPr>
            </a:br>
            <a:r>
              <a:rPr b="0" i="0" lang="en" sz="1000" u="none" cap="none" strike="noStrike">
                <a:solidFill>
                  <a:schemeClr val="dk1"/>
                </a:solidFill>
                <a:latin typeface="Times New Roman"/>
                <a:ea typeface="Times New Roman"/>
                <a:cs typeface="Times New Roman"/>
                <a:sym typeface="Times New Roman"/>
              </a:rPr>
              <a:t>[8]Hu Z, Lan Y, Wang L, et al. LLM-Adapters: An Adapter Family for Parameter-Efficient Fine-Tuning of Large Language Models[J]. arXiv preprint arXiv:2304.01933, 2023.</a:t>
            </a:r>
            <a:endParaRPr b="0" i="0" sz="10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1000"/>
              <a:buFont typeface="Arial"/>
              <a:buNone/>
            </a:pPr>
            <a:r>
              <a:rPr b="0" i="0" lang="en" sz="1000" u="none" cap="none" strike="noStrike">
                <a:solidFill>
                  <a:schemeClr val="dk1"/>
                </a:solidFill>
                <a:latin typeface="Times New Roman"/>
                <a:ea typeface="Times New Roman"/>
                <a:cs typeface="Times New Roman"/>
                <a:sym typeface="Times New Roman"/>
              </a:rPr>
              <a:t>[9]Jungherr A. Using ChatGPT and Other Large Language Model (LLM) Applications for Academic Paper Assignments[J]. 2023.</a:t>
            </a:r>
            <a:endParaRPr b="0" i="0" sz="1000" u="none" cap="none" strike="noStrike">
              <a:solidFill>
                <a:srgbClr val="000000"/>
              </a:solidFill>
              <a:latin typeface="Times New Roman"/>
              <a:ea typeface="Times New Roman"/>
              <a:cs typeface="Times New Roman"/>
              <a:sym typeface="Times New Roman"/>
            </a:endParaRPr>
          </a:p>
        </p:txBody>
      </p:sp>
      <p:sp>
        <p:nvSpPr>
          <p:cNvPr id="348" name="Google Shape;348;p46"/>
          <p:cNvSpPr txBox="1"/>
          <p:nvPr/>
        </p:nvSpPr>
        <p:spPr>
          <a:xfrm>
            <a:off x="0" y="171950"/>
            <a:ext cx="9144000" cy="3771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rgbClr val="1C50A2"/>
                </a:solidFill>
                <a:latin typeface="Times New Roman"/>
                <a:ea typeface="Times New Roman"/>
                <a:cs typeface="Times New Roman"/>
                <a:sym typeface="Times New Roman"/>
              </a:rPr>
              <a:t>Appendix</a:t>
            </a:r>
            <a:endParaRPr b="0" i="0" sz="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idx="12" type="sldNum"/>
          </p:nvPr>
        </p:nvSpPr>
        <p:spPr>
          <a:xfrm>
            <a:off x="8578332" y="4869659"/>
            <a:ext cx="5658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800"/>
              <a:buNone/>
            </a:pPr>
            <a:fld id="{00000000-1234-1234-1234-123412341234}" type="slidenum">
              <a:rPr lang="en"/>
              <a:t>‹#›</a:t>
            </a:fld>
            <a:endParaRPr/>
          </a:p>
        </p:txBody>
      </p:sp>
      <p:sp>
        <p:nvSpPr>
          <p:cNvPr id="141" name="Google Shape;141;p26"/>
          <p:cNvSpPr txBox="1"/>
          <p:nvPr>
            <p:ph idx="11" type="ftr"/>
          </p:nvPr>
        </p:nvSpPr>
        <p:spPr>
          <a:xfrm>
            <a:off x="5428835" y="4869656"/>
            <a:ext cx="2904000" cy="2739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rPr lang="en" sz="800"/>
              <a:t>© National University of Singapore</a:t>
            </a:r>
            <a:endParaRPr sz="1100"/>
          </a:p>
        </p:txBody>
      </p:sp>
      <p:sp>
        <p:nvSpPr>
          <p:cNvPr id="142" name="Google Shape;142;p26"/>
          <p:cNvSpPr txBox="1"/>
          <p:nvPr>
            <p:ph idx="1" type="body"/>
          </p:nvPr>
        </p:nvSpPr>
        <p:spPr>
          <a:xfrm>
            <a:off x="832825" y="1950918"/>
            <a:ext cx="7886700" cy="3983100"/>
          </a:xfrm>
          <a:prstGeom prst="rect">
            <a:avLst/>
          </a:prstGeom>
          <a:noFill/>
          <a:ln>
            <a:noFill/>
          </a:ln>
        </p:spPr>
        <p:txBody>
          <a:bodyPr anchorCtr="0" anchor="t" bIns="34275" lIns="68575" spcFirstLastPara="1" rIns="68575" wrap="square" tIns="34275">
            <a:normAutofit/>
          </a:bodyPr>
          <a:lstStyle/>
          <a:p>
            <a:pPr indent="0" lvl="0" marL="0" rtl="0" algn="l">
              <a:lnSpc>
                <a:spcPct val="125000"/>
              </a:lnSpc>
              <a:spcBef>
                <a:spcPts val="0"/>
              </a:spcBef>
              <a:spcAft>
                <a:spcPts val="0"/>
              </a:spcAft>
              <a:buSzPts val="2100"/>
              <a:buNone/>
            </a:pPr>
            <a:r>
              <a:rPr lang="en" sz="3200">
                <a:solidFill>
                  <a:srgbClr val="173F7E"/>
                </a:solidFill>
              </a:rPr>
              <a:t>1 Introduction</a:t>
            </a:r>
            <a:endParaRPr sz="3200">
              <a:solidFill>
                <a:srgbClr val="173F7E"/>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idx="12" type="sldNum"/>
          </p:nvPr>
        </p:nvSpPr>
        <p:spPr>
          <a:xfrm>
            <a:off x="8578332" y="4869659"/>
            <a:ext cx="5658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800"/>
              <a:buNone/>
            </a:pPr>
            <a:fld id="{00000000-1234-1234-1234-123412341234}" type="slidenum">
              <a:rPr lang="en"/>
              <a:t>‹#›</a:t>
            </a:fld>
            <a:endParaRPr/>
          </a:p>
        </p:txBody>
      </p:sp>
      <p:sp>
        <p:nvSpPr>
          <p:cNvPr id="149" name="Google Shape;149;p27"/>
          <p:cNvSpPr txBox="1"/>
          <p:nvPr>
            <p:ph idx="11" type="ftr"/>
          </p:nvPr>
        </p:nvSpPr>
        <p:spPr>
          <a:xfrm>
            <a:off x="5428835" y="4869656"/>
            <a:ext cx="2904000" cy="2739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rPr lang="en" sz="800"/>
              <a:t>© National University of Singapore</a:t>
            </a:r>
            <a:endParaRPr sz="1100"/>
          </a:p>
        </p:txBody>
      </p:sp>
      <p:sp>
        <p:nvSpPr>
          <p:cNvPr id="150" name="Google Shape;150;p27"/>
          <p:cNvSpPr txBox="1"/>
          <p:nvPr>
            <p:ph type="title"/>
          </p:nvPr>
        </p:nvSpPr>
        <p:spPr>
          <a:xfrm>
            <a:off x="628652" y="188125"/>
            <a:ext cx="6600300" cy="409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173F7E"/>
              </a:buClr>
              <a:buSzPts val="2400"/>
              <a:buFont typeface="Century Gothic"/>
              <a:buNone/>
            </a:pPr>
            <a:r>
              <a:rPr lang="en"/>
              <a:t>1 Introduction - Background</a:t>
            </a:r>
            <a:endParaRPr/>
          </a:p>
        </p:txBody>
      </p:sp>
      <p:pic>
        <p:nvPicPr>
          <p:cNvPr id="151" name="Google Shape;151;p27"/>
          <p:cNvPicPr preferRelativeResize="0"/>
          <p:nvPr/>
        </p:nvPicPr>
        <p:blipFill rotWithShape="1">
          <a:blip r:embed="rId3">
            <a:alphaModFix/>
          </a:blip>
          <a:srcRect b="0" l="0" r="0" t="0"/>
          <a:stretch/>
        </p:blipFill>
        <p:spPr>
          <a:xfrm>
            <a:off x="384601" y="1570100"/>
            <a:ext cx="4513700" cy="3385275"/>
          </a:xfrm>
          <a:prstGeom prst="rect">
            <a:avLst/>
          </a:prstGeom>
          <a:noFill/>
          <a:ln>
            <a:noFill/>
          </a:ln>
        </p:spPr>
      </p:pic>
      <p:sp>
        <p:nvSpPr>
          <p:cNvPr id="152" name="Google Shape;152;p27"/>
          <p:cNvSpPr txBox="1"/>
          <p:nvPr/>
        </p:nvSpPr>
        <p:spPr>
          <a:xfrm>
            <a:off x="458160" y="906466"/>
            <a:ext cx="8050200" cy="715800"/>
          </a:xfrm>
          <a:prstGeom prst="rect">
            <a:avLst/>
          </a:prstGeom>
          <a:noFill/>
          <a:ln>
            <a:noFill/>
          </a:ln>
        </p:spPr>
        <p:txBody>
          <a:bodyPr anchorCtr="0" anchor="t" bIns="34275" lIns="68575" spcFirstLastPara="1" rIns="68575" wrap="square" tIns="34275">
            <a:spAutoFit/>
          </a:bodyPr>
          <a:lstStyle/>
          <a:p>
            <a:pPr indent="0" lvl="0" marL="0" marR="0" rtl="0" algn="l">
              <a:lnSpc>
                <a:spcPct val="125000"/>
              </a:lnSpc>
              <a:spcBef>
                <a:spcPts val="0"/>
              </a:spcBef>
              <a:spcAft>
                <a:spcPts val="0"/>
              </a:spcAft>
              <a:buClr>
                <a:srgbClr val="000000"/>
              </a:buClr>
              <a:buSzPts val="1200"/>
              <a:buFont typeface="Arial"/>
              <a:buNone/>
            </a:pPr>
            <a:r>
              <a:rPr b="0" i="0" lang="en" sz="1200" u="none" cap="none" strike="noStrike">
                <a:solidFill>
                  <a:schemeClr val="dk1"/>
                </a:solidFill>
                <a:latin typeface="Century Gothic"/>
                <a:ea typeface="Century Gothic"/>
                <a:cs typeface="Century Gothic"/>
                <a:sym typeface="Century Gothic"/>
              </a:rPr>
              <a:t>With the advancement of globalization, international exchanges have become more frequent, making studying abroad an effective way to broaden horizons and enhance international competitiveness. More and more students are inclined to pursue their education overseas.</a:t>
            </a:r>
            <a:endParaRPr b="1" i="0" sz="1600" u="none" cap="none" strike="noStrike">
              <a:solidFill>
                <a:srgbClr val="7F7F7F"/>
              </a:solidFill>
              <a:latin typeface="Century Gothic"/>
              <a:ea typeface="Century Gothic"/>
              <a:cs typeface="Century Gothic"/>
              <a:sym typeface="Century Gothic"/>
            </a:endParaRPr>
          </a:p>
        </p:txBody>
      </p:sp>
      <p:sp>
        <p:nvSpPr>
          <p:cNvPr id="153" name="Google Shape;153;p27"/>
          <p:cNvSpPr txBox="1"/>
          <p:nvPr/>
        </p:nvSpPr>
        <p:spPr>
          <a:xfrm>
            <a:off x="1102700" y="1734878"/>
            <a:ext cx="3201000" cy="237900"/>
          </a:xfrm>
          <a:prstGeom prst="rect">
            <a:avLst/>
          </a:prstGeom>
          <a:noFill/>
          <a:ln>
            <a:noFill/>
          </a:ln>
        </p:spPr>
        <p:txBody>
          <a:bodyPr anchorCtr="0" anchor="t" bIns="35100" lIns="67500" spcFirstLastPara="1" rIns="67500" wrap="square" tIns="35100">
            <a:normAutofit fontScale="92500"/>
          </a:bodyPr>
          <a:lstStyle/>
          <a:p>
            <a:pPr indent="0" lvl="0" marL="0" marR="0" rtl="0" algn="l">
              <a:lnSpc>
                <a:spcPct val="150000"/>
              </a:lnSpc>
              <a:spcBef>
                <a:spcPts val="0"/>
              </a:spcBef>
              <a:spcAft>
                <a:spcPts val="0"/>
              </a:spcAft>
              <a:buClr>
                <a:srgbClr val="000000"/>
              </a:buClr>
              <a:buSzPct val="100000"/>
              <a:buFont typeface="Arial"/>
              <a:buNone/>
            </a:pPr>
            <a:r>
              <a:rPr b="0" i="0" lang="en" sz="800" u="none" cap="none" strike="noStrike">
                <a:solidFill>
                  <a:schemeClr val="dk1"/>
                </a:solidFill>
                <a:latin typeface="Arial"/>
                <a:ea typeface="Arial"/>
                <a:cs typeface="Arial"/>
                <a:sym typeface="Arial"/>
              </a:rPr>
              <a:t>Number of students from China going abroad for study from 2015 to 2022</a:t>
            </a:r>
            <a:endParaRPr b="0" i="0" sz="1100" u="none" cap="none" strike="noStrike">
              <a:solidFill>
                <a:srgbClr val="000000"/>
              </a:solidFill>
              <a:latin typeface="Arial"/>
              <a:ea typeface="Arial"/>
              <a:cs typeface="Arial"/>
              <a:sym typeface="Arial"/>
            </a:endParaRPr>
          </a:p>
        </p:txBody>
      </p:sp>
      <p:sp>
        <p:nvSpPr>
          <p:cNvPr id="154" name="Google Shape;154;p27"/>
          <p:cNvSpPr txBox="1"/>
          <p:nvPr/>
        </p:nvSpPr>
        <p:spPr>
          <a:xfrm>
            <a:off x="4719986" y="1639861"/>
            <a:ext cx="1250195" cy="441300"/>
          </a:xfrm>
          <a:prstGeom prst="rect">
            <a:avLst/>
          </a:prstGeom>
          <a:noFill/>
          <a:ln>
            <a:noFill/>
          </a:ln>
        </p:spPr>
        <p:txBody>
          <a:bodyPr anchorCtr="0" anchor="ctr" bIns="35100" lIns="67500" spcFirstLastPara="1" rIns="67500" wrap="square" tIns="35100">
            <a:normAutofit/>
          </a:bodyPr>
          <a:lstStyle/>
          <a:p>
            <a:pPr indent="0" lvl="0" marL="0" marR="0" rtl="0" algn="l">
              <a:lnSpc>
                <a:spcPct val="100000"/>
              </a:lnSpc>
              <a:spcBef>
                <a:spcPts val="0"/>
              </a:spcBef>
              <a:spcAft>
                <a:spcPts val="0"/>
              </a:spcAft>
              <a:buNone/>
            </a:pPr>
            <a:r>
              <a:rPr b="1" i="0" lang="en" sz="1400" u="none" cap="none" strike="noStrike">
                <a:solidFill>
                  <a:srgbClr val="173F7E"/>
                </a:solidFill>
                <a:latin typeface="Century Gothic"/>
                <a:ea typeface="Century Gothic"/>
                <a:cs typeface="Century Gothic"/>
                <a:sym typeface="Century Gothic"/>
              </a:rPr>
              <a:t>Importance</a:t>
            </a:r>
            <a:endParaRPr/>
          </a:p>
        </p:txBody>
      </p:sp>
      <p:sp>
        <p:nvSpPr>
          <p:cNvPr id="155" name="Google Shape;155;p27"/>
          <p:cNvSpPr txBox="1"/>
          <p:nvPr/>
        </p:nvSpPr>
        <p:spPr>
          <a:xfrm>
            <a:off x="4719986" y="2602842"/>
            <a:ext cx="1085391" cy="441300"/>
          </a:xfrm>
          <a:prstGeom prst="rect">
            <a:avLst/>
          </a:prstGeom>
          <a:noFill/>
          <a:ln>
            <a:noFill/>
          </a:ln>
        </p:spPr>
        <p:txBody>
          <a:bodyPr anchorCtr="0" anchor="ctr" bIns="35100" lIns="67500" spcFirstLastPara="1" rIns="67500" wrap="square" tIns="35100">
            <a:normAutofit/>
          </a:bodyPr>
          <a:lstStyle/>
          <a:p>
            <a:pPr indent="0" lvl="0" marL="0" marR="0" rtl="0" algn="l">
              <a:lnSpc>
                <a:spcPct val="100000"/>
              </a:lnSpc>
              <a:spcBef>
                <a:spcPts val="0"/>
              </a:spcBef>
              <a:spcAft>
                <a:spcPts val="0"/>
              </a:spcAft>
              <a:buNone/>
            </a:pPr>
            <a:r>
              <a:rPr b="1" i="0" lang="en" sz="1400" u="none" cap="none" strike="noStrike">
                <a:solidFill>
                  <a:srgbClr val="173F7E"/>
                </a:solidFill>
                <a:latin typeface="Century Gothic"/>
                <a:ea typeface="Century Gothic"/>
                <a:cs typeface="Century Gothic"/>
                <a:sym typeface="Century Gothic"/>
              </a:rPr>
              <a:t>Relevance</a:t>
            </a:r>
            <a:endParaRPr b="0" i="0" sz="1400" u="none" cap="none" strike="noStrike">
              <a:solidFill>
                <a:srgbClr val="173F7E"/>
              </a:solidFill>
              <a:latin typeface="Century Gothic"/>
              <a:ea typeface="Century Gothic"/>
              <a:cs typeface="Century Gothic"/>
              <a:sym typeface="Century Gothic"/>
            </a:endParaRPr>
          </a:p>
        </p:txBody>
      </p:sp>
      <p:sp>
        <p:nvSpPr>
          <p:cNvPr id="156" name="Google Shape;156;p27"/>
          <p:cNvSpPr txBox="1"/>
          <p:nvPr/>
        </p:nvSpPr>
        <p:spPr>
          <a:xfrm>
            <a:off x="4719986" y="3565823"/>
            <a:ext cx="707935" cy="441300"/>
          </a:xfrm>
          <a:prstGeom prst="rect">
            <a:avLst/>
          </a:prstGeom>
          <a:noFill/>
          <a:ln>
            <a:noFill/>
          </a:ln>
        </p:spPr>
        <p:txBody>
          <a:bodyPr anchorCtr="0" anchor="ctr" bIns="35100" lIns="67500" spcFirstLastPara="1" rIns="67500" wrap="square" tIns="35100">
            <a:normAutofit/>
          </a:bodyPr>
          <a:lstStyle/>
          <a:p>
            <a:pPr indent="0" lvl="0" marL="0" marR="0" rtl="0" algn="l">
              <a:lnSpc>
                <a:spcPct val="100000"/>
              </a:lnSpc>
              <a:spcBef>
                <a:spcPts val="0"/>
              </a:spcBef>
              <a:spcAft>
                <a:spcPts val="0"/>
              </a:spcAft>
              <a:buNone/>
            </a:pPr>
            <a:r>
              <a:rPr b="1" i="0" lang="en" sz="1400" u="none" cap="none" strike="noStrike">
                <a:solidFill>
                  <a:srgbClr val="173F7E"/>
                </a:solidFill>
                <a:latin typeface="Century Gothic"/>
                <a:ea typeface="Century Gothic"/>
                <a:cs typeface="Century Gothic"/>
                <a:sym typeface="Century Gothic"/>
              </a:rPr>
              <a:t>Goals</a:t>
            </a:r>
            <a:endParaRPr b="0" i="0" sz="1400" u="none" cap="none" strike="noStrike">
              <a:solidFill>
                <a:srgbClr val="173F7E"/>
              </a:solidFill>
              <a:latin typeface="Century Gothic"/>
              <a:ea typeface="Century Gothic"/>
              <a:cs typeface="Century Gothic"/>
              <a:sym typeface="Century Gothic"/>
            </a:endParaRPr>
          </a:p>
        </p:txBody>
      </p:sp>
      <p:sp>
        <p:nvSpPr>
          <p:cNvPr id="157" name="Google Shape;157;p27"/>
          <p:cNvSpPr txBox="1"/>
          <p:nvPr/>
        </p:nvSpPr>
        <p:spPr>
          <a:xfrm>
            <a:off x="4719986" y="1951379"/>
            <a:ext cx="4424014" cy="761299"/>
          </a:xfrm>
          <a:prstGeom prst="rect">
            <a:avLst/>
          </a:prstGeom>
          <a:noFill/>
          <a:ln>
            <a:noFill/>
          </a:ln>
        </p:spPr>
        <p:txBody>
          <a:bodyPr anchorCtr="0" anchor="t" bIns="45700" lIns="91425" spcFirstLastPara="1" rIns="91425" wrap="square" tIns="45700">
            <a:spAutoFit/>
          </a:bodyPr>
          <a:lstStyle/>
          <a:p>
            <a:pPr indent="0" lvl="0" marL="0" marR="0" rtl="0" algn="l">
              <a:lnSpc>
                <a:spcPct val="125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Accurate guidance</a:t>
            </a:r>
            <a:endParaRPr/>
          </a:p>
          <a:p>
            <a:pPr indent="0" lvl="0" marL="0" marR="0" rtl="0" algn="l">
              <a:lnSpc>
                <a:spcPct val="125000"/>
              </a:lnSpc>
              <a:spcBef>
                <a:spcPts val="0"/>
              </a:spcBef>
              <a:spcAft>
                <a:spcPts val="0"/>
              </a:spcAft>
              <a:buNone/>
            </a:pPr>
            <a:r>
              <a:rPr b="0" i="0" lang="en" sz="1200" u="none" cap="none" strike="noStrike">
                <a:solidFill>
                  <a:srgbClr val="000000"/>
                </a:solidFill>
                <a:latin typeface="Century Gothic"/>
                <a:ea typeface="Century Gothic"/>
                <a:cs typeface="Century Gothic"/>
                <a:sym typeface="Century Gothic"/>
              </a:rPr>
              <a:t>Selecting the suitable major</a:t>
            </a:r>
            <a:endParaRPr/>
          </a:p>
          <a:p>
            <a:pPr indent="0" lvl="0" marL="0" marR="0" rtl="0" algn="l">
              <a:lnSpc>
                <a:spcPct val="125000"/>
              </a:lnSpc>
              <a:spcBef>
                <a:spcPts val="0"/>
              </a:spcBef>
              <a:spcAft>
                <a:spcPts val="0"/>
              </a:spcAft>
              <a:buNone/>
            </a:pPr>
            <a:r>
              <a:rPr b="0" i="0" lang="en" sz="1200" u="none" cap="none" strike="noStrike">
                <a:solidFill>
                  <a:srgbClr val="000000"/>
                </a:solidFill>
                <a:latin typeface="Century Gothic"/>
                <a:ea typeface="Century Gothic"/>
                <a:cs typeface="Century Gothic"/>
                <a:sym typeface="Century Gothic"/>
              </a:rPr>
              <a:t>Measure application success rates.</a:t>
            </a:r>
            <a:endParaRPr/>
          </a:p>
        </p:txBody>
      </p:sp>
      <p:sp>
        <p:nvSpPr>
          <p:cNvPr id="158" name="Google Shape;158;p27"/>
          <p:cNvSpPr txBox="1"/>
          <p:nvPr/>
        </p:nvSpPr>
        <p:spPr>
          <a:xfrm>
            <a:off x="4719986" y="2894675"/>
            <a:ext cx="4424013" cy="761299"/>
          </a:xfrm>
          <a:prstGeom prst="rect">
            <a:avLst/>
          </a:prstGeom>
          <a:noFill/>
          <a:ln>
            <a:noFill/>
          </a:ln>
        </p:spPr>
        <p:txBody>
          <a:bodyPr anchorCtr="0" anchor="t" bIns="45700" lIns="91425" spcFirstLastPara="1" rIns="91425" wrap="square" tIns="45700">
            <a:spAutoFit/>
          </a:bodyPr>
          <a:lstStyle/>
          <a:p>
            <a:pPr indent="0" lvl="0" marL="0" marR="0" rtl="0" algn="l">
              <a:lnSpc>
                <a:spcPct val="125000"/>
              </a:lnSpc>
              <a:spcBef>
                <a:spcPts val="0"/>
              </a:spcBef>
              <a:spcAft>
                <a:spcPts val="0"/>
              </a:spcAft>
              <a:buClr>
                <a:srgbClr val="000000"/>
              </a:buClr>
              <a:buSzPts val="1200"/>
              <a:buFont typeface="Arial"/>
              <a:buNone/>
            </a:pPr>
            <a:r>
              <a:rPr b="0" i="0" lang="en" sz="1200" u="none" cap="none" strike="noStrike">
                <a:solidFill>
                  <a:schemeClr val="dk1"/>
                </a:solidFill>
                <a:latin typeface="Century Gothic"/>
                <a:ea typeface="Century Gothic"/>
                <a:cs typeface="Century Gothic"/>
                <a:sym typeface="Century Gothic"/>
              </a:rPr>
              <a:t>The trend of intelligence</a:t>
            </a:r>
            <a:endParaRPr/>
          </a:p>
          <a:p>
            <a:pPr indent="0" lvl="0" marL="0" marR="0" rtl="0" algn="l">
              <a:lnSpc>
                <a:spcPct val="125000"/>
              </a:lnSpc>
              <a:spcBef>
                <a:spcPts val="0"/>
              </a:spcBef>
              <a:spcAft>
                <a:spcPts val="0"/>
              </a:spcAft>
              <a:buNone/>
            </a:pPr>
            <a:r>
              <a:rPr b="0" i="0" lang="en" sz="1200" u="none" cap="none" strike="noStrike">
                <a:solidFill>
                  <a:schemeClr val="dk1"/>
                </a:solidFill>
                <a:latin typeface="Century Gothic"/>
                <a:ea typeface="Century Gothic"/>
                <a:cs typeface="Century Gothic"/>
                <a:sym typeface="Century Gothic"/>
              </a:rPr>
              <a:t>Lack of application information</a:t>
            </a:r>
            <a:endParaRPr/>
          </a:p>
          <a:p>
            <a:pPr indent="0" lvl="0" marL="0" marR="0" rtl="0" algn="l">
              <a:lnSpc>
                <a:spcPct val="125000"/>
              </a:lnSpc>
              <a:spcBef>
                <a:spcPts val="0"/>
              </a:spcBef>
              <a:spcAft>
                <a:spcPts val="0"/>
              </a:spcAft>
              <a:buNone/>
            </a:pPr>
            <a:r>
              <a:rPr b="0" i="0" lang="en" sz="1200" u="none" cap="none" strike="noStrike">
                <a:solidFill>
                  <a:schemeClr val="dk1"/>
                </a:solidFill>
                <a:latin typeface="Century Gothic"/>
                <a:ea typeface="Century Gothic"/>
                <a:cs typeface="Century Gothic"/>
                <a:sym typeface="Century Gothic"/>
              </a:rPr>
              <a:t>Dated data from AI assistants like GPT</a:t>
            </a:r>
            <a:endParaRPr/>
          </a:p>
        </p:txBody>
      </p:sp>
      <p:sp>
        <p:nvSpPr>
          <p:cNvPr id="159" name="Google Shape;159;p27"/>
          <p:cNvSpPr txBox="1"/>
          <p:nvPr/>
        </p:nvSpPr>
        <p:spPr>
          <a:xfrm>
            <a:off x="4719986" y="3868641"/>
            <a:ext cx="4424014" cy="761299"/>
          </a:xfrm>
          <a:prstGeom prst="rect">
            <a:avLst/>
          </a:prstGeom>
          <a:noFill/>
          <a:ln>
            <a:noFill/>
          </a:ln>
        </p:spPr>
        <p:txBody>
          <a:bodyPr anchorCtr="0" anchor="t" bIns="45700" lIns="91425" spcFirstLastPara="1" rIns="91425" wrap="square" tIns="45700">
            <a:spAutoFit/>
          </a:bodyPr>
          <a:lstStyle/>
          <a:p>
            <a:pPr indent="0" lvl="0" marL="0" marR="0" rtl="0" algn="l">
              <a:lnSpc>
                <a:spcPct val="125000"/>
              </a:lnSpc>
              <a:spcBef>
                <a:spcPts val="0"/>
              </a:spcBef>
              <a:spcAft>
                <a:spcPts val="0"/>
              </a:spcAft>
              <a:buNone/>
            </a:pPr>
            <a:r>
              <a:rPr b="0" i="0" lang="en" sz="1200" u="none" cap="none" strike="noStrike">
                <a:solidFill>
                  <a:schemeClr val="dk1"/>
                </a:solidFill>
                <a:latin typeface="Century Gothic"/>
                <a:ea typeface="Century Gothic"/>
                <a:cs typeface="Century Gothic"/>
                <a:sym typeface="Century Gothic"/>
              </a:rPr>
              <a:t>Intelligent major and university recommendations</a:t>
            </a:r>
            <a:endParaRPr/>
          </a:p>
          <a:p>
            <a:pPr indent="0" lvl="0" marL="0" marR="0" rtl="0" algn="l">
              <a:lnSpc>
                <a:spcPct val="125000"/>
              </a:lnSpc>
              <a:spcBef>
                <a:spcPts val="0"/>
              </a:spcBef>
              <a:spcAft>
                <a:spcPts val="0"/>
              </a:spcAft>
              <a:buNone/>
            </a:pPr>
            <a:r>
              <a:rPr b="0" i="0" lang="en" sz="1200" u="none" cap="none" strike="noStrike">
                <a:solidFill>
                  <a:schemeClr val="dk1"/>
                </a:solidFill>
                <a:latin typeface="Century Gothic"/>
                <a:ea typeface="Century Gothic"/>
                <a:cs typeface="Century Gothic"/>
                <a:sym typeface="Century Gothic"/>
              </a:rPr>
              <a:t>Free information and reliable advice</a:t>
            </a:r>
            <a:endParaRPr/>
          </a:p>
          <a:p>
            <a:pPr indent="0" lvl="0" marL="0" marR="0" rtl="0" algn="l">
              <a:lnSpc>
                <a:spcPct val="125000"/>
              </a:lnSpc>
              <a:spcBef>
                <a:spcPts val="0"/>
              </a:spcBef>
              <a:spcAft>
                <a:spcPts val="0"/>
              </a:spcAft>
              <a:buNone/>
            </a:pPr>
            <a:r>
              <a:rPr b="0" i="0" lang="en" sz="1200" u="none" cap="none" strike="noStrike">
                <a:solidFill>
                  <a:schemeClr val="dk1"/>
                </a:solidFill>
                <a:latin typeface="Century Gothic"/>
                <a:ea typeface="Century Gothic"/>
                <a:cs typeface="Century Gothic"/>
                <a:sym typeface="Century Gothic"/>
              </a:rPr>
              <a:t>Continuously updated data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628652" y="188125"/>
            <a:ext cx="6600300" cy="409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173F7E"/>
              </a:buClr>
              <a:buSzPts val="2400"/>
              <a:buFont typeface="Century Gothic"/>
              <a:buNone/>
            </a:pPr>
            <a:r>
              <a:rPr lang="en"/>
              <a:t>1 Introduction - Project</a:t>
            </a:r>
            <a:endParaRPr/>
          </a:p>
        </p:txBody>
      </p:sp>
      <p:sp>
        <p:nvSpPr>
          <p:cNvPr id="166" name="Google Shape;166;p28"/>
          <p:cNvSpPr txBox="1"/>
          <p:nvPr>
            <p:ph idx="12" type="sldNum"/>
          </p:nvPr>
        </p:nvSpPr>
        <p:spPr>
          <a:xfrm>
            <a:off x="8578332" y="4869659"/>
            <a:ext cx="5658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800"/>
              <a:buNone/>
            </a:pPr>
            <a:fld id="{00000000-1234-1234-1234-123412341234}" type="slidenum">
              <a:rPr lang="en"/>
              <a:t>‹#›</a:t>
            </a:fld>
            <a:endParaRPr/>
          </a:p>
        </p:txBody>
      </p:sp>
      <p:sp>
        <p:nvSpPr>
          <p:cNvPr id="167" name="Google Shape;167;p28"/>
          <p:cNvSpPr txBox="1"/>
          <p:nvPr>
            <p:ph idx="11" type="ftr"/>
          </p:nvPr>
        </p:nvSpPr>
        <p:spPr>
          <a:xfrm>
            <a:off x="5428835" y="4869656"/>
            <a:ext cx="2904000" cy="2739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rPr lang="en" sz="800"/>
              <a:t>© National University of Singapore</a:t>
            </a:r>
            <a:endParaRPr sz="1100"/>
          </a:p>
        </p:txBody>
      </p:sp>
      <p:sp>
        <p:nvSpPr>
          <p:cNvPr id="168" name="Google Shape;168;p28"/>
          <p:cNvSpPr txBox="1"/>
          <p:nvPr/>
        </p:nvSpPr>
        <p:spPr>
          <a:xfrm>
            <a:off x="529100" y="2660444"/>
            <a:ext cx="7965600" cy="441300"/>
          </a:xfrm>
          <a:prstGeom prst="rect">
            <a:avLst/>
          </a:prstGeom>
          <a:noFill/>
          <a:ln>
            <a:noFill/>
          </a:ln>
        </p:spPr>
        <p:txBody>
          <a:bodyPr anchorCtr="0" anchor="ctr" bIns="35100" lIns="67500" spcFirstLastPara="1" rIns="67500" wrap="square" tIns="35100">
            <a:norm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accent1"/>
                </a:solidFill>
                <a:latin typeface="Century Gothic"/>
                <a:ea typeface="Century Gothic"/>
                <a:cs typeface="Century Gothic"/>
                <a:sym typeface="Century Gothic"/>
              </a:rPr>
              <a:t>Who are we</a:t>
            </a:r>
            <a:r>
              <a:rPr b="1" i="0" lang="en" sz="1400" u="none" cap="none" strike="noStrike">
                <a:solidFill>
                  <a:srgbClr val="1C50A2"/>
                </a:solidFill>
                <a:latin typeface="Century Gothic"/>
                <a:ea typeface="Century Gothic"/>
                <a:cs typeface="Century Gothic"/>
                <a:sym typeface="Century Gothic"/>
              </a:rPr>
              <a:t>			                                     </a:t>
            </a:r>
            <a:r>
              <a:rPr b="1" i="0" lang="en" sz="1400" u="none" cap="none" strike="noStrike">
                <a:solidFill>
                  <a:schemeClr val="accent1"/>
                </a:solidFill>
                <a:latin typeface="Century Gothic"/>
                <a:ea typeface="Century Gothic"/>
                <a:cs typeface="Century Gothic"/>
                <a:sym typeface="Century Gothic"/>
              </a:rPr>
              <a:t>What do we provide</a:t>
            </a:r>
            <a:endParaRPr b="1" i="0" sz="1400" u="none" cap="none" strike="noStrike">
              <a:solidFill>
                <a:schemeClr val="accent1"/>
              </a:solidFill>
              <a:latin typeface="Century Gothic"/>
              <a:ea typeface="Century Gothic"/>
              <a:cs typeface="Century Gothic"/>
              <a:sym typeface="Century Gothic"/>
            </a:endParaRPr>
          </a:p>
        </p:txBody>
      </p:sp>
      <p:sp>
        <p:nvSpPr>
          <p:cNvPr id="169" name="Google Shape;169;p28"/>
          <p:cNvSpPr txBox="1"/>
          <p:nvPr/>
        </p:nvSpPr>
        <p:spPr>
          <a:xfrm>
            <a:off x="2619075" y="994050"/>
            <a:ext cx="5894100" cy="1362300"/>
          </a:xfrm>
          <a:prstGeom prst="rect">
            <a:avLst/>
          </a:prstGeom>
          <a:noFill/>
          <a:ln>
            <a:noFill/>
          </a:ln>
        </p:spPr>
        <p:txBody>
          <a:bodyPr anchorCtr="0" anchor="t" bIns="34275" lIns="68575" spcFirstLastPara="1" rIns="68575" wrap="square" tIns="34275">
            <a:spAutoFit/>
          </a:bodyPr>
          <a:lstStyle/>
          <a:p>
            <a:pPr indent="0" lvl="0" marL="0" marR="0" rtl="0" algn="l">
              <a:lnSpc>
                <a:spcPct val="150000"/>
              </a:lnSpc>
              <a:spcBef>
                <a:spcPts val="0"/>
              </a:spcBef>
              <a:spcAft>
                <a:spcPts val="0"/>
              </a:spcAft>
              <a:buClr>
                <a:srgbClr val="000000"/>
              </a:buClr>
              <a:buSzPts val="1200"/>
              <a:buFont typeface="Arial"/>
              <a:buNone/>
            </a:pPr>
            <a:r>
              <a:rPr b="1" i="0" lang="en" sz="1200" u="none" cap="none" strike="noStrike">
                <a:solidFill>
                  <a:schemeClr val="dk1"/>
                </a:solidFill>
                <a:latin typeface="Century Gothic"/>
                <a:ea typeface="Century Gothic"/>
                <a:cs typeface="Century Gothic"/>
                <a:sym typeface="Century Gothic"/>
              </a:rPr>
              <a:t>EZOverseas</a:t>
            </a:r>
            <a:r>
              <a:rPr b="0" i="0" lang="en" sz="1200" u="none" cap="none" strike="noStrike">
                <a:solidFill>
                  <a:schemeClr val="dk1"/>
                </a:solidFill>
                <a:latin typeface="Century Gothic"/>
                <a:ea typeface="Century Gothic"/>
                <a:cs typeface="Century Gothic"/>
                <a:sym typeface="Century Gothic"/>
              </a:rPr>
              <a:t> aims to revolutionize the way prospective students access crucial information about universities and majors. In contrast to costly commercial consulting services and scattered online resources, our project employs LLM to create an </a:t>
            </a:r>
            <a:r>
              <a:rPr b="1" i="0" lang="en" sz="1200" u="none" cap="none" strike="noStrike">
                <a:solidFill>
                  <a:schemeClr val="dk1"/>
                </a:solidFill>
                <a:latin typeface="Century Gothic"/>
                <a:ea typeface="Century Gothic"/>
                <a:cs typeface="Century Gothic"/>
                <a:sym typeface="Century Gothic"/>
              </a:rPr>
              <a:t>intelligent chatbot, offering personalized guidance on university-related inquiries</a:t>
            </a:r>
            <a:r>
              <a:rPr b="0" i="0" lang="en" sz="1200" u="none" cap="none" strike="noStrike">
                <a:solidFill>
                  <a:schemeClr val="dk1"/>
                </a:solidFill>
                <a:latin typeface="Century Gothic"/>
                <a:ea typeface="Century Gothic"/>
                <a:cs typeface="Century Gothic"/>
                <a:sym typeface="Century Gothic"/>
              </a:rPr>
              <a:t>.</a:t>
            </a:r>
            <a:endParaRPr b="0" i="0" sz="1200" u="none" cap="none" strike="noStrike">
              <a:solidFill>
                <a:schemeClr val="dk1"/>
              </a:solidFill>
              <a:latin typeface="Century Gothic"/>
              <a:ea typeface="Century Gothic"/>
              <a:cs typeface="Century Gothic"/>
              <a:sym typeface="Century Gothic"/>
            </a:endParaRPr>
          </a:p>
        </p:txBody>
      </p:sp>
      <p:sp>
        <p:nvSpPr>
          <p:cNvPr id="170" name="Google Shape;170;p28"/>
          <p:cNvSpPr txBox="1"/>
          <p:nvPr/>
        </p:nvSpPr>
        <p:spPr>
          <a:xfrm>
            <a:off x="4685202" y="3124925"/>
            <a:ext cx="3722400" cy="1192200"/>
          </a:xfrm>
          <a:prstGeom prst="rect">
            <a:avLst/>
          </a:prstGeom>
          <a:noFill/>
          <a:ln>
            <a:noFill/>
          </a:ln>
        </p:spPr>
        <p:txBody>
          <a:bodyPr anchorCtr="0" anchor="t" bIns="35100" lIns="67500" spcFirstLastPara="1" rIns="67500" wrap="square" tIns="35100">
            <a:noAutofit/>
          </a:bodyPr>
          <a:lstStyle/>
          <a:p>
            <a:pPr indent="0" lvl="0" marL="0" marR="0" rtl="0" algn="l">
              <a:lnSpc>
                <a:spcPct val="150000"/>
              </a:lnSpc>
              <a:spcBef>
                <a:spcPts val="0"/>
              </a:spcBef>
              <a:spcAft>
                <a:spcPts val="0"/>
              </a:spcAft>
              <a:buClr>
                <a:schemeClr val="dk1"/>
              </a:buClr>
              <a:buSzPts val="1100"/>
              <a:buFont typeface="Arial"/>
              <a:buNone/>
            </a:pPr>
            <a:r>
              <a:rPr b="1" i="0" lang="en" sz="1200" u="none" cap="none" strike="noStrike">
                <a:solidFill>
                  <a:schemeClr val="dk1"/>
                </a:solidFill>
                <a:latin typeface="Century Gothic"/>
                <a:ea typeface="Century Gothic"/>
                <a:cs typeface="Century Gothic"/>
                <a:sym typeface="Century Gothic"/>
              </a:rPr>
              <a:t>Latest</a:t>
            </a:r>
            <a:r>
              <a:rPr b="0" i="0" lang="en" sz="1200" u="none" cap="none" strike="noStrike">
                <a:solidFill>
                  <a:schemeClr val="dk1"/>
                </a:solidFill>
                <a:latin typeface="Century Gothic"/>
                <a:ea typeface="Century Gothic"/>
                <a:cs typeface="Century Gothic"/>
                <a:sym typeface="Century Gothic"/>
              </a:rPr>
              <a:t> University Information</a:t>
            </a:r>
            <a:endParaRPr b="0" i="0" sz="1200" u="none" cap="none" strike="noStrike">
              <a:solidFill>
                <a:schemeClr val="dk1"/>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chemeClr val="dk1"/>
              </a:buClr>
              <a:buSzPts val="1100"/>
              <a:buFont typeface="Arial"/>
              <a:buNone/>
            </a:pPr>
            <a:r>
              <a:rPr b="1" i="0" lang="en" sz="1200" u="none" cap="none" strike="noStrike">
                <a:solidFill>
                  <a:schemeClr val="dk1"/>
                </a:solidFill>
                <a:latin typeface="Century Gothic"/>
                <a:ea typeface="Century Gothic"/>
                <a:cs typeface="Century Gothic"/>
                <a:sym typeface="Century Gothic"/>
              </a:rPr>
              <a:t>Efficient</a:t>
            </a:r>
            <a:r>
              <a:rPr b="0" i="0" lang="en" sz="1200" u="none" cap="none" strike="noStrike">
                <a:solidFill>
                  <a:schemeClr val="dk1"/>
                </a:solidFill>
                <a:latin typeface="Century Gothic"/>
                <a:ea typeface="Century Gothic"/>
                <a:cs typeface="Century Gothic"/>
                <a:sym typeface="Century Gothic"/>
              </a:rPr>
              <a:t> Admission Consultation</a:t>
            </a:r>
            <a:endParaRPr b="0" i="0" sz="1200" u="none" cap="none" strike="noStrike">
              <a:solidFill>
                <a:schemeClr val="dk1"/>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chemeClr val="dk1"/>
              </a:buClr>
              <a:buSzPts val="1100"/>
              <a:buFont typeface="Arial"/>
              <a:buNone/>
            </a:pPr>
            <a:r>
              <a:rPr b="1" i="0" lang="en" sz="1200" u="none" cap="none" strike="noStrike">
                <a:solidFill>
                  <a:schemeClr val="dk1"/>
                </a:solidFill>
                <a:latin typeface="Century Gothic"/>
                <a:ea typeface="Century Gothic"/>
                <a:cs typeface="Century Gothic"/>
                <a:sym typeface="Century Gothic"/>
              </a:rPr>
              <a:t>Accurate</a:t>
            </a:r>
            <a:r>
              <a:rPr b="0" i="0" lang="en" sz="1200" u="none" cap="none" strike="noStrike">
                <a:solidFill>
                  <a:schemeClr val="dk1"/>
                </a:solidFill>
                <a:latin typeface="Century Gothic"/>
                <a:ea typeface="Century Gothic"/>
                <a:cs typeface="Century Gothic"/>
                <a:sym typeface="Century Gothic"/>
              </a:rPr>
              <a:t> University/Major Recommendations</a:t>
            </a:r>
            <a:endParaRPr b="0" i="0" sz="1000" u="none" cap="none" strike="noStrike">
              <a:solidFill>
                <a:schemeClr val="dk1"/>
              </a:solidFill>
              <a:latin typeface="Century Gothic"/>
              <a:ea typeface="Century Gothic"/>
              <a:cs typeface="Century Gothic"/>
              <a:sym typeface="Century Gothic"/>
            </a:endParaRPr>
          </a:p>
        </p:txBody>
      </p:sp>
      <p:sp>
        <p:nvSpPr>
          <p:cNvPr id="171" name="Google Shape;171;p28"/>
          <p:cNvSpPr txBox="1"/>
          <p:nvPr/>
        </p:nvSpPr>
        <p:spPr>
          <a:xfrm>
            <a:off x="529100" y="3124925"/>
            <a:ext cx="3929700" cy="1500900"/>
          </a:xfrm>
          <a:prstGeom prst="rect">
            <a:avLst/>
          </a:prstGeom>
          <a:noFill/>
          <a:ln>
            <a:noFill/>
          </a:ln>
        </p:spPr>
        <p:txBody>
          <a:bodyPr anchorCtr="0" anchor="t" bIns="35100" lIns="67500" spcFirstLastPara="1" rIns="67500" wrap="square" tIns="35100">
            <a:noAutofit/>
          </a:bodyPr>
          <a:lstStyle/>
          <a:p>
            <a:pPr indent="0" lvl="0" marL="0" marR="0" rtl="0" algn="l">
              <a:lnSpc>
                <a:spcPct val="150000"/>
              </a:lnSpc>
              <a:spcBef>
                <a:spcPts val="0"/>
              </a:spcBef>
              <a:spcAft>
                <a:spcPts val="0"/>
              </a:spcAft>
              <a:buClr>
                <a:schemeClr val="dk1"/>
              </a:buClr>
              <a:buSzPts val="1100"/>
              <a:buFont typeface="Arial"/>
              <a:buNone/>
            </a:pPr>
            <a:r>
              <a:rPr b="1" i="0" lang="en" sz="1200" u="none" cap="none" strike="noStrike">
                <a:solidFill>
                  <a:schemeClr val="dk1"/>
                </a:solidFill>
                <a:latin typeface="Century Gothic"/>
                <a:ea typeface="Century Gothic"/>
                <a:cs typeface="Century Gothic"/>
                <a:sym typeface="Century Gothic"/>
              </a:rPr>
              <a:t>Participants</a:t>
            </a:r>
            <a:r>
              <a:rPr b="0" i="0" lang="en" sz="1200" u="none" cap="none" strike="noStrike">
                <a:solidFill>
                  <a:schemeClr val="dk1"/>
                </a:solidFill>
                <a:latin typeface="Century Gothic"/>
                <a:ea typeface="Century Gothic"/>
                <a:cs typeface="Century Gothic"/>
                <a:sym typeface="Century Gothic"/>
              </a:rPr>
              <a:t> in university applications who believe it shouldn't be this difficult.</a:t>
            </a:r>
            <a:endParaRPr b="0" i="0" sz="1200" u="none" cap="none" strike="noStrike">
              <a:solidFill>
                <a:schemeClr val="dk1"/>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chemeClr val="dk1"/>
              </a:buClr>
              <a:buSzPts val="1100"/>
              <a:buFont typeface="Arial"/>
              <a:buNone/>
            </a:pPr>
            <a:r>
              <a:rPr b="1" i="0" lang="en" sz="1200" u="none" cap="none" strike="noStrike">
                <a:solidFill>
                  <a:schemeClr val="dk1"/>
                </a:solidFill>
                <a:latin typeface="Century Gothic"/>
                <a:ea typeface="Century Gothic"/>
                <a:cs typeface="Century Gothic"/>
                <a:sym typeface="Century Gothic"/>
              </a:rPr>
              <a:t>Sharers</a:t>
            </a:r>
            <a:r>
              <a:rPr b="0" i="0" lang="en" sz="1200" u="none" cap="none" strike="noStrike">
                <a:solidFill>
                  <a:schemeClr val="dk1"/>
                </a:solidFill>
                <a:latin typeface="Century Gothic"/>
                <a:ea typeface="Century Gothic"/>
                <a:cs typeface="Century Gothic"/>
                <a:sym typeface="Century Gothic"/>
              </a:rPr>
              <a:t> of information aiming to assist more students</a:t>
            </a:r>
            <a:endParaRPr b="0" i="0" sz="1200" u="none" cap="none" strike="noStrike">
              <a:solidFill>
                <a:schemeClr val="dk1"/>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chemeClr val="dk1"/>
              </a:buClr>
              <a:buSzPts val="1100"/>
              <a:buFont typeface="Arial"/>
              <a:buNone/>
            </a:pPr>
            <a:r>
              <a:rPr b="1" i="0" lang="en" sz="1200" u="none" cap="none" strike="noStrike">
                <a:solidFill>
                  <a:schemeClr val="dk1"/>
                </a:solidFill>
                <a:latin typeface="Century Gothic"/>
                <a:ea typeface="Century Gothic"/>
                <a:cs typeface="Century Gothic"/>
                <a:sym typeface="Century Gothic"/>
              </a:rPr>
              <a:t>Advocates</a:t>
            </a:r>
            <a:r>
              <a:rPr b="0" i="0" lang="en" sz="1200" u="none" cap="none" strike="noStrike">
                <a:solidFill>
                  <a:schemeClr val="dk1"/>
                </a:solidFill>
                <a:latin typeface="Century Gothic"/>
                <a:ea typeface="Century Gothic"/>
                <a:cs typeface="Century Gothic"/>
                <a:sym typeface="Century Gothic"/>
              </a:rPr>
              <a:t> for educational equity</a:t>
            </a:r>
            <a:endParaRPr b="0" i="0" sz="1200" u="none" cap="none" strike="noStrike">
              <a:solidFill>
                <a:schemeClr val="dk1"/>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chemeClr val="dk1"/>
              </a:buClr>
              <a:buSzPts val="1100"/>
              <a:buFont typeface="Arial"/>
              <a:buNone/>
            </a:pPr>
            <a:r>
              <a:t/>
            </a:r>
            <a:endParaRPr b="0" i="0" sz="1000" u="none" cap="none" strike="noStrike">
              <a:solidFill>
                <a:schemeClr val="dk1"/>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rgbClr val="000000"/>
              </a:buClr>
              <a:buSzPts val="1000"/>
              <a:buFont typeface="Arial"/>
              <a:buNone/>
            </a:pPr>
            <a:r>
              <a:t/>
            </a:r>
            <a:endParaRPr b="0" i="0" sz="1000" u="none" cap="none" strike="noStrike">
              <a:solidFill>
                <a:schemeClr val="dk1"/>
              </a:solidFill>
              <a:latin typeface="Century Gothic"/>
              <a:ea typeface="Century Gothic"/>
              <a:cs typeface="Century Gothic"/>
              <a:sym typeface="Century Gothic"/>
            </a:endParaRPr>
          </a:p>
        </p:txBody>
      </p:sp>
      <p:pic>
        <p:nvPicPr>
          <p:cNvPr id="172" name="Google Shape;172;p28"/>
          <p:cNvPicPr preferRelativeResize="0"/>
          <p:nvPr/>
        </p:nvPicPr>
        <p:blipFill rotWithShape="1">
          <a:blip r:embed="rId3">
            <a:alphaModFix/>
          </a:blip>
          <a:srcRect b="0" l="0" r="0" t="0"/>
          <a:stretch/>
        </p:blipFill>
        <p:spPr>
          <a:xfrm>
            <a:off x="697625" y="1034199"/>
            <a:ext cx="1523750" cy="1366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9"/>
          <p:cNvSpPr txBox="1"/>
          <p:nvPr>
            <p:ph idx="12" type="sldNum"/>
          </p:nvPr>
        </p:nvSpPr>
        <p:spPr>
          <a:xfrm>
            <a:off x="8578332" y="4869659"/>
            <a:ext cx="5658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800"/>
              <a:buNone/>
            </a:pPr>
            <a:fld id="{00000000-1234-1234-1234-123412341234}" type="slidenum">
              <a:rPr lang="en"/>
              <a:t>‹#›</a:t>
            </a:fld>
            <a:endParaRPr/>
          </a:p>
        </p:txBody>
      </p:sp>
      <p:sp>
        <p:nvSpPr>
          <p:cNvPr id="179" name="Google Shape;179;p29"/>
          <p:cNvSpPr txBox="1"/>
          <p:nvPr>
            <p:ph idx="11" type="ftr"/>
          </p:nvPr>
        </p:nvSpPr>
        <p:spPr>
          <a:xfrm>
            <a:off x="5428835" y="4869656"/>
            <a:ext cx="2904000" cy="2739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rPr lang="en" sz="800"/>
              <a:t>© National University of Singapore</a:t>
            </a:r>
            <a:endParaRPr sz="1100"/>
          </a:p>
        </p:txBody>
      </p:sp>
      <p:sp>
        <p:nvSpPr>
          <p:cNvPr id="180" name="Google Shape;180;p29"/>
          <p:cNvSpPr txBox="1"/>
          <p:nvPr>
            <p:ph idx="1" type="body"/>
          </p:nvPr>
        </p:nvSpPr>
        <p:spPr>
          <a:xfrm>
            <a:off x="832825" y="1950918"/>
            <a:ext cx="7886700" cy="3983100"/>
          </a:xfrm>
          <a:prstGeom prst="rect">
            <a:avLst/>
          </a:prstGeom>
          <a:noFill/>
          <a:ln>
            <a:noFill/>
          </a:ln>
        </p:spPr>
        <p:txBody>
          <a:bodyPr anchorCtr="0" anchor="t" bIns="34275" lIns="68575" spcFirstLastPara="1" rIns="68575" wrap="square" tIns="34275">
            <a:normAutofit/>
          </a:bodyPr>
          <a:lstStyle/>
          <a:p>
            <a:pPr indent="0" lvl="0" marL="0" rtl="0" algn="l">
              <a:lnSpc>
                <a:spcPct val="125000"/>
              </a:lnSpc>
              <a:spcBef>
                <a:spcPts val="0"/>
              </a:spcBef>
              <a:spcAft>
                <a:spcPts val="0"/>
              </a:spcAft>
              <a:buSzPts val="2100"/>
              <a:buNone/>
            </a:pPr>
            <a:r>
              <a:rPr lang="en" sz="3200">
                <a:solidFill>
                  <a:srgbClr val="173F7E"/>
                </a:solidFill>
              </a:rPr>
              <a:t>2 Market Research</a:t>
            </a:r>
            <a:endParaRPr sz="3200">
              <a:solidFill>
                <a:srgbClr val="173F7E"/>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p:cNvSpPr txBox="1"/>
          <p:nvPr>
            <p:ph idx="12" type="sldNum"/>
          </p:nvPr>
        </p:nvSpPr>
        <p:spPr>
          <a:xfrm>
            <a:off x="8578332" y="4869659"/>
            <a:ext cx="5658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800"/>
              <a:buNone/>
            </a:pPr>
            <a:fld id="{00000000-1234-1234-1234-123412341234}" type="slidenum">
              <a:rPr lang="en"/>
              <a:t>‹#›</a:t>
            </a:fld>
            <a:endParaRPr/>
          </a:p>
        </p:txBody>
      </p:sp>
      <p:sp>
        <p:nvSpPr>
          <p:cNvPr id="187" name="Google Shape;187;p30"/>
          <p:cNvSpPr txBox="1"/>
          <p:nvPr>
            <p:ph idx="11" type="ftr"/>
          </p:nvPr>
        </p:nvSpPr>
        <p:spPr>
          <a:xfrm>
            <a:off x="5428835" y="4869656"/>
            <a:ext cx="2904000" cy="2739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rPr lang="en" sz="800"/>
              <a:t>© National University of Singapore</a:t>
            </a:r>
            <a:endParaRPr sz="1100"/>
          </a:p>
        </p:txBody>
      </p:sp>
      <p:sp>
        <p:nvSpPr>
          <p:cNvPr id="188" name="Google Shape;188;p30"/>
          <p:cNvSpPr txBox="1"/>
          <p:nvPr>
            <p:ph type="title"/>
          </p:nvPr>
        </p:nvSpPr>
        <p:spPr>
          <a:xfrm>
            <a:off x="628652" y="188125"/>
            <a:ext cx="6600300" cy="409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accent1"/>
              </a:buClr>
              <a:buSzPts val="2400"/>
              <a:buFont typeface="Century Gothic"/>
              <a:buNone/>
            </a:pPr>
            <a:r>
              <a:rPr lang="en">
                <a:solidFill>
                  <a:schemeClr val="accent1"/>
                </a:solidFill>
              </a:rPr>
              <a:t>2 Market Research - Comparison</a:t>
            </a:r>
            <a:endParaRPr/>
          </a:p>
        </p:txBody>
      </p:sp>
      <p:pic>
        <p:nvPicPr>
          <p:cNvPr id="189" name="Google Shape;189;p30"/>
          <p:cNvPicPr preferRelativeResize="0"/>
          <p:nvPr/>
        </p:nvPicPr>
        <p:blipFill rotWithShape="1">
          <a:blip r:embed="rId3">
            <a:alphaModFix/>
          </a:blip>
          <a:srcRect b="0" l="0" r="0" t="0"/>
          <a:stretch/>
        </p:blipFill>
        <p:spPr>
          <a:xfrm>
            <a:off x="1201268" y="1081656"/>
            <a:ext cx="880518" cy="880518"/>
          </a:xfrm>
          <a:prstGeom prst="rect">
            <a:avLst/>
          </a:prstGeom>
          <a:noFill/>
          <a:ln>
            <a:noFill/>
          </a:ln>
        </p:spPr>
      </p:pic>
      <p:pic>
        <p:nvPicPr>
          <p:cNvPr id="190" name="Google Shape;190;p30"/>
          <p:cNvPicPr preferRelativeResize="0"/>
          <p:nvPr/>
        </p:nvPicPr>
        <p:blipFill rotWithShape="1">
          <a:blip r:embed="rId4">
            <a:alphaModFix/>
          </a:blip>
          <a:srcRect b="0" l="0" r="0" t="0"/>
          <a:stretch/>
        </p:blipFill>
        <p:spPr>
          <a:xfrm>
            <a:off x="2365499" y="1081656"/>
            <a:ext cx="880518" cy="880518"/>
          </a:xfrm>
          <a:prstGeom prst="rect">
            <a:avLst/>
          </a:prstGeom>
          <a:noFill/>
          <a:ln>
            <a:noFill/>
          </a:ln>
        </p:spPr>
      </p:pic>
      <p:pic>
        <p:nvPicPr>
          <p:cNvPr id="191" name="Google Shape;191;p30"/>
          <p:cNvPicPr preferRelativeResize="0"/>
          <p:nvPr/>
        </p:nvPicPr>
        <p:blipFill rotWithShape="1">
          <a:blip r:embed="rId5">
            <a:alphaModFix/>
          </a:blip>
          <a:srcRect b="0" l="0" r="0" t="0"/>
          <a:stretch/>
        </p:blipFill>
        <p:spPr>
          <a:xfrm>
            <a:off x="3529730" y="1083188"/>
            <a:ext cx="878986" cy="878986"/>
          </a:xfrm>
          <a:prstGeom prst="rect">
            <a:avLst/>
          </a:prstGeom>
          <a:noFill/>
          <a:ln>
            <a:noFill/>
          </a:ln>
        </p:spPr>
      </p:pic>
      <p:pic>
        <p:nvPicPr>
          <p:cNvPr id="192" name="Google Shape;192;p30"/>
          <p:cNvPicPr preferRelativeResize="0"/>
          <p:nvPr/>
        </p:nvPicPr>
        <p:blipFill rotWithShape="1">
          <a:blip r:embed="rId6">
            <a:alphaModFix/>
          </a:blip>
          <a:srcRect b="0" l="0" r="0" t="0"/>
          <a:stretch/>
        </p:blipFill>
        <p:spPr>
          <a:xfrm>
            <a:off x="6513679" y="1081656"/>
            <a:ext cx="880518" cy="880518"/>
          </a:xfrm>
          <a:prstGeom prst="rect">
            <a:avLst/>
          </a:prstGeom>
          <a:noFill/>
          <a:ln>
            <a:noFill/>
          </a:ln>
        </p:spPr>
      </p:pic>
      <p:sp>
        <p:nvSpPr>
          <p:cNvPr id="193" name="Google Shape;193;p30"/>
          <p:cNvSpPr txBox="1"/>
          <p:nvPr/>
        </p:nvSpPr>
        <p:spPr>
          <a:xfrm>
            <a:off x="0" y="2125416"/>
            <a:ext cx="91440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Century Gothic"/>
                <a:ea typeface="Century Gothic"/>
                <a:cs typeface="Century Gothic"/>
                <a:sym typeface="Century Gothic"/>
              </a:rPr>
              <a:t>		Current competitor 			           Potential Competitor</a:t>
            </a:r>
            <a:endParaRPr b="1" i="0" sz="1200" u="none" cap="none" strike="noStrike">
              <a:solidFill>
                <a:schemeClr val="dk1"/>
              </a:solidFill>
              <a:latin typeface="Century Gothic"/>
              <a:ea typeface="Century Gothic"/>
              <a:cs typeface="Century Gothic"/>
              <a:sym typeface="Century Gothic"/>
            </a:endParaRPr>
          </a:p>
        </p:txBody>
      </p:sp>
      <p:sp>
        <p:nvSpPr>
          <p:cNvPr id="194" name="Google Shape;194;p30"/>
          <p:cNvSpPr txBox="1"/>
          <p:nvPr/>
        </p:nvSpPr>
        <p:spPr>
          <a:xfrm>
            <a:off x="574159" y="2596435"/>
            <a:ext cx="45720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400" u="none" cap="none" strike="noStrike">
                <a:solidFill>
                  <a:srgbClr val="F58220"/>
                </a:solidFill>
                <a:latin typeface="Century Gothic"/>
                <a:ea typeface="Century Gothic"/>
                <a:cs typeface="Century Gothic"/>
                <a:sym typeface="Century Gothic"/>
              </a:rPr>
              <a:t>can be improved</a:t>
            </a:r>
            <a:endParaRPr/>
          </a:p>
        </p:txBody>
      </p:sp>
      <p:sp>
        <p:nvSpPr>
          <p:cNvPr id="195" name="Google Shape;195;p30"/>
          <p:cNvSpPr txBox="1"/>
          <p:nvPr/>
        </p:nvSpPr>
        <p:spPr>
          <a:xfrm>
            <a:off x="574159" y="2992194"/>
            <a:ext cx="4109484" cy="1754326"/>
          </a:xfrm>
          <a:prstGeom prst="rect">
            <a:avLst/>
          </a:prstGeom>
          <a:noFill/>
          <a:ln>
            <a:noFill/>
          </a:ln>
        </p:spPr>
        <p:txBody>
          <a:bodyPr anchorCtr="0" anchor="t" bIns="45700" lIns="91425" spcFirstLastPara="1" rIns="91425" wrap="square" tIns="45700">
            <a:spAutoFit/>
          </a:bodyPr>
          <a:lstStyle/>
          <a:p>
            <a:pPr indent="0" lvl="0" marL="0" marR="0" rtl="0" algn="l">
              <a:lnSpc>
                <a:spcPct val="125000"/>
              </a:lnSpc>
              <a:spcBef>
                <a:spcPts val="0"/>
              </a:spcBef>
              <a:spcAft>
                <a:spcPts val="0"/>
              </a:spcAft>
              <a:buClr>
                <a:srgbClr val="000000"/>
              </a:buClr>
              <a:buSzPts val="1400"/>
              <a:buFont typeface="Arial"/>
              <a:buNone/>
            </a:pPr>
            <a:r>
              <a:rPr b="0" i="0" lang="en" sz="1400" u="none" cap="none" strike="noStrike">
                <a:solidFill>
                  <a:srgbClr val="000000"/>
                </a:solidFill>
                <a:latin typeface="Century Gothic"/>
                <a:ea typeface="Century Gothic"/>
                <a:cs typeface="Century Gothic"/>
                <a:sym typeface="Century Gothic"/>
              </a:rPr>
              <a:t>Manual return answer</a:t>
            </a:r>
            <a:endParaRPr/>
          </a:p>
          <a:p>
            <a:pPr indent="0" lvl="0" marL="0" marR="0" rtl="0" algn="l">
              <a:lnSpc>
                <a:spcPct val="125000"/>
              </a:lnSpc>
              <a:spcBef>
                <a:spcPts val="0"/>
              </a:spcBef>
              <a:spcAft>
                <a:spcPts val="0"/>
              </a:spcAft>
              <a:buNone/>
            </a:pPr>
            <a:r>
              <a:rPr b="0" i="0" lang="en" sz="1400" u="none" cap="none" strike="noStrike">
                <a:solidFill>
                  <a:srgbClr val="000000"/>
                </a:solidFill>
                <a:latin typeface="Century Gothic"/>
                <a:ea typeface="Century Gothic"/>
                <a:cs typeface="Century Gothic"/>
                <a:sym typeface="Century Gothic"/>
              </a:rPr>
              <a:t>Unavailable for real-time answering</a:t>
            </a:r>
            <a:endParaRPr/>
          </a:p>
          <a:p>
            <a:pPr indent="0" lvl="0" marL="0" marR="0" rtl="0" algn="l">
              <a:lnSpc>
                <a:spcPct val="125000"/>
              </a:lnSpc>
              <a:spcBef>
                <a:spcPts val="0"/>
              </a:spcBef>
              <a:spcAft>
                <a:spcPts val="0"/>
              </a:spcAft>
              <a:buNone/>
            </a:pPr>
            <a:r>
              <a:rPr b="0" i="0" lang="en" sz="1400" u="none" cap="none" strike="noStrike">
                <a:solidFill>
                  <a:srgbClr val="000000"/>
                </a:solidFill>
                <a:latin typeface="Century Gothic"/>
                <a:ea typeface="Century Gothic"/>
                <a:cs typeface="Century Gothic"/>
                <a:sym typeface="Century Gothic"/>
              </a:rPr>
              <a:t>Fees for exact consultation service</a:t>
            </a:r>
            <a:endParaRPr/>
          </a:p>
          <a:p>
            <a:pPr indent="0" lvl="0" marL="0" marR="0" rtl="0" algn="l">
              <a:lnSpc>
                <a:spcPct val="125000"/>
              </a:lnSpc>
              <a:spcBef>
                <a:spcPts val="0"/>
              </a:spcBef>
              <a:spcAft>
                <a:spcPts val="0"/>
              </a:spcAft>
              <a:buNone/>
            </a:pPr>
            <a:r>
              <a:rPr b="0" i="0" lang="en" sz="1400" u="none" cap="none" strike="noStrike">
                <a:solidFill>
                  <a:srgbClr val="000000"/>
                </a:solidFill>
                <a:latin typeface="Century Gothic"/>
                <a:ea typeface="Century Gothic"/>
                <a:cs typeface="Century Gothic"/>
                <a:sym typeface="Century Gothic"/>
              </a:rPr>
              <a:t>Too many ads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Century Gothic"/>
                <a:ea typeface="Century Gothic"/>
                <a:cs typeface="Century Gothic"/>
                <a:sym typeface="Century Gothic"/>
              </a:rPr>
              <a:t> </a:t>
            </a:r>
            <a:endParaRPr/>
          </a:p>
        </p:txBody>
      </p:sp>
      <p:sp>
        <p:nvSpPr>
          <p:cNvPr id="196" name="Google Shape;196;p30"/>
          <p:cNvSpPr txBox="1"/>
          <p:nvPr/>
        </p:nvSpPr>
        <p:spPr>
          <a:xfrm>
            <a:off x="5428835" y="2996639"/>
            <a:ext cx="3504434"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entury Gothic"/>
                <a:ea typeface="Century Gothic"/>
                <a:cs typeface="Century Gothic"/>
                <a:sym typeface="Century Gothic"/>
              </a:rPr>
              <a:t>cannot obtain the latest data due to dated database</a:t>
            </a:r>
            <a:endParaRPr b="0" i="0" sz="1200" u="none" cap="none" strike="noStrike">
              <a:solidFill>
                <a:srgbClr val="000000"/>
              </a:solidFill>
              <a:latin typeface="Century Gothic"/>
              <a:ea typeface="Century Gothic"/>
              <a:cs typeface="Century Gothic"/>
              <a:sym typeface="Century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1"/>
          <p:cNvSpPr txBox="1"/>
          <p:nvPr>
            <p:ph idx="12" type="sldNum"/>
          </p:nvPr>
        </p:nvSpPr>
        <p:spPr>
          <a:xfrm>
            <a:off x="8578332" y="4869659"/>
            <a:ext cx="5658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800"/>
              <a:buNone/>
            </a:pPr>
            <a:fld id="{00000000-1234-1234-1234-123412341234}" type="slidenum">
              <a:rPr lang="en"/>
              <a:t>‹#›</a:t>
            </a:fld>
            <a:endParaRPr/>
          </a:p>
        </p:txBody>
      </p:sp>
      <p:sp>
        <p:nvSpPr>
          <p:cNvPr id="203" name="Google Shape;203;p31"/>
          <p:cNvSpPr txBox="1"/>
          <p:nvPr>
            <p:ph idx="11" type="ftr"/>
          </p:nvPr>
        </p:nvSpPr>
        <p:spPr>
          <a:xfrm>
            <a:off x="5428835" y="4869656"/>
            <a:ext cx="2904000" cy="2739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rPr lang="en" sz="800"/>
              <a:t>© National University of Singapore</a:t>
            </a:r>
            <a:endParaRPr sz="1100"/>
          </a:p>
        </p:txBody>
      </p:sp>
      <p:sp>
        <p:nvSpPr>
          <p:cNvPr id="204" name="Google Shape;204;p31"/>
          <p:cNvSpPr txBox="1"/>
          <p:nvPr/>
        </p:nvSpPr>
        <p:spPr>
          <a:xfrm>
            <a:off x="2935302" y="1336650"/>
            <a:ext cx="2740800" cy="346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chemeClr val="dk1"/>
              </a:buClr>
              <a:buSzPts val="1100"/>
              <a:buFont typeface="Arial"/>
              <a:buNone/>
            </a:pPr>
            <a:r>
              <a:rPr b="1" i="0" lang="en" sz="1800" u="none" cap="none" strike="noStrike">
                <a:solidFill>
                  <a:srgbClr val="F58220"/>
                </a:solidFill>
                <a:latin typeface="Century Gothic"/>
                <a:ea typeface="Century Gothic"/>
                <a:cs typeface="Century Gothic"/>
                <a:sym typeface="Century Gothic"/>
              </a:rPr>
              <a:t>Consulting</a:t>
            </a:r>
            <a:r>
              <a:rPr b="1" i="0" lang="en" sz="1800" u="none" cap="none" strike="noStrike">
                <a:solidFill>
                  <a:schemeClr val="accent2"/>
                </a:solidFill>
                <a:latin typeface="Century Gothic"/>
                <a:ea typeface="Century Gothic"/>
                <a:cs typeface="Century Gothic"/>
                <a:sym typeface="Century Gothic"/>
              </a:rPr>
              <a:t> Service</a:t>
            </a:r>
            <a:endParaRPr b="1" i="0" sz="1800" u="none" cap="none" strike="noStrike">
              <a:solidFill>
                <a:schemeClr val="accent2"/>
              </a:solidFill>
              <a:latin typeface="Microsoft Yahei"/>
              <a:ea typeface="Microsoft Yahei"/>
              <a:cs typeface="Microsoft Yahei"/>
              <a:sym typeface="Microsoft Yahei"/>
            </a:endParaRPr>
          </a:p>
        </p:txBody>
      </p:sp>
      <p:sp>
        <p:nvSpPr>
          <p:cNvPr id="205" name="Google Shape;205;p31"/>
          <p:cNvSpPr/>
          <p:nvPr/>
        </p:nvSpPr>
        <p:spPr>
          <a:xfrm>
            <a:off x="1504211" y="1216471"/>
            <a:ext cx="312000" cy="210300"/>
          </a:xfrm>
          <a:prstGeom prst="rect">
            <a:avLst/>
          </a:prstGeom>
          <a:no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Quattrocento Sans"/>
              <a:ea typeface="Quattrocento Sans"/>
              <a:cs typeface="Quattrocento Sans"/>
              <a:sym typeface="Quattrocento Sans"/>
            </a:endParaRPr>
          </a:p>
        </p:txBody>
      </p:sp>
      <p:sp>
        <p:nvSpPr>
          <p:cNvPr id="206" name="Google Shape;206;p31"/>
          <p:cNvSpPr/>
          <p:nvPr/>
        </p:nvSpPr>
        <p:spPr>
          <a:xfrm>
            <a:off x="3290247" y="2372244"/>
            <a:ext cx="2025600" cy="230700"/>
          </a:xfrm>
          <a:prstGeom prst="rect">
            <a:avLst/>
          </a:prstGeom>
          <a:noFill/>
          <a:ln cap="flat" cmpd="sng" w="9525">
            <a:solidFill>
              <a:srgbClr val="F58220"/>
            </a:solidFill>
            <a:prstDash val="solid"/>
            <a:round/>
            <a:headEnd len="sm" w="sm" type="none"/>
            <a:tailEnd len="sm" w="sm" type="none"/>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Century Gothic"/>
                <a:ea typeface="Century Gothic"/>
                <a:cs typeface="Century Gothic"/>
                <a:sym typeface="Century Gothic"/>
              </a:rPr>
              <a:t>LLM solution</a:t>
            </a:r>
            <a:endParaRPr b="0" i="0" sz="1200" u="none" cap="none" strike="noStrike">
              <a:solidFill>
                <a:schemeClr val="dk1"/>
              </a:solidFill>
              <a:latin typeface="Century Gothic"/>
              <a:ea typeface="Century Gothic"/>
              <a:cs typeface="Century Gothic"/>
              <a:sym typeface="Century Gothic"/>
            </a:endParaRPr>
          </a:p>
        </p:txBody>
      </p:sp>
      <p:sp>
        <p:nvSpPr>
          <p:cNvPr id="207" name="Google Shape;207;p31"/>
          <p:cNvSpPr/>
          <p:nvPr/>
        </p:nvSpPr>
        <p:spPr>
          <a:xfrm>
            <a:off x="3290247" y="1872440"/>
            <a:ext cx="2025600" cy="230700"/>
          </a:xfrm>
          <a:prstGeom prst="rect">
            <a:avLst/>
          </a:prstGeom>
          <a:noFill/>
          <a:ln cap="flat" cmpd="sng" w="9525">
            <a:solidFill>
              <a:srgbClr val="F58220"/>
            </a:solidFill>
            <a:prstDash val="solid"/>
            <a:round/>
            <a:headEnd len="sm" w="sm" type="none"/>
            <a:tailEnd len="sm" w="sm" type="none"/>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Century Gothic"/>
                <a:ea typeface="Century Gothic"/>
                <a:cs typeface="Century Gothic"/>
                <a:sym typeface="Century Gothic"/>
              </a:rPr>
              <a:t>Manual solution</a:t>
            </a:r>
            <a:endParaRPr b="0" i="0" sz="1200" u="none" cap="none" strike="noStrike">
              <a:solidFill>
                <a:schemeClr val="dk1"/>
              </a:solidFill>
              <a:latin typeface="Century Gothic"/>
              <a:ea typeface="Century Gothic"/>
              <a:cs typeface="Century Gothic"/>
              <a:sym typeface="Century Gothic"/>
            </a:endParaRPr>
          </a:p>
        </p:txBody>
      </p:sp>
      <p:sp>
        <p:nvSpPr>
          <p:cNvPr id="208" name="Google Shape;208;p31"/>
          <p:cNvSpPr txBox="1"/>
          <p:nvPr/>
        </p:nvSpPr>
        <p:spPr>
          <a:xfrm>
            <a:off x="2992619" y="2921400"/>
            <a:ext cx="2505600" cy="664800"/>
          </a:xfrm>
          <a:prstGeom prst="rect">
            <a:avLst/>
          </a:prstGeom>
          <a:noFill/>
          <a:ln>
            <a:noFill/>
          </a:ln>
        </p:spPr>
        <p:txBody>
          <a:bodyPr anchorCtr="0" anchor="t" bIns="34275" lIns="68575" spcFirstLastPara="1" rIns="68575" wrap="square" tIns="34275">
            <a:spAutoFit/>
          </a:bodyPr>
          <a:lstStyle/>
          <a:p>
            <a:pPr indent="0" lvl="0" marL="0" marR="0" rtl="0" algn="ctr">
              <a:lnSpc>
                <a:spcPct val="115000"/>
              </a:lnSpc>
              <a:spcBef>
                <a:spcPts val="0"/>
              </a:spcBef>
              <a:spcAft>
                <a:spcPts val="0"/>
              </a:spcAft>
              <a:buClr>
                <a:schemeClr val="dk1"/>
              </a:buClr>
              <a:buSzPts val="1100"/>
              <a:buFont typeface="Arial"/>
              <a:buNone/>
            </a:pPr>
            <a:r>
              <a:rPr b="1" i="0" lang="en" sz="1800" u="none" cap="none" strike="noStrike">
                <a:solidFill>
                  <a:schemeClr val="accent2"/>
                </a:solidFill>
                <a:latin typeface="Century Gothic"/>
                <a:ea typeface="Century Gothic"/>
                <a:cs typeface="Century Gothic"/>
                <a:sym typeface="Century Gothic"/>
              </a:rPr>
              <a:t>Professional </a:t>
            </a:r>
            <a:endParaRPr b="1" i="0" sz="1800" u="none" cap="none" strike="noStrike">
              <a:solidFill>
                <a:schemeClr val="accent2"/>
              </a:solidFill>
              <a:latin typeface="Century Gothic"/>
              <a:ea typeface="Century Gothic"/>
              <a:cs typeface="Century Gothic"/>
              <a:sym typeface="Century Gothic"/>
            </a:endParaRPr>
          </a:p>
          <a:p>
            <a:pPr indent="0" lvl="0" marL="0" marR="0" rtl="0" algn="ctr">
              <a:lnSpc>
                <a:spcPct val="115000"/>
              </a:lnSpc>
              <a:spcBef>
                <a:spcPts val="0"/>
              </a:spcBef>
              <a:spcAft>
                <a:spcPts val="0"/>
              </a:spcAft>
              <a:buClr>
                <a:schemeClr val="dk1"/>
              </a:buClr>
              <a:buSzPts val="1100"/>
              <a:buFont typeface="Arial"/>
              <a:buNone/>
            </a:pPr>
            <a:r>
              <a:rPr b="1" i="0" lang="en" sz="1800" u="none" cap="none" strike="noStrike">
                <a:solidFill>
                  <a:schemeClr val="accent2"/>
                </a:solidFill>
                <a:latin typeface="Century Gothic"/>
                <a:ea typeface="Century Gothic"/>
                <a:cs typeface="Century Gothic"/>
                <a:sym typeface="Century Gothic"/>
              </a:rPr>
              <a:t>Evaluation</a:t>
            </a:r>
            <a:endParaRPr b="1" i="0" sz="1800" u="none" cap="none" strike="noStrike">
              <a:solidFill>
                <a:schemeClr val="accent2"/>
              </a:solidFill>
              <a:latin typeface="Century Gothic"/>
              <a:ea typeface="Century Gothic"/>
              <a:cs typeface="Century Gothic"/>
              <a:sym typeface="Century Gothic"/>
            </a:endParaRPr>
          </a:p>
        </p:txBody>
      </p:sp>
      <p:sp>
        <p:nvSpPr>
          <p:cNvPr id="209" name="Google Shape;209;p31"/>
          <p:cNvSpPr/>
          <p:nvPr/>
        </p:nvSpPr>
        <p:spPr>
          <a:xfrm>
            <a:off x="3290235" y="3725664"/>
            <a:ext cx="2025600" cy="230709"/>
          </a:xfrm>
          <a:prstGeom prst="rect">
            <a:avLst/>
          </a:prstGeom>
          <a:noFill/>
          <a:ln cap="flat" cmpd="sng" w="9525">
            <a:solidFill>
              <a:srgbClr val="F58220"/>
            </a:solidFill>
            <a:prstDash val="solid"/>
            <a:round/>
            <a:headEnd len="sm" w="sm" type="none"/>
            <a:tailEnd len="sm" w="sm" type="none"/>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Century Gothic"/>
                <a:ea typeface="Century Gothic"/>
                <a:cs typeface="Century Gothic"/>
                <a:sym typeface="Century Gothic"/>
              </a:rPr>
              <a:t>MBTI &amp; Holland</a:t>
            </a:r>
            <a:endParaRPr b="0" i="0" sz="1200" u="none" cap="none" strike="noStrike">
              <a:solidFill>
                <a:schemeClr val="dk1"/>
              </a:solidFill>
              <a:latin typeface="Century Gothic"/>
              <a:ea typeface="Century Gothic"/>
              <a:cs typeface="Century Gothic"/>
              <a:sym typeface="Century Gothic"/>
            </a:endParaRPr>
          </a:p>
        </p:txBody>
      </p:sp>
      <p:sp>
        <p:nvSpPr>
          <p:cNvPr id="210" name="Google Shape;210;p31"/>
          <p:cNvSpPr/>
          <p:nvPr/>
        </p:nvSpPr>
        <p:spPr>
          <a:xfrm>
            <a:off x="7294437" y="1227596"/>
            <a:ext cx="312000" cy="210300"/>
          </a:xfrm>
          <a:prstGeom prst="rect">
            <a:avLst/>
          </a:prstGeom>
          <a:no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Quattrocento Sans"/>
              <a:ea typeface="Quattrocento Sans"/>
              <a:cs typeface="Quattrocento Sans"/>
              <a:sym typeface="Quattrocento Sans"/>
            </a:endParaRPr>
          </a:p>
        </p:txBody>
      </p:sp>
      <p:cxnSp>
        <p:nvCxnSpPr>
          <p:cNvPr id="211" name="Google Shape;211;p31"/>
          <p:cNvCxnSpPr>
            <a:stCxn id="207" idx="2"/>
            <a:endCxn id="206" idx="0"/>
          </p:cNvCxnSpPr>
          <p:nvPr/>
        </p:nvCxnSpPr>
        <p:spPr>
          <a:xfrm>
            <a:off x="4303047" y="2103140"/>
            <a:ext cx="0" cy="269100"/>
          </a:xfrm>
          <a:prstGeom prst="straightConnector1">
            <a:avLst/>
          </a:prstGeom>
          <a:noFill/>
          <a:ln cap="flat" cmpd="sng" w="9525">
            <a:solidFill>
              <a:srgbClr val="F58220"/>
            </a:solidFill>
            <a:prstDash val="solid"/>
            <a:round/>
            <a:headEnd len="sm" w="sm" type="none"/>
            <a:tailEnd len="med" w="med" type="triangle"/>
          </a:ln>
        </p:spPr>
      </p:cxnSp>
      <p:pic>
        <p:nvPicPr>
          <p:cNvPr id="212" name="Google Shape;212;p31"/>
          <p:cNvPicPr preferRelativeResize="0"/>
          <p:nvPr/>
        </p:nvPicPr>
        <p:blipFill rotWithShape="1">
          <a:blip r:embed="rId3">
            <a:alphaModFix/>
          </a:blip>
          <a:srcRect b="0" l="0" r="0" t="0"/>
          <a:stretch/>
        </p:blipFill>
        <p:spPr>
          <a:xfrm>
            <a:off x="1124875" y="2755150"/>
            <a:ext cx="1201226" cy="1201224"/>
          </a:xfrm>
          <a:prstGeom prst="rect">
            <a:avLst/>
          </a:prstGeom>
          <a:noFill/>
          <a:ln>
            <a:noFill/>
          </a:ln>
        </p:spPr>
      </p:pic>
      <p:pic>
        <p:nvPicPr>
          <p:cNvPr id="213" name="Google Shape;213;p31"/>
          <p:cNvPicPr preferRelativeResize="0"/>
          <p:nvPr/>
        </p:nvPicPr>
        <p:blipFill rotWithShape="1">
          <a:blip r:embed="rId4">
            <a:alphaModFix/>
          </a:blip>
          <a:srcRect b="0" l="0" r="0" t="10458"/>
          <a:stretch/>
        </p:blipFill>
        <p:spPr>
          <a:xfrm>
            <a:off x="659230" y="1724311"/>
            <a:ext cx="2236444" cy="847439"/>
          </a:xfrm>
          <a:prstGeom prst="rect">
            <a:avLst/>
          </a:prstGeom>
          <a:noFill/>
          <a:ln>
            <a:noFill/>
          </a:ln>
        </p:spPr>
      </p:pic>
      <p:pic>
        <p:nvPicPr>
          <p:cNvPr id="214" name="Google Shape;214;p31"/>
          <p:cNvPicPr preferRelativeResize="0"/>
          <p:nvPr/>
        </p:nvPicPr>
        <p:blipFill rotWithShape="1">
          <a:blip r:embed="rId5">
            <a:alphaModFix/>
          </a:blip>
          <a:srcRect b="0" l="11944" r="11539" t="0"/>
          <a:stretch/>
        </p:blipFill>
        <p:spPr>
          <a:xfrm>
            <a:off x="5710420" y="1564546"/>
            <a:ext cx="2340829" cy="978659"/>
          </a:xfrm>
          <a:prstGeom prst="rect">
            <a:avLst/>
          </a:prstGeom>
          <a:noFill/>
          <a:ln>
            <a:noFill/>
          </a:ln>
        </p:spPr>
      </p:pic>
      <p:pic>
        <p:nvPicPr>
          <p:cNvPr id="215" name="Google Shape;215;p31"/>
          <p:cNvPicPr preferRelativeResize="0"/>
          <p:nvPr/>
        </p:nvPicPr>
        <p:blipFill rotWithShape="1">
          <a:blip r:embed="rId6">
            <a:alphaModFix/>
          </a:blip>
          <a:srcRect b="0" l="0" r="0" t="0"/>
          <a:stretch/>
        </p:blipFill>
        <p:spPr>
          <a:xfrm>
            <a:off x="5627262" y="2766356"/>
            <a:ext cx="1601690" cy="1232550"/>
          </a:xfrm>
          <a:prstGeom prst="rect">
            <a:avLst/>
          </a:prstGeom>
          <a:noFill/>
          <a:ln>
            <a:noFill/>
          </a:ln>
        </p:spPr>
      </p:pic>
      <p:sp>
        <p:nvSpPr>
          <p:cNvPr id="216" name="Google Shape;216;p31"/>
          <p:cNvSpPr txBox="1"/>
          <p:nvPr/>
        </p:nvSpPr>
        <p:spPr>
          <a:xfrm>
            <a:off x="7040525" y="3168525"/>
            <a:ext cx="1079100" cy="346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chemeClr val="dk1"/>
              </a:buClr>
              <a:buSzPts val="1100"/>
              <a:buFont typeface="Arial"/>
              <a:buNone/>
            </a:pPr>
            <a:r>
              <a:rPr b="0" i="0" lang="en" sz="1800" u="none" cap="none" strike="noStrike">
                <a:solidFill>
                  <a:schemeClr val="dk1"/>
                </a:solidFill>
                <a:latin typeface="Century Gothic"/>
                <a:ea typeface="Century Gothic"/>
                <a:cs typeface="Century Gothic"/>
                <a:sym typeface="Century Gothic"/>
              </a:rPr>
              <a:t>Holland</a:t>
            </a:r>
            <a:endParaRPr b="0" i="0" sz="1800" u="none" cap="none" strike="noStrike">
              <a:solidFill>
                <a:schemeClr val="dk1"/>
              </a:solidFill>
              <a:latin typeface="Microsoft Yahei"/>
              <a:ea typeface="Microsoft Yahei"/>
              <a:cs typeface="Microsoft Yahei"/>
              <a:sym typeface="Microsoft Yahei"/>
            </a:endParaRPr>
          </a:p>
        </p:txBody>
      </p:sp>
      <p:sp>
        <p:nvSpPr>
          <p:cNvPr id="217" name="Google Shape;217;p31"/>
          <p:cNvSpPr txBox="1"/>
          <p:nvPr>
            <p:ph type="title"/>
          </p:nvPr>
        </p:nvSpPr>
        <p:spPr>
          <a:xfrm>
            <a:off x="628652" y="188125"/>
            <a:ext cx="6600300" cy="409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accent1"/>
              </a:buClr>
              <a:buSzPts val="2400"/>
              <a:buFont typeface="Century Gothic"/>
              <a:buNone/>
            </a:pPr>
            <a:r>
              <a:rPr lang="en">
                <a:solidFill>
                  <a:schemeClr val="accent1"/>
                </a:solidFill>
              </a:rPr>
              <a:t>2 Market Research</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2"/>
          <p:cNvSpPr txBox="1"/>
          <p:nvPr>
            <p:ph idx="12" type="sldNum"/>
          </p:nvPr>
        </p:nvSpPr>
        <p:spPr>
          <a:xfrm>
            <a:off x="8578332" y="4869659"/>
            <a:ext cx="5658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800"/>
              <a:buNone/>
            </a:pPr>
            <a:fld id="{00000000-1234-1234-1234-123412341234}" type="slidenum">
              <a:rPr lang="en"/>
              <a:t>‹#›</a:t>
            </a:fld>
            <a:endParaRPr/>
          </a:p>
        </p:txBody>
      </p:sp>
      <p:sp>
        <p:nvSpPr>
          <p:cNvPr id="224" name="Google Shape;224;p32"/>
          <p:cNvSpPr txBox="1"/>
          <p:nvPr>
            <p:ph idx="11" type="ftr"/>
          </p:nvPr>
        </p:nvSpPr>
        <p:spPr>
          <a:xfrm>
            <a:off x="5428835" y="4869656"/>
            <a:ext cx="2904000" cy="2739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rPr lang="en" sz="800"/>
              <a:t>© National University of Singapore</a:t>
            </a:r>
            <a:endParaRPr sz="1100"/>
          </a:p>
        </p:txBody>
      </p:sp>
      <p:sp>
        <p:nvSpPr>
          <p:cNvPr id="225" name="Google Shape;225;p32"/>
          <p:cNvSpPr txBox="1"/>
          <p:nvPr>
            <p:ph type="title"/>
          </p:nvPr>
        </p:nvSpPr>
        <p:spPr>
          <a:xfrm>
            <a:off x="628652" y="188125"/>
            <a:ext cx="6600300" cy="409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accent1"/>
              </a:buClr>
              <a:buSzPts val="2400"/>
              <a:buFont typeface="Century Gothic"/>
              <a:buNone/>
            </a:pPr>
            <a:r>
              <a:rPr lang="en">
                <a:solidFill>
                  <a:schemeClr val="accent1"/>
                </a:solidFill>
              </a:rPr>
              <a:t>2 Market Research</a:t>
            </a:r>
            <a:endParaRPr/>
          </a:p>
        </p:txBody>
      </p:sp>
      <p:sp>
        <p:nvSpPr>
          <p:cNvPr id="226" name="Google Shape;226;p32"/>
          <p:cNvSpPr txBox="1"/>
          <p:nvPr>
            <p:ph idx="1" type="body"/>
          </p:nvPr>
        </p:nvSpPr>
        <p:spPr>
          <a:xfrm>
            <a:off x="628652" y="737799"/>
            <a:ext cx="7886700" cy="3967107"/>
          </a:xfrm>
          <a:prstGeom prst="rect">
            <a:avLst/>
          </a:prstGeom>
          <a:noFill/>
          <a:ln>
            <a:noFill/>
          </a:ln>
        </p:spPr>
        <p:txBody>
          <a:bodyPr anchorCtr="0" anchor="t" bIns="34275" lIns="68575" spcFirstLastPara="1" rIns="68575" wrap="square" tIns="34275">
            <a:normAutofit/>
          </a:bodyPr>
          <a:lstStyle/>
          <a:p>
            <a:pPr indent="0" lvl="0" marL="0" rtl="0" algn="l">
              <a:lnSpc>
                <a:spcPct val="120000"/>
              </a:lnSpc>
              <a:spcBef>
                <a:spcPts val="800"/>
              </a:spcBef>
              <a:spcAft>
                <a:spcPts val="0"/>
              </a:spcAft>
              <a:buSzPts val="2100"/>
              <a:buNone/>
            </a:pPr>
            <a:r>
              <a:rPr lang="en" sz="1800"/>
              <a:t>Our advantages</a:t>
            </a:r>
            <a:endParaRPr sz="1800"/>
          </a:p>
          <a:p>
            <a:pPr indent="0" lvl="0" marL="0" rtl="0" algn="l">
              <a:lnSpc>
                <a:spcPct val="120000"/>
              </a:lnSpc>
              <a:spcBef>
                <a:spcPts val="800"/>
              </a:spcBef>
              <a:spcAft>
                <a:spcPts val="0"/>
              </a:spcAft>
              <a:buSzPts val="2100"/>
              <a:buNone/>
            </a:pPr>
            <a:r>
              <a:rPr lang="en" sz="1700">
                <a:solidFill>
                  <a:schemeClr val="dk1"/>
                </a:solidFill>
              </a:rPr>
              <a:t>Instancy</a:t>
            </a:r>
            <a:endParaRPr sz="1700">
              <a:solidFill>
                <a:schemeClr val="dk1"/>
              </a:solidFill>
            </a:endParaRPr>
          </a:p>
          <a:p>
            <a:pPr indent="0" lvl="0" marL="0" rtl="0" algn="l">
              <a:lnSpc>
                <a:spcPct val="120000"/>
              </a:lnSpc>
              <a:spcBef>
                <a:spcPts val="800"/>
              </a:spcBef>
              <a:spcAft>
                <a:spcPts val="0"/>
              </a:spcAft>
              <a:buSzPts val="2100"/>
              <a:buNone/>
            </a:pPr>
            <a:r>
              <a:rPr b="0" lang="en" sz="1500">
                <a:solidFill>
                  <a:schemeClr val="dk1"/>
                </a:solidFill>
              </a:rPr>
              <a:t>Answer questions about studying abroad intelligently</a:t>
            </a:r>
            <a:endParaRPr b="0" sz="1500">
              <a:solidFill>
                <a:schemeClr val="dk1"/>
              </a:solidFill>
            </a:endParaRPr>
          </a:p>
          <a:p>
            <a:pPr indent="0" lvl="0" marL="0" rtl="0" algn="l">
              <a:lnSpc>
                <a:spcPct val="120000"/>
              </a:lnSpc>
              <a:spcBef>
                <a:spcPts val="800"/>
              </a:spcBef>
              <a:spcAft>
                <a:spcPts val="0"/>
              </a:spcAft>
              <a:buSzPts val="2100"/>
              <a:buNone/>
            </a:pPr>
            <a:r>
              <a:rPr lang="en" sz="1700">
                <a:solidFill>
                  <a:schemeClr val="dk1"/>
                </a:solidFill>
              </a:rPr>
              <a:t>Objectivity</a:t>
            </a:r>
            <a:endParaRPr sz="1700">
              <a:solidFill>
                <a:schemeClr val="dk1"/>
              </a:solidFill>
            </a:endParaRPr>
          </a:p>
          <a:p>
            <a:pPr indent="0" lvl="0" marL="0" rtl="0" algn="l">
              <a:lnSpc>
                <a:spcPct val="120000"/>
              </a:lnSpc>
              <a:spcBef>
                <a:spcPts val="800"/>
              </a:spcBef>
              <a:spcAft>
                <a:spcPts val="0"/>
              </a:spcAft>
              <a:buSzPts val="2100"/>
              <a:buNone/>
            </a:pPr>
            <a:r>
              <a:rPr b="0" lang="en" sz="1500">
                <a:solidFill>
                  <a:schemeClr val="dk1"/>
                </a:solidFill>
              </a:rPr>
              <a:t>Provide suggestions about studying abroad without human bias</a:t>
            </a:r>
            <a:endParaRPr b="0" sz="1500">
              <a:solidFill>
                <a:schemeClr val="dk1"/>
              </a:solidFill>
            </a:endParaRPr>
          </a:p>
          <a:p>
            <a:pPr indent="0" lvl="0" marL="0" rtl="0" algn="l">
              <a:lnSpc>
                <a:spcPct val="120000"/>
              </a:lnSpc>
              <a:spcBef>
                <a:spcPts val="800"/>
              </a:spcBef>
              <a:spcAft>
                <a:spcPts val="0"/>
              </a:spcAft>
              <a:buSzPts val="2100"/>
              <a:buNone/>
            </a:pPr>
            <a:r>
              <a:rPr lang="en" sz="1700">
                <a:solidFill>
                  <a:schemeClr val="dk1"/>
                </a:solidFill>
              </a:rPr>
              <a:t>Data timeliness</a:t>
            </a:r>
            <a:endParaRPr sz="1700">
              <a:solidFill>
                <a:schemeClr val="dk1"/>
              </a:solidFill>
            </a:endParaRPr>
          </a:p>
          <a:p>
            <a:pPr indent="0" lvl="0" marL="0" rtl="0" algn="l">
              <a:lnSpc>
                <a:spcPct val="120000"/>
              </a:lnSpc>
              <a:spcBef>
                <a:spcPts val="800"/>
              </a:spcBef>
              <a:spcAft>
                <a:spcPts val="0"/>
              </a:spcAft>
              <a:buSzPts val="2100"/>
              <a:buNone/>
            </a:pPr>
            <a:r>
              <a:rPr b="0" lang="en" sz="1500">
                <a:solidFill>
                  <a:schemeClr val="dk1"/>
                </a:solidFill>
              </a:rPr>
              <a:t>Answer questions related to studying abroad based on the latest corpus compared with GPT</a:t>
            </a:r>
            <a:endParaRPr b="0" sz="1500">
              <a:solidFill>
                <a:schemeClr val="dk1"/>
              </a:solidFill>
            </a:endParaRPr>
          </a:p>
          <a:p>
            <a:pPr indent="0" lvl="0" marL="0" rtl="0" algn="l">
              <a:lnSpc>
                <a:spcPct val="120000"/>
              </a:lnSpc>
              <a:spcBef>
                <a:spcPts val="800"/>
              </a:spcBef>
              <a:spcAft>
                <a:spcPts val="0"/>
              </a:spcAft>
              <a:buSzPts val="2100"/>
              <a:buNone/>
            </a:pPr>
            <a:r>
              <a:rPr lang="en" sz="1700">
                <a:solidFill>
                  <a:schemeClr val="dk1"/>
                </a:solidFill>
              </a:rPr>
              <a:t>Free for all</a:t>
            </a:r>
            <a:endParaRPr sz="1700">
              <a:solidFill>
                <a:schemeClr val="dk1"/>
              </a:solidFill>
            </a:endParaRPr>
          </a:p>
          <a:p>
            <a:pPr indent="0" lvl="0" marL="0" rtl="0" algn="l">
              <a:lnSpc>
                <a:spcPct val="120000"/>
              </a:lnSpc>
              <a:spcBef>
                <a:spcPts val="800"/>
              </a:spcBef>
              <a:spcAft>
                <a:spcPts val="0"/>
              </a:spcAft>
              <a:buClr>
                <a:schemeClr val="dk1"/>
              </a:buClr>
              <a:buSzPts val="1100"/>
              <a:buFont typeface="Arial"/>
              <a:buNone/>
            </a:pPr>
            <a:r>
              <a:rPr b="0" lang="en" sz="1500">
                <a:solidFill>
                  <a:schemeClr val="dk1"/>
                </a:solidFill>
              </a:rPr>
              <a:t>Provide free consultation</a:t>
            </a:r>
            <a:endParaRPr b="0" sz="1500">
              <a:solidFill>
                <a:schemeClr val="dk1"/>
              </a:solidFill>
            </a:endParaRPr>
          </a:p>
          <a:p>
            <a:pPr indent="0" lvl="0" marL="0" rtl="0" algn="l">
              <a:lnSpc>
                <a:spcPct val="120000"/>
              </a:lnSpc>
              <a:spcBef>
                <a:spcPts val="800"/>
              </a:spcBef>
              <a:spcAft>
                <a:spcPts val="0"/>
              </a:spcAft>
              <a:buSzPts val="2100"/>
              <a:buNone/>
            </a:pPr>
            <a:r>
              <a:t/>
            </a:r>
            <a:endParaRPr b="0" sz="14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Theme1">
  <a:themeElements>
    <a:clrScheme name="Office">
      <a:dk1>
        <a:srgbClr val="000000"/>
      </a:dk1>
      <a:lt1>
        <a:srgbClr val="FFFFFF"/>
      </a:lt1>
      <a:dk2>
        <a:srgbClr val="44546A"/>
      </a:dk2>
      <a:lt2>
        <a:srgbClr val="E7E6E6"/>
      </a:lt2>
      <a:accent1>
        <a:srgbClr val="173F7E"/>
      </a:accent1>
      <a:accent2>
        <a:srgbClr val="F58220"/>
      </a:accent2>
      <a:accent3>
        <a:srgbClr val="404040"/>
      </a:accent3>
      <a:accent4>
        <a:srgbClr val="33BBBC"/>
      </a:accent4>
      <a:accent5>
        <a:srgbClr val="7F7F7F"/>
      </a:accent5>
      <a:accent6>
        <a:srgbClr val="FFFFFF"/>
      </a:accent6>
      <a:hlink>
        <a:srgbClr val="173F7E"/>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专注毕业答辩类PPT排版设计，定制QQ:418157732">
  <a:themeElements>
    <a:clrScheme name="房利美">
      <a:dk1>
        <a:srgbClr val="000000"/>
      </a:dk1>
      <a:lt1>
        <a:srgbClr val="FFFFFF"/>
      </a:lt1>
      <a:dk2>
        <a:srgbClr val="768394"/>
      </a:dk2>
      <a:lt2>
        <a:srgbClr val="F0F0F0"/>
      </a:lt2>
      <a:accent1>
        <a:srgbClr val="326CD8"/>
      </a:accent1>
      <a:accent2>
        <a:srgbClr val="289BD5"/>
      </a:accent2>
      <a:accent3>
        <a:srgbClr val="E87823"/>
      </a:accent3>
      <a:accent4>
        <a:srgbClr val="D94247"/>
      </a:accent4>
      <a:accent5>
        <a:srgbClr val="6648C7"/>
      </a:accent5>
      <a:accent6>
        <a:srgbClr val="404067"/>
      </a:accent6>
      <a:hlink>
        <a:srgbClr val="3DB3CD"/>
      </a:hlink>
      <a:folHlink>
        <a:srgbClr val="BFBFB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