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87" r:id="rId4"/>
    <p:sldId id="259" r:id="rId5"/>
    <p:sldId id="285" r:id="rId6"/>
    <p:sldId id="286" r:id="rId7"/>
    <p:sldId id="281" r:id="rId8"/>
    <p:sldId id="260" r:id="rId9"/>
  </p:sldIdLst>
  <p:sldSz cx="9144000" cy="5143500" type="screen16x9"/>
  <p:notesSz cx="6858000" cy="9144000"/>
  <p:embeddedFontLst>
    <p:embeddedFont>
      <p:font typeface="Anaheim" panose="020B0604020202020204" charset="-94"/>
      <p:regular r:id="rId11"/>
      <p:bold r:id="rId12"/>
    </p:embeddedFont>
    <p:embeddedFont>
      <p:font typeface="Kufam" panose="020B0604020202020204" charset="-78"/>
      <p:regular r:id="rId13"/>
      <p:bold r:id="rId14"/>
      <p:italic r:id="rId15"/>
      <p:boldItalic r:id="rId16"/>
    </p:embeddedFont>
    <p:embeddedFont>
      <p:font typeface="Montserrat" panose="00000500000000000000" pitchFamily="2" charset="-94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FD0EE4-C383-4D73-B04F-32178157F0F8}">
  <a:tblStyle styleId="{37FD0EE4-C383-4D73-B04F-32178157F0F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ab26a5c8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ab26a5c8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2ab26a5c8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2ab26a5c8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7323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ce860ea26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ce860ea26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ce860ea26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ce860ea26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88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2ce860ea26_0_6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2ce860ea26_0_6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84413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1" name="Google Shape;2011;g12ce6d8d34f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2" name="Google Shape;2012;g12ce6d8d34f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2b0ebac7d8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2b0ebac7d8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957801" y="3469588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1699800" y="2717188"/>
            <a:ext cx="57444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957801" y="3541847"/>
            <a:ext cx="5228400" cy="4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4019600" y="1556361"/>
            <a:ext cx="1104900" cy="92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6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6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6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9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9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9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1806600" y="1283693"/>
            <a:ext cx="553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1806600" y="2120107"/>
            <a:ext cx="5530800" cy="173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_1_2_1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0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0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0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0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title"/>
          </p:nvPr>
        </p:nvSpPr>
        <p:spPr>
          <a:xfrm>
            <a:off x="953589" y="1846200"/>
            <a:ext cx="3412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subTitle" idx="1"/>
          </p:nvPr>
        </p:nvSpPr>
        <p:spPr>
          <a:xfrm>
            <a:off x="1098313" y="2407647"/>
            <a:ext cx="3123000" cy="11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_1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_1_1_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3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3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3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3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3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23"/>
          <p:cNvGrpSpPr/>
          <p:nvPr/>
        </p:nvGrpSpPr>
        <p:grpSpPr>
          <a:xfrm>
            <a:off x="248713" y="799788"/>
            <a:ext cx="453750" cy="641500"/>
            <a:chOff x="214563" y="991475"/>
            <a:chExt cx="453750" cy="641500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2" name="Google Shape;242;p23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43" name="Google Shape;243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3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5" name="Google Shape;245;p23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246" name="Google Shape;246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3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23"/>
          <p:cNvGrpSpPr/>
          <p:nvPr/>
        </p:nvGrpSpPr>
        <p:grpSpPr>
          <a:xfrm>
            <a:off x="8334641" y="4048299"/>
            <a:ext cx="467366" cy="554802"/>
            <a:chOff x="8095816" y="2964049"/>
            <a:chExt cx="467366" cy="554802"/>
          </a:xfrm>
        </p:grpSpPr>
        <p:sp>
          <p:nvSpPr>
            <p:cNvPr id="249" name="Google Shape;249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" name="Google Shape;251;p23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252" name="Google Shape;252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3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" name="Google Shape;254;p23"/>
          <p:cNvGrpSpPr/>
          <p:nvPr/>
        </p:nvGrpSpPr>
        <p:grpSpPr>
          <a:xfrm rot="10800000" flipH="1">
            <a:off x="8310801" y="886514"/>
            <a:ext cx="515050" cy="554792"/>
            <a:chOff x="1092050" y="3983462"/>
            <a:chExt cx="687467" cy="740513"/>
          </a:xfrm>
        </p:grpSpPr>
        <p:grpSp>
          <p:nvGrpSpPr>
            <p:cNvPr id="255" name="Google Shape;255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56" name="Google Shape;25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59" name="Google Shape;259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" name="Google Shape;261;p23"/>
          <p:cNvGrpSpPr/>
          <p:nvPr/>
        </p:nvGrpSpPr>
        <p:grpSpPr>
          <a:xfrm>
            <a:off x="353249" y="4284551"/>
            <a:ext cx="515050" cy="554792"/>
            <a:chOff x="1092050" y="3983462"/>
            <a:chExt cx="687467" cy="740513"/>
          </a:xfrm>
        </p:grpSpPr>
        <p:grpSp>
          <p:nvGrpSpPr>
            <p:cNvPr id="262" name="Google Shape;262;p2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5" name="Google Shape;265;p2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66" name="Google Shape;266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_1_1_1_1_1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4"/>
          <p:cNvSpPr/>
          <p:nvPr/>
        </p:nvSpPr>
        <p:spPr>
          <a:xfrm>
            <a:off x="154475" y="539500"/>
            <a:ext cx="8835000" cy="4452600"/>
          </a:xfrm>
          <a:prstGeom prst="roundRect">
            <a:avLst>
              <a:gd name="adj" fmla="val 5430"/>
            </a:avLst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4"/>
          <p:cNvSpPr/>
          <p:nvPr/>
        </p:nvSpPr>
        <p:spPr>
          <a:xfrm>
            <a:off x="154475" y="154700"/>
            <a:ext cx="8835000" cy="3231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4"/>
          <p:cNvSpPr/>
          <p:nvPr/>
        </p:nvSpPr>
        <p:spPr>
          <a:xfrm>
            <a:off x="353250" y="260750"/>
            <a:ext cx="111000" cy="111000"/>
          </a:xfrm>
          <a:prstGeom prst="ellipse">
            <a:avLst/>
          </a:prstGeom>
          <a:solidFill>
            <a:schemeClr val="accent3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"/>
          <p:cNvSpPr/>
          <p:nvPr/>
        </p:nvSpPr>
        <p:spPr>
          <a:xfrm>
            <a:off x="591475" y="260750"/>
            <a:ext cx="111000" cy="111000"/>
          </a:xfrm>
          <a:prstGeom prst="ellipse">
            <a:avLst/>
          </a:prstGeom>
          <a:solidFill>
            <a:schemeClr val="accen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4"/>
          <p:cNvSpPr/>
          <p:nvPr/>
        </p:nvSpPr>
        <p:spPr>
          <a:xfrm>
            <a:off x="829700" y="260750"/>
            <a:ext cx="111000" cy="111000"/>
          </a:xfrm>
          <a:prstGeom prst="ellipse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4"/>
          <p:cNvGrpSpPr/>
          <p:nvPr/>
        </p:nvGrpSpPr>
        <p:grpSpPr>
          <a:xfrm>
            <a:off x="8437013" y="4096300"/>
            <a:ext cx="453750" cy="641500"/>
            <a:chOff x="214563" y="991475"/>
            <a:chExt cx="453750" cy="641500"/>
          </a:xfrm>
        </p:grpSpPr>
        <p:grpSp>
          <p:nvGrpSpPr>
            <p:cNvPr id="275" name="Google Shape;275;p24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276" name="Google Shape;276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8" name="Google Shape;278;p24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279" name="Google Shape;279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1" name="Google Shape;281;p24"/>
          <p:cNvGrpSpPr/>
          <p:nvPr/>
        </p:nvGrpSpPr>
        <p:grpSpPr>
          <a:xfrm>
            <a:off x="3902175" y="4646500"/>
            <a:ext cx="1216200" cy="192855"/>
            <a:chOff x="4657600" y="639650"/>
            <a:chExt cx="1216200" cy="192855"/>
          </a:xfrm>
        </p:grpSpPr>
        <p:sp>
          <p:nvSpPr>
            <p:cNvPr id="282" name="Google Shape;282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4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4"/>
          <p:cNvGrpSpPr/>
          <p:nvPr/>
        </p:nvGrpSpPr>
        <p:grpSpPr>
          <a:xfrm flipH="1">
            <a:off x="293504" y="1494024"/>
            <a:ext cx="467366" cy="554802"/>
            <a:chOff x="8095816" y="2964049"/>
            <a:chExt cx="467366" cy="554802"/>
          </a:xfrm>
        </p:grpSpPr>
        <p:sp>
          <p:nvSpPr>
            <p:cNvPr id="285" name="Google Shape;285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4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24"/>
          <p:cNvGrpSpPr/>
          <p:nvPr/>
        </p:nvGrpSpPr>
        <p:grpSpPr>
          <a:xfrm>
            <a:off x="3029750" y="694350"/>
            <a:ext cx="1216200" cy="192855"/>
            <a:chOff x="3204750" y="4646500"/>
            <a:chExt cx="1216200" cy="192855"/>
          </a:xfrm>
        </p:grpSpPr>
        <p:sp>
          <p:nvSpPr>
            <p:cNvPr id="288" name="Google Shape;288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4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0" name="Google Shape;290;p24"/>
          <p:cNvGrpSpPr/>
          <p:nvPr/>
        </p:nvGrpSpPr>
        <p:grpSpPr>
          <a:xfrm rot="10800000" flipH="1">
            <a:off x="269664" y="4048351"/>
            <a:ext cx="515050" cy="554792"/>
            <a:chOff x="1092050" y="3983462"/>
            <a:chExt cx="687467" cy="740513"/>
          </a:xfrm>
        </p:grpSpPr>
        <p:grpSp>
          <p:nvGrpSpPr>
            <p:cNvPr id="291" name="Google Shape;291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2" name="Google Shape;29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" name="Google Shape;294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95" name="Google Shape;295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7" name="Google Shape;297;p24"/>
          <p:cNvGrpSpPr/>
          <p:nvPr/>
        </p:nvGrpSpPr>
        <p:grpSpPr>
          <a:xfrm>
            <a:off x="8375724" y="997951"/>
            <a:ext cx="515050" cy="554792"/>
            <a:chOff x="1092050" y="3983462"/>
            <a:chExt cx="687467" cy="740513"/>
          </a:xfrm>
        </p:grpSpPr>
        <p:grpSp>
          <p:nvGrpSpPr>
            <p:cNvPr id="298" name="Google Shape;298;p24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99" name="Google Shape;299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1" name="Google Shape;301;p24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02" name="Google Shape;302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4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Kufam"/>
              <a:buNone/>
              <a:defRPr sz="3000" b="1">
                <a:solidFill>
                  <a:schemeClr val="dk1"/>
                </a:solidFill>
                <a:latin typeface="Kufam"/>
                <a:ea typeface="Kufam"/>
                <a:cs typeface="Kufam"/>
                <a:sym typeface="Kuf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5" r:id="rId4"/>
    <p:sldLayoutId id="2147483658" r:id="rId5"/>
    <p:sldLayoutId id="2147483666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8"/>
          <p:cNvSpPr txBox="1">
            <a:spLocks noGrp="1"/>
          </p:cNvSpPr>
          <p:nvPr>
            <p:ph type="ctrTitle"/>
          </p:nvPr>
        </p:nvSpPr>
        <p:spPr>
          <a:xfrm>
            <a:off x="1408800" y="1320075"/>
            <a:ext cx="6326400" cy="18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5600" dirty="0" err="1"/>
              <a:t>Viva</a:t>
            </a:r>
            <a:r>
              <a:rPr lang="tr-TR" sz="5600" dirty="0"/>
              <a:t> Vista logo?</a:t>
            </a:r>
            <a:endParaRPr sz="5600" dirty="0"/>
          </a:p>
        </p:txBody>
      </p:sp>
      <p:grpSp>
        <p:nvGrpSpPr>
          <p:cNvPr id="317" name="Google Shape;317;p28"/>
          <p:cNvGrpSpPr/>
          <p:nvPr/>
        </p:nvGrpSpPr>
        <p:grpSpPr>
          <a:xfrm>
            <a:off x="804688" y="963275"/>
            <a:ext cx="453750" cy="641500"/>
            <a:chOff x="214563" y="991475"/>
            <a:chExt cx="453750" cy="641500"/>
          </a:xfrm>
        </p:grpSpPr>
        <p:grpSp>
          <p:nvGrpSpPr>
            <p:cNvPr id="318" name="Google Shape;318;p28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</p:grpSpPr>
          <p:sp>
            <p:nvSpPr>
              <p:cNvPr id="319" name="Google Shape;319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1" name="Google Shape;321;p28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</p:grpSpPr>
          <p:sp>
            <p:nvSpPr>
              <p:cNvPr id="322" name="Google Shape;322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28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4" name="Google Shape;324;p28"/>
          <p:cNvGrpSpPr/>
          <p:nvPr/>
        </p:nvGrpSpPr>
        <p:grpSpPr>
          <a:xfrm>
            <a:off x="4640075" y="770425"/>
            <a:ext cx="1216200" cy="192855"/>
            <a:chOff x="4657600" y="639650"/>
            <a:chExt cx="1216200" cy="192855"/>
          </a:xfrm>
        </p:grpSpPr>
        <p:sp>
          <p:nvSpPr>
            <p:cNvPr id="325" name="Google Shape;325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28"/>
          <p:cNvGrpSpPr/>
          <p:nvPr/>
        </p:nvGrpSpPr>
        <p:grpSpPr>
          <a:xfrm>
            <a:off x="8002316" y="2914799"/>
            <a:ext cx="467366" cy="554802"/>
            <a:chOff x="8095816" y="2964049"/>
            <a:chExt cx="467366" cy="554802"/>
          </a:xfrm>
        </p:grpSpPr>
        <p:sp>
          <p:nvSpPr>
            <p:cNvPr id="328" name="Google Shape;328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8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" name="Google Shape;330;p28"/>
          <p:cNvGrpSpPr/>
          <p:nvPr/>
        </p:nvGrpSpPr>
        <p:grpSpPr>
          <a:xfrm>
            <a:off x="3204750" y="4646500"/>
            <a:ext cx="1216200" cy="192855"/>
            <a:chOff x="3204750" y="4646500"/>
            <a:chExt cx="1216200" cy="192855"/>
          </a:xfrm>
        </p:grpSpPr>
        <p:sp>
          <p:nvSpPr>
            <p:cNvPr id="331" name="Google Shape;331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28"/>
          <p:cNvGrpSpPr/>
          <p:nvPr/>
        </p:nvGrpSpPr>
        <p:grpSpPr>
          <a:xfrm rot="10800000" flipH="1">
            <a:off x="8195176" y="1108814"/>
            <a:ext cx="515050" cy="554792"/>
            <a:chOff x="1092050" y="3983462"/>
            <a:chExt cx="687467" cy="740513"/>
          </a:xfrm>
        </p:grpSpPr>
        <p:grpSp>
          <p:nvGrpSpPr>
            <p:cNvPr id="334" name="Google Shape;334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35" name="Google Shape;33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38" name="Google Shape;338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0" name="Google Shape;340;p28"/>
          <p:cNvGrpSpPr/>
          <p:nvPr/>
        </p:nvGrpSpPr>
        <p:grpSpPr>
          <a:xfrm>
            <a:off x="564774" y="3738376"/>
            <a:ext cx="515050" cy="554792"/>
            <a:chOff x="1092050" y="3983462"/>
            <a:chExt cx="687467" cy="740513"/>
          </a:xfrm>
        </p:grpSpPr>
        <p:grpSp>
          <p:nvGrpSpPr>
            <p:cNvPr id="341" name="Google Shape;341;p28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342" name="Google Shape;342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" name="Google Shape;344;p28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345" name="Google Shape;345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8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29"/>
          <p:cNvGrpSpPr/>
          <p:nvPr/>
        </p:nvGrpSpPr>
        <p:grpSpPr>
          <a:xfrm>
            <a:off x="7900424" y="4218058"/>
            <a:ext cx="467366" cy="554802"/>
            <a:chOff x="8095816" y="2964049"/>
            <a:chExt cx="467366" cy="554802"/>
          </a:xfrm>
        </p:grpSpPr>
        <p:sp>
          <p:nvSpPr>
            <p:cNvPr id="359" name="Google Shape;359;p29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9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3" name="Google Shape;373;p29"/>
          <p:cNvGrpSpPr/>
          <p:nvPr/>
        </p:nvGrpSpPr>
        <p:grpSpPr>
          <a:xfrm>
            <a:off x="997387" y="1551674"/>
            <a:ext cx="1216200" cy="192855"/>
            <a:chOff x="4657600" y="639650"/>
            <a:chExt cx="1216200" cy="192855"/>
          </a:xfrm>
        </p:grpSpPr>
        <p:sp>
          <p:nvSpPr>
            <p:cNvPr id="374" name="Google Shape;374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chemeClr val="accent3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>
            <a:off x="6381340" y="3137713"/>
            <a:ext cx="1216200" cy="192855"/>
            <a:chOff x="3204750" y="4646500"/>
            <a:chExt cx="1216200" cy="192855"/>
          </a:xfrm>
        </p:grpSpPr>
        <p:sp>
          <p:nvSpPr>
            <p:cNvPr id="377" name="Google Shape;377;p29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solidFill>
              <a:srgbClr val="7CFF76"/>
            </a:solidFill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579056-FD9E-E01F-8B08-44A73227A114}"/>
              </a:ext>
            </a:extLst>
          </p:cNvPr>
          <p:cNvSpPr txBox="1"/>
          <p:nvPr/>
        </p:nvSpPr>
        <p:spPr>
          <a:xfrm>
            <a:off x="2155620" y="2122050"/>
            <a:ext cx="5244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Anaheim" panose="020B0604020202020204" charset="-94"/>
                <a:cs typeface="Aldhabi" panose="020F0502020204030204" pitchFamily="2" charset="-78"/>
              </a:rPr>
              <a:t>Bu proje </a:t>
            </a:r>
            <a:r>
              <a:rPr lang="tr-TR" sz="2400" i="1" dirty="0" err="1">
                <a:latin typeface="Anaheim" panose="020B0604020202020204" charset="-94"/>
                <a:cs typeface="Aldhabi" panose="020F0502020204030204" pitchFamily="2" charset="-78"/>
              </a:rPr>
              <a:t>Apsiyon</a:t>
            </a:r>
            <a:r>
              <a:rPr lang="tr-TR" sz="2400" i="1" dirty="0">
                <a:latin typeface="Anaheim" panose="020B0604020202020204" charset="-94"/>
                <a:cs typeface="Aldhabi" panose="020F0502020204030204" pitchFamily="2" charset="-78"/>
              </a:rPr>
              <a:t> </a:t>
            </a:r>
            <a:r>
              <a:rPr lang="tr-TR" sz="2400" i="1" dirty="0" err="1">
                <a:latin typeface="Anaheim" panose="020B0604020202020204" charset="-94"/>
                <a:cs typeface="Aldhabi" panose="020F0502020204030204" pitchFamily="2" charset="-78"/>
              </a:rPr>
              <a:t>Proptech</a:t>
            </a:r>
            <a:r>
              <a:rPr lang="tr-TR" sz="2400" i="1" dirty="0">
                <a:latin typeface="Anaheim" panose="020B0604020202020204" charset="-94"/>
                <a:cs typeface="Aldhabi" panose="020F0502020204030204" pitchFamily="2" charset="-78"/>
              </a:rPr>
              <a:t> </a:t>
            </a:r>
            <a:r>
              <a:rPr lang="tr-TR" sz="2400" i="1" dirty="0" err="1">
                <a:latin typeface="Anaheim" panose="020B0604020202020204" charset="-94"/>
                <a:cs typeface="Aldhabi" panose="020F0502020204030204" pitchFamily="2" charset="-78"/>
              </a:rPr>
              <a:t>Hackathon</a:t>
            </a:r>
            <a:r>
              <a:rPr lang="tr-TR" sz="2400" i="1" dirty="0">
                <a:latin typeface="Anaheim" panose="020B0604020202020204" charset="-94"/>
                <a:cs typeface="Aldhabi" panose="020F0502020204030204" pitchFamily="2" charset="-78"/>
              </a:rPr>
              <a:t>’ u için geliştirilmiştir.</a:t>
            </a:r>
            <a:endParaRPr lang="en-US" sz="2400" i="1" dirty="0">
              <a:latin typeface="Anaheim" panose="020B0604020202020204" charset="-94"/>
              <a:cs typeface="Aldhabi" panose="020F0502020204030204" pitchFamily="2" charset="-78"/>
            </a:endParaRPr>
          </a:p>
        </p:txBody>
      </p:sp>
      <p:grpSp>
        <p:nvGrpSpPr>
          <p:cNvPr id="5" name="Google Shape;2702;p55">
            <a:extLst>
              <a:ext uri="{FF2B5EF4-FFF2-40B4-BE49-F238E27FC236}">
                <a16:creationId xmlns:a16="http://schemas.microsoft.com/office/drawing/2014/main" id="{D9CD722C-56E1-4817-10AF-77284D71E03A}"/>
              </a:ext>
            </a:extLst>
          </p:cNvPr>
          <p:cNvGrpSpPr/>
          <p:nvPr/>
        </p:nvGrpSpPr>
        <p:grpSpPr>
          <a:xfrm>
            <a:off x="685800" y="2266245"/>
            <a:ext cx="709958" cy="611010"/>
            <a:chOff x="4298725" y="2296925"/>
            <a:chExt cx="411900" cy="391025"/>
          </a:xfrm>
        </p:grpSpPr>
        <p:sp>
          <p:nvSpPr>
            <p:cNvPr id="6" name="Google Shape;2703;p55">
              <a:extLst>
                <a:ext uri="{FF2B5EF4-FFF2-40B4-BE49-F238E27FC236}">
                  <a16:creationId xmlns:a16="http://schemas.microsoft.com/office/drawing/2014/main" id="{41794097-35D5-4AE8-4806-E10CDF656721}"/>
                </a:ext>
              </a:extLst>
            </p:cNvPr>
            <p:cNvSpPr/>
            <p:nvPr/>
          </p:nvSpPr>
          <p:spPr>
            <a:xfrm>
              <a:off x="4325300" y="2302675"/>
              <a:ext cx="379400" cy="379475"/>
            </a:xfrm>
            <a:custGeom>
              <a:avLst/>
              <a:gdLst/>
              <a:ahLst/>
              <a:cxnLst/>
              <a:rect l="l" t="t" r="r" b="b"/>
              <a:pathLst>
                <a:path w="15176" h="15179" extrusionOk="0">
                  <a:moveTo>
                    <a:pt x="7588" y="15178"/>
                  </a:moveTo>
                  <a:cubicBezTo>
                    <a:pt x="11769" y="15178"/>
                    <a:pt x="15176" y="11769"/>
                    <a:pt x="15176" y="7591"/>
                  </a:cubicBezTo>
                  <a:cubicBezTo>
                    <a:pt x="15176" y="3409"/>
                    <a:pt x="11769" y="0"/>
                    <a:pt x="7588" y="0"/>
                  </a:cubicBezTo>
                  <a:cubicBezTo>
                    <a:pt x="3407" y="0"/>
                    <a:pt x="0" y="3409"/>
                    <a:pt x="0" y="7591"/>
                  </a:cubicBezTo>
                  <a:cubicBezTo>
                    <a:pt x="0" y="11769"/>
                    <a:pt x="3407" y="15178"/>
                    <a:pt x="7588" y="1517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704;p55">
              <a:extLst>
                <a:ext uri="{FF2B5EF4-FFF2-40B4-BE49-F238E27FC236}">
                  <a16:creationId xmlns:a16="http://schemas.microsoft.com/office/drawing/2014/main" id="{3AE24B2C-1ABA-C49E-E23C-751706A5F72B}"/>
                </a:ext>
              </a:extLst>
            </p:cNvPr>
            <p:cNvSpPr/>
            <p:nvPr/>
          </p:nvSpPr>
          <p:spPr>
            <a:xfrm>
              <a:off x="4325300" y="2302675"/>
              <a:ext cx="209025" cy="379475"/>
            </a:xfrm>
            <a:custGeom>
              <a:avLst/>
              <a:gdLst/>
              <a:ahLst/>
              <a:cxnLst/>
              <a:rect l="l" t="t" r="r" b="b"/>
              <a:pathLst>
                <a:path w="8361" h="15179" extrusionOk="0">
                  <a:moveTo>
                    <a:pt x="2207" y="4475"/>
                  </a:moveTo>
                  <a:cubicBezTo>
                    <a:pt x="3206" y="2256"/>
                    <a:pt x="5208" y="653"/>
                    <a:pt x="7588" y="157"/>
                  </a:cubicBezTo>
                  <a:cubicBezTo>
                    <a:pt x="7776" y="118"/>
                    <a:pt x="7967" y="86"/>
                    <a:pt x="8160" y="61"/>
                  </a:cubicBezTo>
                  <a:cubicBezTo>
                    <a:pt x="8226" y="54"/>
                    <a:pt x="8292" y="47"/>
                    <a:pt x="8360" y="39"/>
                  </a:cubicBezTo>
                  <a:cubicBezTo>
                    <a:pt x="8106" y="13"/>
                    <a:pt x="7850" y="0"/>
                    <a:pt x="7588" y="0"/>
                  </a:cubicBezTo>
                  <a:cubicBezTo>
                    <a:pt x="3397" y="0"/>
                    <a:pt x="0" y="3397"/>
                    <a:pt x="0" y="7591"/>
                  </a:cubicBezTo>
                  <a:cubicBezTo>
                    <a:pt x="0" y="11782"/>
                    <a:pt x="3397" y="15178"/>
                    <a:pt x="7588" y="15178"/>
                  </a:cubicBezTo>
                  <a:cubicBezTo>
                    <a:pt x="7850" y="15178"/>
                    <a:pt x="8106" y="15166"/>
                    <a:pt x="8360" y="15139"/>
                  </a:cubicBezTo>
                  <a:cubicBezTo>
                    <a:pt x="8292" y="15132"/>
                    <a:pt x="8226" y="15127"/>
                    <a:pt x="8160" y="15117"/>
                  </a:cubicBezTo>
                  <a:cubicBezTo>
                    <a:pt x="7967" y="15093"/>
                    <a:pt x="7776" y="15061"/>
                    <a:pt x="7588" y="15022"/>
                  </a:cubicBezTo>
                  <a:cubicBezTo>
                    <a:pt x="6816" y="14863"/>
                    <a:pt x="6071" y="14582"/>
                    <a:pt x="5386" y="14191"/>
                  </a:cubicBezTo>
                  <a:cubicBezTo>
                    <a:pt x="1980" y="12256"/>
                    <a:pt x="604" y="8048"/>
                    <a:pt x="2209" y="4475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705;p55">
              <a:extLst>
                <a:ext uri="{FF2B5EF4-FFF2-40B4-BE49-F238E27FC236}">
                  <a16:creationId xmlns:a16="http://schemas.microsoft.com/office/drawing/2014/main" id="{2D96BB46-545A-1C3E-F8FC-411CC9FE5F64}"/>
                </a:ext>
              </a:extLst>
            </p:cNvPr>
            <p:cNvSpPr/>
            <p:nvPr/>
          </p:nvSpPr>
          <p:spPr>
            <a:xfrm>
              <a:off x="4381375" y="2447350"/>
              <a:ext cx="267300" cy="90125"/>
            </a:xfrm>
            <a:custGeom>
              <a:avLst/>
              <a:gdLst/>
              <a:ahLst/>
              <a:cxnLst/>
              <a:rect l="l" t="t" r="r" b="b"/>
              <a:pathLst>
                <a:path w="10692" h="3605" extrusionOk="0">
                  <a:moveTo>
                    <a:pt x="1" y="254"/>
                  </a:moveTo>
                  <a:cubicBezTo>
                    <a:pt x="1" y="115"/>
                    <a:pt x="113" y="0"/>
                    <a:pt x="252" y="0"/>
                  </a:cubicBezTo>
                  <a:lnTo>
                    <a:pt x="10438" y="0"/>
                  </a:lnTo>
                  <a:cubicBezTo>
                    <a:pt x="10577" y="0"/>
                    <a:pt x="10690" y="115"/>
                    <a:pt x="10692" y="254"/>
                  </a:cubicBezTo>
                  <a:lnTo>
                    <a:pt x="10692" y="3350"/>
                  </a:lnTo>
                  <a:cubicBezTo>
                    <a:pt x="10690" y="3490"/>
                    <a:pt x="10577" y="3605"/>
                    <a:pt x="10438" y="3605"/>
                  </a:cubicBezTo>
                  <a:lnTo>
                    <a:pt x="252" y="3605"/>
                  </a:lnTo>
                  <a:cubicBezTo>
                    <a:pt x="113" y="3605"/>
                    <a:pt x="1" y="3492"/>
                    <a:pt x="1" y="33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706;p55">
              <a:extLst>
                <a:ext uri="{FF2B5EF4-FFF2-40B4-BE49-F238E27FC236}">
                  <a16:creationId xmlns:a16="http://schemas.microsoft.com/office/drawing/2014/main" id="{53CEF746-EC36-7B6D-6D58-5B568AA75933}"/>
                </a:ext>
              </a:extLst>
            </p:cNvPr>
            <p:cNvSpPr/>
            <p:nvPr/>
          </p:nvSpPr>
          <p:spPr>
            <a:xfrm>
              <a:off x="4380650" y="2447350"/>
              <a:ext cx="46825" cy="90125"/>
            </a:xfrm>
            <a:custGeom>
              <a:avLst/>
              <a:gdLst/>
              <a:ahLst/>
              <a:cxnLst/>
              <a:rect l="l" t="t" r="r" b="b"/>
              <a:pathLst>
                <a:path w="1873" h="3605" extrusionOk="0">
                  <a:moveTo>
                    <a:pt x="1618" y="973"/>
                  </a:moveTo>
                  <a:lnTo>
                    <a:pt x="1618" y="254"/>
                  </a:lnTo>
                  <a:cubicBezTo>
                    <a:pt x="1618" y="115"/>
                    <a:pt x="1730" y="0"/>
                    <a:pt x="1872" y="0"/>
                  </a:cubicBezTo>
                  <a:lnTo>
                    <a:pt x="252" y="0"/>
                  </a:lnTo>
                  <a:cubicBezTo>
                    <a:pt x="113" y="0"/>
                    <a:pt x="0" y="113"/>
                    <a:pt x="0" y="252"/>
                  </a:cubicBezTo>
                  <a:lnTo>
                    <a:pt x="0" y="3350"/>
                  </a:lnTo>
                  <a:cubicBezTo>
                    <a:pt x="0" y="3490"/>
                    <a:pt x="113" y="3605"/>
                    <a:pt x="252" y="3605"/>
                  </a:cubicBezTo>
                  <a:lnTo>
                    <a:pt x="1872" y="3605"/>
                  </a:lnTo>
                  <a:cubicBezTo>
                    <a:pt x="1730" y="3605"/>
                    <a:pt x="1618" y="3490"/>
                    <a:pt x="1618" y="3350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707;p55">
              <a:extLst>
                <a:ext uri="{FF2B5EF4-FFF2-40B4-BE49-F238E27FC236}">
                  <a16:creationId xmlns:a16="http://schemas.microsoft.com/office/drawing/2014/main" id="{9F2138B2-80B8-EA23-49FA-B91FAF3B63C7}"/>
                </a:ext>
              </a:extLst>
            </p:cNvPr>
            <p:cNvSpPr/>
            <p:nvPr/>
          </p:nvSpPr>
          <p:spPr>
            <a:xfrm>
              <a:off x="4298725" y="2296925"/>
              <a:ext cx="411900" cy="391025"/>
            </a:xfrm>
            <a:custGeom>
              <a:avLst/>
              <a:gdLst/>
              <a:ahLst/>
              <a:cxnLst/>
              <a:rect l="l" t="t" r="r" b="b"/>
              <a:pathLst>
                <a:path w="16476" h="15641" extrusionOk="0">
                  <a:moveTo>
                    <a:pt x="8407" y="472"/>
                  </a:moveTo>
                  <a:lnTo>
                    <a:pt x="8407" y="3173"/>
                  </a:lnTo>
                  <a:cubicBezTo>
                    <a:pt x="7261" y="3192"/>
                    <a:pt x="6156" y="3356"/>
                    <a:pt x="5157" y="3652"/>
                  </a:cubicBezTo>
                  <a:cubicBezTo>
                    <a:pt x="5401" y="3036"/>
                    <a:pt x="5699" y="2483"/>
                    <a:pt x="6044" y="2017"/>
                  </a:cubicBezTo>
                  <a:cubicBezTo>
                    <a:pt x="6735" y="1083"/>
                    <a:pt x="7546" y="550"/>
                    <a:pt x="8407" y="472"/>
                  </a:cubicBezTo>
                  <a:close/>
                  <a:moveTo>
                    <a:pt x="8407" y="3647"/>
                  </a:moveTo>
                  <a:lnTo>
                    <a:pt x="8407" y="5805"/>
                  </a:lnTo>
                  <a:lnTo>
                    <a:pt x="4568" y="5805"/>
                  </a:lnTo>
                  <a:cubicBezTo>
                    <a:pt x="4658" y="5262"/>
                    <a:pt x="4788" y="4729"/>
                    <a:pt x="4959" y="4206"/>
                  </a:cubicBezTo>
                  <a:cubicBezTo>
                    <a:pt x="6000" y="3862"/>
                    <a:pt x="7177" y="3666"/>
                    <a:pt x="8407" y="3647"/>
                  </a:cubicBezTo>
                  <a:close/>
                  <a:moveTo>
                    <a:pt x="8895" y="3644"/>
                  </a:moveTo>
                  <a:cubicBezTo>
                    <a:pt x="10125" y="3666"/>
                    <a:pt x="11303" y="3862"/>
                    <a:pt x="12344" y="4206"/>
                  </a:cubicBezTo>
                  <a:cubicBezTo>
                    <a:pt x="12515" y="4729"/>
                    <a:pt x="12644" y="5262"/>
                    <a:pt x="12735" y="5805"/>
                  </a:cubicBezTo>
                  <a:lnTo>
                    <a:pt x="8895" y="5805"/>
                  </a:lnTo>
                  <a:lnTo>
                    <a:pt x="8895" y="3644"/>
                  </a:lnTo>
                  <a:close/>
                  <a:moveTo>
                    <a:pt x="6647" y="739"/>
                  </a:moveTo>
                  <a:lnTo>
                    <a:pt x="6647" y="739"/>
                  </a:lnTo>
                  <a:cubicBezTo>
                    <a:pt x="5797" y="1401"/>
                    <a:pt x="5083" y="2479"/>
                    <a:pt x="4604" y="3837"/>
                  </a:cubicBezTo>
                  <a:cubicBezTo>
                    <a:pt x="4106" y="4013"/>
                    <a:pt x="3624" y="4233"/>
                    <a:pt x="3167" y="4497"/>
                  </a:cubicBezTo>
                  <a:cubicBezTo>
                    <a:pt x="2493" y="4891"/>
                    <a:pt x="1953" y="5345"/>
                    <a:pt x="1562" y="5841"/>
                  </a:cubicBezTo>
                  <a:cubicBezTo>
                    <a:pt x="2258" y="3373"/>
                    <a:pt x="4181" y="1442"/>
                    <a:pt x="6647" y="739"/>
                  </a:cubicBezTo>
                  <a:close/>
                  <a:moveTo>
                    <a:pt x="8895" y="472"/>
                  </a:moveTo>
                  <a:cubicBezTo>
                    <a:pt x="9702" y="548"/>
                    <a:pt x="10474" y="1025"/>
                    <a:pt x="11139" y="1860"/>
                  </a:cubicBezTo>
                  <a:cubicBezTo>
                    <a:pt x="11183" y="1916"/>
                    <a:pt x="11249" y="1945"/>
                    <a:pt x="11316" y="1945"/>
                  </a:cubicBezTo>
                  <a:cubicBezTo>
                    <a:pt x="11366" y="1945"/>
                    <a:pt x="11417" y="1928"/>
                    <a:pt x="11459" y="1895"/>
                  </a:cubicBezTo>
                  <a:cubicBezTo>
                    <a:pt x="11559" y="1816"/>
                    <a:pt x="11576" y="1672"/>
                    <a:pt x="11500" y="1572"/>
                  </a:cubicBezTo>
                  <a:cubicBezTo>
                    <a:pt x="11259" y="1264"/>
                    <a:pt x="10980" y="983"/>
                    <a:pt x="10672" y="739"/>
                  </a:cubicBezTo>
                  <a:lnTo>
                    <a:pt x="10672" y="739"/>
                  </a:lnTo>
                  <a:cubicBezTo>
                    <a:pt x="13135" y="1442"/>
                    <a:pt x="15059" y="3373"/>
                    <a:pt x="15753" y="5841"/>
                  </a:cubicBezTo>
                  <a:cubicBezTo>
                    <a:pt x="15362" y="5345"/>
                    <a:pt x="14824" y="4891"/>
                    <a:pt x="14147" y="4497"/>
                  </a:cubicBezTo>
                  <a:cubicBezTo>
                    <a:pt x="13688" y="4231"/>
                    <a:pt x="13206" y="4011"/>
                    <a:pt x="12708" y="3835"/>
                  </a:cubicBezTo>
                  <a:cubicBezTo>
                    <a:pt x="12554" y="3390"/>
                    <a:pt x="12363" y="2960"/>
                    <a:pt x="12138" y="2547"/>
                  </a:cubicBezTo>
                  <a:cubicBezTo>
                    <a:pt x="12097" y="2470"/>
                    <a:pt x="12019" y="2427"/>
                    <a:pt x="11938" y="2427"/>
                  </a:cubicBezTo>
                  <a:cubicBezTo>
                    <a:pt x="11898" y="2427"/>
                    <a:pt x="11858" y="2437"/>
                    <a:pt x="11821" y="2459"/>
                  </a:cubicBezTo>
                  <a:cubicBezTo>
                    <a:pt x="11713" y="2525"/>
                    <a:pt x="11676" y="2664"/>
                    <a:pt x="11738" y="2774"/>
                  </a:cubicBezTo>
                  <a:cubicBezTo>
                    <a:pt x="11891" y="3058"/>
                    <a:pt x="12028" y="3351"/>
                    <a:pt x="12146" y="3652"/>
                  </a:cubicBezTo>
                  <a:cubicBezTo>
                    <a:pt x="11146" y="3356"/>
                    <a:pt x="10042" y="3192"/>
                    <a:pt x="8895" y="3173"/>
                  </a:cubicBezTo>
                  <a:lnTo>
                    <a:pt x="8895" y="472"/>
                  </a:lnTo>
                  <a:close/>
                  <a:moveTo>
                    <a:pt x="4431" y="4404"/>
                  </a:moveTo>
                  <a:lnTo>
                    <a:pt x="4431" y="4404"/>
                  </a:lnTo>
                  <a:cubicBezTo>
                    <a:pt x="4299" y="4864"/>
                    <a:pt x="4194" y="5330"/>
                    <a:pt x="4120" y="5805"/>
                  </a:cubicBezTo>
                  <a:lnTo>
                    <a:pt x="3546" y="5805"/>
                  </a:lnTo>
                  <a:cubicBezTo>
                    <a:pt x="3277" y="5805"/>
                    <a:pt x="3060" y="6022"/>
                    <a:pt x="3060" y="6291"/>
                  </a:cubicBezTo>
                  <a:lnTo>
                    <a:pt x="3060" y="7606"/>
                  </a:lnTo>
                  <a:lnTo>
                    <a:pt x="1300" y="7606"/>
                  </a:lnTo>
                  <a:cubicBezTo>
                    <a:pt x="1398" y="6594"/>
                    <a:pt x="2136" y="5641"/>
                    <a:pt x="3404" y="4903"/>
                  </a:cubicBezTo>
                  <a:cubicBezTo>
                    <a:pt x="3734" y="4712"/>
                    <a:pt x="4076" y="4544"/>
                    <a:pt x="4431" y="4404"/>
                  </a:cubicBezTo>
                  <a:close/>
                  <a:moveTo>
                    <a:pt x="12867" y="4402"/>
                  </a:moveTo>
                  <a:lnTo>
                    <a:pt x="12867" y="4402"/>
                  </a:lnTo>
                  <a:cubicBezTo>
                    <a:pt x="13221" y="4544"/>
                    <a:pt x="13563" y="4712"/>
                    <a:pt x="13895" y="4903"/>
                  </a:cubicBezTo>
                  <a:cubicBezTo>
                    <a:pt x="15164" y="5641"/>
                    <a:pt x="15902" y="6594"/>
                    <a:pt x="15999" y="7606"/>
                  </a:cubicBezTo>
                  <a:lnTo>
                    <a:pt x="14211" y="7606"/>
                  </a:lnTo>
                  <a:lnTo>
                    <a:pt x="14211" y="6288"/>
                  </a:lnTo>
                  <a:cubicBezTo>
                    <a:pt x="14211" y="6021"/>
                    <a:pt x="13996" y="5804"/>
                    <a:pt x="13731" y="5804"/>
                  </a:cubicBezTo>
                  <a:cubicBezTo>
                    <a:pt x="13730" y="5804"/>
                    <a:pt x="13728" y="5804"/>
                    <a:pt x="13727" y="5805"/>
                  </a:cubicBezTo>
                  <a:lnTo>
                    <a:pt x="13179" y="5805"/>
                  </a:lnTo>
                  <a:cubicBezTo>
                    <a:pt x="13104" y="5330"/>
                    <a:pt x="12999" y="4861"/>
                    <a:pt x="12867" y="4402"/>
                  </a:cubicBezTo>
                  <a:close/>
                  <a:moveTo>
                    <a:pt x="3062" y="8033"/>
                  </a:moveTo>
                  <a:lnTo>
                    <a:pt x="3062" y="9350"/>
                  </a:lnTo>
                  <a:cubicBezTo>
                    <a:pt x="3060" y="9617"/>
                    <a:pt x="3277" y="9834"/>
                    <a:pt x="3546" y="9837"/>
                  </a:cubicBezTo>
                  <a:lnTo>
                    <a:pt x="4120" y="9837"/>
                  </a:lnTo>
                  <a:cubicBezTo>
                    <a:pt x="4194" y="10308"/>
                    <a:pt x="4299" y="10775"/>
                    <a:pt x="4431" y="11237"/>
                  </a:cubicBezTo>
                  <a:cubicBezTo>
                    <a:pt x="4076" y="11095"/>
                    <a:pt x="3734" y="10927"/>
                    <a:pt x="3404" y="10736"/>
                  </a:cubicBezTo>
                  <a:cubicBezTo>
                    <a:pt x="2136" y="9998"/>
                    <a:pt x="1398" y="9045"/>
                    <a:pt x="1300" y="8033"/>
                  </a:cubicBezTo>
                  <a:close/>
                  <a:moveTo>
                    <a:pt x="15999" y="8033"/>
                  </a:moveTo>
                  <a:cubicBezTo>
                    <a:pt x="15902" y="9045"/>
                    <a:pt x="15164" y="9998"/>
                    <a:pt x="13895" y="10736"/>
                  </a:cubicBezTo>
                  <a:cubicBezTo>
                    <a:pt x="13565" y="10927"/>
                    <a:pt x="13223" y="11095"/>
                    <a:pt x="12869" y="11237"/>
                  </a:cubicBezTo>
                  <a:cubicBezTo>
                    <a:pt x="13001" y="10775"/>
                    <a:pt x="13104" y="10308"/>
                    <a:pt x="13179" y="9837"/>
                  </a:cubicBezTo>
                  <a:lnTo>
                    <a:pt x="13727" y="9837"/>
                  </a:lnTo>
                  <a:cubicBezTo>
                    <a:pt x="13993" y="9837"/>
                    <a:pt x="14211" y="9619"/>
                    <a:pt x="14211" y="9350"/>
                  </a:cubicBezTo>
                  <a:lnTo>
                    <a:pt x="14211" y="8033"/>
                  </a:lnTo>
                  <a:close/>
                  <a:moveTo>
                    <a:pt x="13729" y="6261"/>
                  </a:moveTo>
                  <a:cubicBezTo>
                    <a:pt x="13741" y="6261"/>
                    <a:pt x="13751" y="6271"/>
                    <a:pt x="13751" y="6283"/>
                  </a:cubicBezTo>
                  <a:lnTo>
                    <a:pt x="13751" y="9355"/>
                  </a:lnTo>
                  <a:cubicBezTo>
                    <a:pt x="13751" y="9367"/>
                    <a:pt x="13741" y="9377"/>
                    <a:pt x="13729" y="9377"/>
                  </a:cubicBezTo>
                  <a:lnTo>
                    <a:pt x="11581" y="9377"/>
                  </a:lnTo>
                  <a:cubicBezTo>
                    <a:pt x="11579" y="9377"/>
                    <a:pt x="11578" y="9377"/>
                    <a:pt x="11576" y="9377"/>
                  </a:cubicBezTo>
                  <a:cubicBezTo>
                    <a:pt x="11459" y="9377"/>
                    <a:pt x="11361" y="9462"/>
                    <a:pt x="11344" y="9578"/>
                  </a:cubicBezTo>
                  <a:cubicBezTo>
                    <a:pt x="11327" y="9714"/>
                    <a:pt x="11435" y="9837"/>
                    <a:pt x="11571" y="9837"/>
                  </a:cubicBezTo>
                  <a:lnTo>
                    <a:pt x="12722" y="9837"/>
                  </a:lnTo>
                  <a:cubicBezTo>
                    <a:pt x="12632" y="10372"/>
                    <a:pt x="12502" y="10902"/>
                    <a:pt x="12334" y="11420"/>
                  </a:cubicBezTo>
                  <a:cubicBezTo>
                    <a:pt x="11295" y="11765"/>
                    <a:pt x="10122" y="11955"/>
                    <a:pt x="8895" y="11977"/>
                  </a:cubicBezTo>
                  <a:lnTo>
                    <a:pt x="8895" y="9837"/>
                  </a:lnTo>
                  <a:lnTo>
                    <a:pt x="10462" y="9837"/>
                  </a:lnTo>
                  <a:cubicBezTo>
                    <a:pt x="10579" y="9837"/>
                    <a:pt x="10679" y="9751"/>
                    <a:pt x="10696" y="9634"/>
                  </a:cubicBezTo>
                  <a:cubicBezTo>
                    <a:pt x="10714" y="9497"/>
                    <a:pt x="10606" y="9377"/>
                    <a:pt x="10469" y="9377"/>
                  </a:cubicBezTo>
                  <a:lnTo>
                    <a:pt x="3541" y="9377"/>
                  </a:lnTo>
                  <a:cubicBezTo>
                    <a:pt x="3529" y="9377"/>
                    <a:pt x="3519" y="9367"/>
                    <a:pt x="3519" y="9355"/>
                  </a:cubicBezTo>
                  <a:lnTo>
                    <a:pt x="3519" y="6283"/>
                  </a:lnTo>
                  <a:cubicBezTo>
                    <a:pt x="3519" y="6271"/>
                    <a:pt x="3529" y="6261"/>
                    <a:pt x="3541" y="6261"/>
                  </a:cubicBezTo>
                  <a:close/>
                  <a:moveTo>
                    <a:pt x="8407" y="9837"/>
                  </a:moveTo>
                  <a:lnTo>
                    <a:pt x="8407" y="11995"/>
                  </a:lnTo>
                  <a:cubicBezTo>
                    <a:pt x="7177" y="11973"/>
                    <a:pt x="6000" y="11777"/>
                    <a:pt x="4959" y="11432"/>
                  </a:cubicBezTo>
                  <a:cubicBezTo>
                    <a:pt x="4788" y="10909"/>
                    <a:pt x="4658" y="10377"/>
                    <a:pt x="4568" y="9837"/>
                  </a:cubicBezTo>
                  <a:close/>
                  <a:moveTo>
                    <a:pt x="15740" y="9800"/>
                  </a:moveTo>
                  <a:lnTo>
                    <a:pt x="15740" y="9800"/>
                  </a:lnTo>
                  <a:cubicBezTo>
                    <a:pt x="15044" y="12264"/>
                    <a:pt x="13123" y="14194"/>
                    <a:pt x="10659" y="14899"/>
                  </a:cubicBezTo>
                  <a:lnTo>
                    <a:pt x="10659" y="14899"/>
                  </a:lnTo>
                  <a:cubicBezTo>
                    <a:pt x="11506" y="14237"/>
                    <a:pt x="12219" y="13162"/>
                    <a:pt x="12698" y="11804"/>
                  </a:cubicBezTo>
                  <a:cubicBezTo>
                    <a:pt x="13196" y="11628"/>
                    <a:pt x="13678" y="11406"/>
                    <a:pt x="14135" y="11144"/>
                  </a:cubicBezTo>
                  <a:cubicBezTo>
                    <a:pt x="14812" y="10748"/>
                    <a:pt x="15349" y="10296"/>
                    <a:pt x="15740" y="9800"/>
                  </a:cubicBezTo>
                  <a:close/>
                  <a:moveTo>
                    <a:pt x="1564" y="9800"/>
                  </a:moveTo>
                  <a:lnTo>
                    <a:pt x="1564" y="9800"/>
                  </a:lnTo>
                  <a:cubicBezTo>
                    <a:pt x="1955" y="10294"/>
                    <a:pt x="2493" y="10748"/>
                    <a:pt x="3170" y="11144"/>
                  </a:cubicBezTo>
                  <a:cubicBezTo>
                    <a:pt x="3627" y="11406"/>
                    <a:pt x="4108" y="11628"/>
                    <a:pt x="4604" y="11804"/>
                  </a:cubicBezTo>
                  <a:cubicBezTo>
                    <a:pt x="5083" y="13163"/>
                    <a:pt x="5799" y="14238"/>
                    <a:pt x="6647" y="14900"/>
                  </a:cubicBezTo>
                  <a:cubicBezTo>
                    <a:pt x="4184" y="14196"/>
                    <a:pt x="2258" y="12266"/>
                    <a:pt x="1564" y="9800"/>
                  </a:cubicBezTo>
                  <a:close/>
                  <a:moveTo>
                    <a:pt x="5157" y="11987"/>
                  </a:moveTo>
                  <a:lnTo>
                    <a:pt x="5157" y="11987"/>
                  </a:lnTo>
                  <a:cubicBezTo>
                    <a:pt x="6156" y="12283"/>
                    <a:pt x="7261" y="12447"/>
                    <a:pt x="8407" y="12466"/>
                  </a:cubicBezTo>
                  <a:lnTo>
                    <a:pt x="8407" y="15166"/>
                  </a:lnTo>
                  <a:cubicBezTo>
                    <a:pt x="7546" y="15086"/>
                    <a:pt x="6735" y="14556"/>
                    <a:pt x="6044" y="13622"/>
                  </a:cubicBezTo>
                  <a:cubicBezTo>
                    <a:pt x="5699" y="13155"/>
                    <a:pt x="5401" y="12603"/>
                    <a:pt x="5157" y="11987"/>
                  </a:cubicBezTo>
                  <a:close/>
                  <a:moveTo>
                    <a:pt x="12146" y="11987"/>
                  </a:moveTo>
                  <a:lnTo>
                    <a:pt x="12146" y="11987"/>
                  </a:lnTo>
                  <a:cubicBezTo>
                    <a:pt x="11901" y="12603"/>
                    <a:pt x="11603" y="13155"/>
                    <a:pt x="11259" y="13622"/>
                  </a:cubicBezTo>
                  <a:cubicBezTo>
                    <a:pt x="10567" y="14556"/>
                    <a:pt x="9756" y="15088"/>
                    <a:pt x="8895" y="15166"/>
                  </a:cubicBezTo>
                  <a:lnTo>
                    <a:pt x="8895" y="12466"/>
                  </a:lnTo>
                  <a:cubicBezTo>
                    <a:pt x="10042" y="12447"/>
                    <a:pt x="11146" y="12283"/>
                    <a:pt x="12146" y="11987"/>
                  </a:cubicBezTo>
                  <a:close/>
                  <a:moveTo>
                    <a:pt x="8647" y="0"/>
                  </a:moveTo>
                  <a:cubicBezTo>
                    <a:pt x="7143" y="0"/>
                    <a:pt x="5630" y="433"/>
                    <a:pt x="4306" y="1318"/>
                  </a:cubicBezTo>
                  <a:cubicBezTo>
                    <a:pt x="1205" y="3393"/>
                    <a:pt x="0" y="7366"/>
                    <a:pt x="1430" y="10814"/>
                  </a:cubicBezTo>
                  <a:cubicBezTo>
                    <a:pt x="2657" y="13778"/>
                    <a:pt x="5539" y="15640"/>
                    <a:pt x="8648" y="15640"/>
                  </a:cubicBezTo>
                  <a:cubicBezTo>
                    <a:pt x="9154" y="15640"/>
                    <a:pt x="9666" y="15591"/>
                    <a:pt x="10178" y="15489"/>
                  </a:cubicBezTo>
                  <a:cubicBezTo>
                    <a:pt x="13837" y="14761"/>
                    <a:pt x="16471" y="11550"/>
                    <a:pt x="16471" y="7821"/>
                  </a:cubicBezTo>
                  <a:cubicBezTo>
                    <a:pt x="16476" y="5743"/>
                    <a:pt x="15652" y="3754"/>
                    <a:pt x="14181" y="2290"/>
                  </a:cubicBezTo>
                  <a:cubicBezTo>
                    <a:pt x="12669" y="779"/>
                    <a:pt x="10666" y="0"/>
                    <a:pt x="8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708;p55">
              <a:extLst>
                <a:ext uri="{FF2B5EF4-FFF2-40B4-BE49-F238E27FC236}">
                  <a16:creationId xmlns:a16="http://schemas.microsoft.com/office/drawing/2014/main" id="{E7C03512-0721-3805-DCE3-D081230F67B8}"/>
                </a:ext>
              </a:extLst>
            </p:cNvPr>
            <p:cNvSpPr/>
            <p:nvPr/>
          </p:nvSpPr>
          <p:spPr>
            <a:xfrm>
              <a:off x="44132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7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233" y="3"/>
                    <a:pt x="230" y="3"/>
                    <a:pt x="227" y="3"/>
                  </a:cubicBezTo>
                  <a:cubicBezTo>
                    <a:pt x="167" y="3"/>
                    <a:pt x="109" y="29"/>
                    <a:pt x="69" y="74"/>
                  </a:cubicBezTo>
                  <a:cubicBezTo>
                    <a:pt x="25" y="118"/>
                    <a:pt x="1" y="179"/>
                    <a:pt x="3" y="242"/>
                  </a:cubicBezTo>
                  <a:cubicBezTo>
                    <a:pt x="1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2" y="1716"/>
                    <a:pt x="731" y="1716"/>
                  </a:cubicBezTo>
                  <a:cubicBezTo>
                    <a:pt x="854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4" y="1643"/>
                    <a:pt x="1589" y="1716"/>
                    <a:pt x="1709" y="1716"/>
                  </a:cubicBezTo>
                  <a:cubicBezTo>
                    <a:pt x="1838" y="1716"/>
                    <a:pt x="1936" y="1635"/>
                    <a:pt x="1995" y="1474"/>
                  </a:cubicBezTo>
                  <a:lnTo>
                    <a:pt x="2418" y="340"/>
                  </a:lnTo>
                  <a:cubicBezTo>
                    <a:pt x="2430" y="308"/>
                    <a:pt x="2437" y="274"/>
                    <a:pt x="2437" y="242"/>
                  </a:cubicBezTo>
                  <a:cubicBezTo>
                    <a:pt x="2440" y="110"/>
                    <a:pt x="2335" y="3"/>
                    <a:pt x="2205" y="3"/>
                  </a:cubicBezTo>
                  <a:cubicBezTo>
                    <a:pt x="2203" y="3"/>
                    <a:pt x="2202" y="3"/>
                    <a:pt x="2200" y="3"/>
                  </a:cubicBezTo>
                  <a:cubicBezTo>
                    <a:pt x="2083" y="3"/>
                    <a:pt x="2005" y="64"/>
                    <a:pt x="1968" y="181"/>
                  </a:cubicBezTo>
                  <a:lnTo>
                    <a:pt x="1714" y="1002"/>
                  </a:lnTo>
                  <a:lnTo>
                    <a:pt x="1467" y="223"/>
                  </a:lnTo>
                  <a:cubicBezTo>
                    <a:pt x="1418" y="74"/>
                    <a:pt x="1333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709;p55">
              <a:extLst>
                <a:ext uri="{FF2B5EF4-FFF2-40B4-BE49-F238E27FC236}">
                  <a16:creationId xmlns:a16="http://schemas.microsoft.com/office/drawing/2014/main" id="{004AC583-B427-0A1F-6165-D7AEB2D48ACD}"/>
                </a:ext>
              </a:extLst>
            </p:cNvPr>
            <p:cNvSpPr/>
            <p:nvPr/>
          </p:nvSpPr>
          <p:spPr>
            <a:xfrm>
              <a:off x="4546575" y="24705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3" y="1"/>
                  </a:moveTo>
                  <a:cubicBezTo>
                    <a:pt x="1103" y="1"/>
                    <a:pt x="1022" y="74"/>
                    <a:pt x="976" y="223"/>
                  </a:cubicBezTo>
                  <a:lnTo>
                    <a:pt x="724" y="1003"/>
                  </a:lnTo>
                  <a:lnTo>
                    <a:pt x="472" y="184"/>
                  </a:lnTo>
                  <a:cubicBezTo>
                    <a:pt x="433" y="64"/>
                    <a:pt x="355" y="3"/>
                    <a:pt x="235" y="3"/>
                  </a:cubicBezTo>
                  <a:cubicBezTo>
                    <a:pt x="172" y="3"/>
                    <a:pt x="110" y="28"/>
                    <a:pt x="69" y="74"/>
                  </a:cubicBezTo>
                  <a:cubicBezTo>
                    <a:pt x="25" y="118"/>
                    <a:pt x="0" y="179"/>
                    <a:pt x="0" y="243"/>
                  </a:cubicBezTo>
                  <a:cubicBezTo>
                    <a:pt x="0" y="277"/>
                    <a:pt x="8" y="309"/>
                    <a:pt x="20" y="340"/>
                  </a:cubicBezTo>
                  <a:lnTo>
                    <a:pt x="443" y="1474"/>
                  </a:lnTo>
                  <a:cubicBezTo>
                    <a:pt x="504" y="1636"/>
                    <a:pt x="602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12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9" y="1716"/>
                  </a:cubicBezTo>
                  <a:cubicBezTo>
                    <a:pt x="1841" y="1716"/>
                    <a:pt x="1936" y="1636"/>
                    <a:pt x="1995" y="1474"/>
                  </a:cubicBezTo>
                  <a:lnTo>
                    <a:pt x="2420" y="340"/>
                  </a:lnTo>
                  <a:cubicBezTo>
                    <a:pt x="2430" y="309"/>
                    <a:pt x="2437" y="277"/>
                    <a:pt x="2437" y="243"/>
                  </a:cubicBezTo>
                  <a:cubicBezTo>
                    <a:pt x="2439" y="112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3" y="3"/>
                    <a:pt x="2004" y="64"/>
                    <a:pt x="1968" y="184"/>
                  </a:cubicBezTo>
                  <a:lnTo>
                    <a:pt x="1714" y="1003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710;p55">
              <a:extLst>
                <a:ext uri="{FF2B5EF4-FFF2-40B4-BE49-F238E27FC236}">
                  <a16:creationId xmlns:a16="http://schemas.microsoft.com/office/drawing/2014/main" id="{140D6CF3-7A85-FE48-1C0A-1EF204B14CE7}"/>
                </a:ext>
              </a:extLst>
            </p:cNvPr>
            <p:cNvSpPr/>
            <p:nvPr/>
          </p:nvSpPr>
          <p:spPr>
            <a:xfrm>
              <a:off x="4479500" y="2471350"/>
              <a:ext cx="61000" cy="42925"/>
            </a:xfrm>
            <a:custGeom>
              <a:avLst/>
              <a:gdLst/>
              <a:ahLst/>
              <a:cxnLst/>
              <a:rect l="l" t="t" r="r" b="b"/>
              <a:pathLst>
                <a:path w="2440" h="1717" extrusionOk="0">
                  <a:moveTo>
                    <a:pt x="1215" y="1"/>
                  </a:moveTo>
                  <a:cubicBezTo>
                    <a:pt x="1102" y="1"/>
                    <a:pt x="1024" y="74"/>
                    <a:pt x="975" y="223"/>
                  </a:cubicBezTo>
                  <a:lnTo>
                    <a:pt x="726" y="1002"/>
                  </a:lnTo>
                  <a:lnTo>
                    <a:pt x="472" y="181"/>
                  </a:lnTo>
                  <a:cubicBezTo>
                    <a:pt x="433" y="64"/>
                    <a:pt x="355" y="3"/>
                    <a:pt x="237" y="3"/>
                  </a:cubicBezTo>
                  <a:cubicBezTo>
                    <a:pt x="235" y="3"/>
                    <a:pt x="232" y="3"/>
                    <a:pt x="229" y="3"/>
                  </a:cubicBezTo>
                  <a:cubicBezTo>
                    <a:pt x="169" y="3"/>
                    <a:pt x="111" y="29"/>
                    <a:pt x="69" y="74"/>
                  </a:cubicBezTo>
                  <a:cubicBezTo>
                    <a:pt x="25" y="118"/>
                    <a:pt x="0" y="179"/>
                    <a:pt x="0" y="242"/>
                  </a:cubicBezTo>
                  <a:cubicBezTo>
                    <a:pt x="0" y="274"/>
                    <a:pt x="8" y="308"/>
                    <a:pt x="20" y="340"/>
                  </a:cubicBezTo>
                  <a:lnTo>
                    <a:pt x="443" y="1474"/>
                  </a:lnTo>
                  <a:cubicBezTo>
                    <a:pt x="504" y="1635"/>
                    <a:pt x="601" y="1716"/>
                    <a:pt x="731" y="1716"/>
                  </a:cubicBezTo>
                  <a:cubicBezTo>
                    <a:pt x="853" y="1716"/>
                    <a:pt x="939" y="1643"/>
                    <a:pt x="988" y="1496"/>
                  </a:cubicBezTo>
                  <a:lnTo>
                    <a:pt x="1220" y="809"/>
                  </a:lnTo>
                  <a:lnTo>
                    <a:pt x="1452" y="1496"/>
                  </a:lnTo>
                  <a:cubicBezTo>
                    <a:pt x="1503" y="1643"/>
                    <a:pt x="1589" y="1716"/>
                    <a:pt x="1708" y="1716"/>
                  </a:cubicBezTo>
                  <a:cubicBezTo>
                    <a:pt x="1840" y="1716"/>
                    <a:pt x="1936" y="1635"/>
                    <a:pt x="1994" y="1474"/>
                  </a:cubicBezTo>
                  <a:lnTo>
                    <a:pt x="2420" y="340"/>
                  </a:lnTo>
                  <a:cubicBezTo>
                    <a:pt x="2429" y="308"/>
                    <a:pt x="2434" y="274"/>
                    <a:pt x="2437" y="242"/>
                  </a:cubicBezTo>
                  <a:cubicBezTo>
                    <a:pt x="2439" y="110"/>
                    <a:pt x="2334" y="3"/>
                    <a:pt x="2204" y="3"/>
                  </a:cubicBezTo>
                  <a:cubicBezTo>
                    <a:pt x="2203" y="3"/>
                    <a:pt x="2201" y="3"/>
                    <a:pt x="2200" y="3"/>
                  </a:cubicBezTo>
                  <a:cubicBezTo>
                    <a:pt x="2082" y="3"/>
                    <a:pt x="2004" y="64"/>
                    <a:pt x="1967" y="181"/>
                  </a:cubicBezTo>
                  <a:lnTo>
                    <a:pt x="1713" y="1002"/>
                  </a:lnTo>
                  <a:lnTo>
                    <a:pt x="1467" y="223"/>
                  </a:lnTo>
                  <a:cubicBezTo>
                    <a:pt x="1418" y="74"/>
                    <a:pt x="1332" y="1"/>
                    <a:pt x="1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29"/>
          <p:cNvGrpSpPr/>
          <p:nvPr/>
        </p:nvGrpSpPr>
        <p:grpSpPr>
          <a:xfrm>
            <a:off x="997387" y="1551674"/>
            <a:ext cx="1216200" cy="192855"/>
            <a:chOff x="4657600" y="639650"/>
            <a:chExt cx="1216200" cy="192855"/>
          </a:xfrm>
          <a:solidFill>
            <a:schemeClr val="accent2"/>
          </a:solidFill>
        </p:grpSpPr>
        <p:sp>
          <p:nvSpPr>
            <p:cNvPr id="374" name="Google Shape;374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9"/>
            <p:cNvSpPr/>
            <p:nvPr/>
          </p:nvSpPr>
          <p:spPr>
            <a:xfrm>
              <a:off x="4657600" y="63965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29"/>
          <p:cNvGrpSpPr/>
          <p:nvPr/>
        </p:nvGrpSpPr>
        <p:grpSpPr>
          <a:xfrm>
            <a:off x="6381340" y="3137713"/>
            <a:ext cx="1216200" cy="192855"/>
            <a:chOff x="3204750" y="4646500"/>
            <a:chExt cx="1216200" cy="192855"/>
          </a:xfrm>
          <a:solidFill>
            <a:schemeClr val="accent3"/>
          </a:solidFill>
        </p:grpSpPr>
        <p:sp>
          <p:nvSpPr>
            <p:cNvPr id="377" name="Google Shape;377;p29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9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F3579056-FD9E-E01F-8B08-44A73227A114}"/>
              </a:ext>
            </a:extLst>
          </p:cNvPr>
          <p:cNvSpPr txBox="1"/>
          <p:nvPr/>
        </p:nvSpPr>
        <p:spPr>
          <a:xfrm>
            <a:off x="2213587" y="2033811"/>
            <a:ext cx="52442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i="1" dirty="0">
                <a:latin typeface="Anaheim" panose="020B0604020202020204" charset="-94"/>
                <a:cs typeface="Aldhabi" panose="020F0502020204030204" pitchFamily="2" charset="-78"/>
              </a:rPr>
              <a:t>Bu web sitesi HTML, CSS ve JavaScript programlama dilleri kullanılarak oluşturulmuştur.</a:t>
            </a:r>
            <a:endParaRPr lang="en-US" sz="2400" i="1" dirty="0">
              <a:latin typeface="Anaheim" panose="020B0604020202020204" charset="-94"/>
              <a:cs typeface="Aldhabi" panose="020F0502020204030204" pitchFamily="2" charset="-78"/>
            </a:endParaRPr>
          </a:p>
        </p:txBody>
      </p:sp>
      <p:grpSp>
        <p:nvGrpSpPr>
          <p:cNvPr id="2" name="Google Shape;3152;p55">
            <a:extLst>
              <a:ext uri="{FF2B5EF4-FFF2-40B4-BE49-F238E27FC236}">
                <a16:creationId xmlns:a16="http://schemas.microsoft.com/office/drawing/2014/main" id="{088672E0-F559-C934-B92E-A0E890FD0A1B}"/>
              </a:ext>
            </a:extLst>
          </p:cNvPr>
          <p:cNvGrpSpPr/>
          <p:nvPr/>
        </p:nvGrpSpPr>
        <p:grpSpPr>
          <a:xfrm>
            <a:off x="997387" y="2384189"/>
            <a:ext cx="669720" cy="536369"/>
            <a:chOff x="5469173" y="2736869"/>
            <a:chExt cx="389500" cy="390300"/>
          </a:xfrm>
        </p:grpSpPr>
        <p:sp>
          <p:nvSpPr>
            <p:cNvPr id="3" name="Google Shape;3153;p55">
              <a:extLst>
                <a:ext uri="{FF2B5EF4-FFF2-40B4-BE49-F238E27FC236}">
                  <a16:creationId xmlns:a16="http://schemas.microsoft.com/office/drawing/2014/main" id="{17DD5048-2684-E688-5D8D-0C9CB9AA7CD6}"/>
                </a:ext>
              </a:extLst>
            </p:cNvPr>
            <p:cNvSpPr/>
            <p:nvPr/>
          </p:nvSpPr>
          <p:spPr>
            <a:xfrm>
              <a:off x="5605098" y="3037944"/>
              <a:ext cx="126300" cy="74125"/>
            </a:xfrm>
            <a:custGeom>
              <a:avLst/>
              <a:gdLst/>
              <a:ahLst/>
              <a:cxnLst/>
              <a:rect l="l" t="t" r="r" b="b"/>
              <a:pathLst>
                <a:path w="5052" h="2965" extrusionOk="0">
                  <a:moveTo>
                    <a:pt x="4722" y="731"/>
                  </a:moveTo>
                  <a:lnTo>
                    <a:pt x="2444" y="0"/>
                  </a:lnTo>
                  <a:lnTo>
                    <a:pt x="330" y="731"/>
                  </a:lnTo>
                  <a:lnTo>
                    <a:pt x="1" y="1990"/>
                  </a:lnTo>
                  <a:lnTo>
                    <a:pt x="2444" y="2965"/>
                  </a:lnTo>
                  <a:lnTo>
                    <a:pt x="5052" y="199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54;p55">
              <a:extLst>
                <a:ext uri="{FF2B5EF4-FFF2-40B4-BE49-F238E27FC236}">
                  <a16:creationId xmlns:a16="http://schemas.microsoft.com/office/drawing/2014/main" id="{74DBBF29-4F9A-F383-8401-02B187DFE2DA}"/>
                </a:ext>
              </a:extLst>
            </p:cNvPr>
            <p:cNvSpPr/>
            <p:nvPr/>
          </p:nvSpPr>
          <p:spPr>
            <a:xfrm>
              <a:off x="5561598" y="3087419"/>
              <a:ext cx="213850" cy="33625"/>
            </a:xfrm>
            <a:custGeom>
              <a:avLst/>
              <a:gdLst/>
              <a:ahLst/>
              <a:cxnLst/>
              <a:rect l="l" t="t" r="r" b="b"/>
              <a:pathLst>
                <a:path w="8554" h="1345" extrusionOk="0">
                  <a:moveTo>
                    <a:pt x="6802" y="1"/>
                  </a:moveTo>
                  <a:lnTo>
                    <a:pt x="665" y="1"/>
                  </a:lnTo>
                  <a:cubicBezTo>
                    <a:pt x="296" y="1"/>
                    <a:pt x="1" y="297"/>
                    <a:pt x="1" y="666"/>
                  </a:cubicBezTo>
                  <a:lnTo>
                    <a:pt x="1" y="680"/>
                  </a:lnTo>
                  <a:cubicBezTo>
                    <a:pt x="1" y="1047"/>
                    <a:pt x="296" y="1343"/>
                    <a:pt x="665" y="1345"/>
                  </a:cubicBezTo>
                  <a:lnTo>
                    <a:pt x="7889" y="1345"/>
                  </a:lnTo>
                  <a:cubicBezTo>
                    <a:pt x="8256" y="1343"/>
                    <a:pt x="8551" y="1047"/>
                    <a:pt x="8554" y="680"/>
                  </a:cubicBezTo>
                  <a:lnTo>
                    <a:pt x="8554" y="666"/>
                  </a:lnTo>
                  <a:cubicBezTo>
                    <a:pt x="8551" y="297"/>
                    <a:pt x="8256" y="1"/>
                    <a:pt x="78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55;p55">
              <a:extLst>
                <a:ext uri="{FF2B5EF4-FFF2-40B4-BE49-F238E27FC236}">
                  <a16:creationId xmlns:a16="http://schemas.microsoft.com/office/drawing/2014/main" id="{B2D1F8F3-3586-98C6-EFD9-F3163676B31D}"/>
                </a:ext>
              </a:extLst>
            </p:cNvPr>
            <p:cNvSpPr/>
            <p:nvPr/>
          </p:nvSpPr>
          <p:spPr>
            <a:xfrm>
              <a:off x="5605048" y="3056094"/>
              <a:ext cx="122275" cy="32100"/>
            </a:xfrm>
            <a:custGeom>
              <a:avLst/>
              <a:gdLst/>
              <a:ahLst/>
              <a:cxnLst/>
              <a:rect l="l" t="t" r="r" b="b"/>
              <a:pathLst>
                <a:path w="4891" h="1284" extrusionOk="0">
                  <a:moveTo>
                    <a:pt x="1562" y="643"/>
                  </a:moveTo>
                  <a:lnTo>
                    <a:pt x="4890" y="643"/>
                  </a:lnTo>
                  <a:lnTo>
                    <a:pt x="4724" y="0"/>
                  </a:lnTo>
                  <a:lnTo>
                    <a:pt x="335" y="0"/>
                  </a:lnTo>
                  <a:lnTo>
                    <a:pt x="166" y="643"/>
                  </a:lnTo>
                  <a:lnTo>
                    <a:pt x="0" y="1283"/>
                  </a:lnTo>
                  <a:lnTo>
                    <a:pt x="763" y="1283"/>
                  </a:lnTo>
                  <a:lnTo>
                    <a:pt x="858" y="926"/>
                  </a:lnTo>
                  <a:cubicBezTo>
                    <a:pt x="992" y="619"/>
                    <a:pt x="992" y="643"/>
                    <a:pt x="1562" y="643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56;p55">
              <a:extLst>
                <a:ext uri="{FF2B5EF4-FFF2-40B4-BE49-F238E27FC236}">
                  <a16:creationId xmlns:a16="http://schemas.microsoft.com/office/drawing/2014/main" id="{7C87A2EE-1632-DFB9-8820-69FAF3BF8F72}"/>
                </a:ext>
              </a:extLst>
            </p:cNvPr>
            <p:cNvSpPr/>
            <p:nvPr/>
          </p:nvSpPr>
          <p:spPr>
            <a:xfrm>
              <a:off x="5475273" y="2998719"/>
              <a:ext cx="378075" cy="57400"/>
            </a:xfrm>
            <a:custGeom>
              <a:avLst/>
              <a:gdLst/>
              <a:ahLst/>
              <a:cxnLst/>
              <a:rect l="l" t="t" r="r" b="b"/>
              <a:pathLst>
                <a:path w="15123" h="2296" extrusionOk="0">
                  <a:moveTo>
                    <a:pt x="15123" y="685"/>
                  </a:moveTo>
                  <a:lnTo>
                    <a:pt x="7659" y="1"/>
                  </a:lnTo>
                  <a:lnTo>
                    <a:pt x="1" y="685"/>
                  </a:lnTo>
                  <a:lnTo>
                    <a:pt x="1" y="1499"/>
                  </a:lnTo>
                  <a:cubicBezTo>
                    <a:pt x="3" y="1938"/>
                    <a:pt x="360" y="2295"/>
                    <a:pt x="800" y="2295"/>
                  </a:cubicBezTo>
                  <a:lnTo>
                    <a:pt x="14323" y="2295"/>
                  </a:lnTo>
                  <a:cubicBezTo>
                    <a:pt x="14763" y="2293"/>
                    <a:pt x="15120" y="1938"/>
                    <a:pt x="15123" y="14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57;p55">
              <a:extLst>
                <a:ext uri="{FF2B5EF4-FFF2-40B4-BE49-F238E27FC236}">
                  <a16:creationId xmlns:a16="http://schemas.microsoft.com/office/drawing/2014/main" id="{975ACF86-F076-3561-2E17-43FDA05679F8}"/>
                </a:ext>
              </a:extLst>
            </p:cNvPr>
            <p:cNvSpPr/>
            <p:nvPr/>
          </p:nvSpPr>
          <p:spPr>
            <a:xfrm>
              <a:off x="5475273" y="2767419"/>
              <a:ext cx="378075" cy="248250"/>
            </a:xfrm>
            <a:custGeom>
              <a:avLst/>
              <a:gdLst/>
              <a:ahLst/>
              <a:cxnLst/>
              <a:rect l="l" t="t" r="r" b="b"/>
              <a:pathLst>
                <a:path w="15123" h="9930" extrusionOk="0">
                  <a:moveTo>
                    <a:pt x="14323" y="1"/>
                  </a:moveTo>
                  <a:lnTo>
                    <a:pt x="800" y="1"/>
                  </a:lnTo>
                  <a:cubicBezTo>
                    <a:pt x="360" y="1"/>
                    <a:pt x="1" y="360"/>
                    <a:pt x="1" y="800"/>
                  </a:cubicBezTo>
                  <a:lnTo>
                    <a:pt x="1" y="9929"/>
                  </a:lnTo>
                  <a:lnTo>
                    <a:pt x="15123" y="9929"/>
                  </a:lnTo>
                  <a:lnTo>
                    <a:pt x="15123" y="800"/>
                  </a:lnTo>
                  <a:cubicBezTo>
                    <a:pt x="15120" y="360"/>
                    <a:pt x="14763" y="1"/>
                    <a:pt x="143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58;p55">
              <a:extLst>
                <a:ext uri="{FF2B5EF4-FFF2-40B4-BE49-F238E27FC236}">
                  <a16:creationId xmlns:a16="http://schemas.microsoft.com/office/drawing/2014/main" id="{0FD4AF56-5938-A2A0-85CE-02F95A021C4A}"/>
                </a:ext>
              </a:extLst>
            </p:cNvPr>
            <p:cNvSpPr/>
            <p:nvPr/>
          </p:nvSpPr>
          <p:spPr>
            <a:xfrm>
              <a:off x="5474548" y="3015644"/>
              <a:ext cx="67400" cy="40475"/>
            </a:xfrm>
            <a:custGeom>
              <a:avLst/>
              <a:gdLst/>
              <a:ahLst/>
              <a:cxnLst/>
              <a:rect l="l" t="t" r="r" b="b"/>
              <a:pathLst>
                <a:path w="2696" h="1619" extrusionOk="0">
                  <a:moveTo>
                    <a:pt x="1894" y="817"/>
                  </a:moveTo>
                  <a:lnTo>
                    <a:pt x="1894" y="0"/>
                  </a:lnTo>
                  <a:lnTo>
                    <a:pt x="0" y="0"/>
                  </a:lnTo>
                  <a:lnTo>
                    <a:pt x="0" y="817"/>
                  </a:lnTo>
                  <a:cubicBezTo>
                    <a:pt x="0" y="1259"/>
                    <a:pt x="360" y="1618"/>
                    <a:pt x="802" y="1618"/>
                  </a:cubicBezTo>
                  <a:lnTo>
                    <a:pt x="2696" y="1618"/>
                  </a:lnTo>
                  <a:cubicBezTo>
                    <a:pt x="2253" y="1618"/>
                    <a:pt x="1894" y="1259"/>
                    <a:pt x="1894" y="817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59;p55">
              <a:extLst>
                <a:ext uri="{FF2B5EF4-FFF2-40B4-BE49-F238E27FC236}">
                  <a16:creationId xmlns:a16="http://schemas.microsoft.com/office/drawing/2014/main" id="{9F8879F4-FCF0-5DC1-9BA9-FE694B4C0905}"/>
                </a:ext>
              </a:extLst>
            </p:cNvPr>
            <p:cNvSpPr/>
            <p:nvPr/>
          </p:nvSpPr>
          <p:spPr>
            <a:xfrm>
              <a:off x="5504298" y="2796444"/>
              <a:ext cx="320025" cy="190200"/>
            </a:xfrm>
            <a:custGeom>
              <a:avLst/>
              <a:gdLst/>
              <a:ahLst/>
              <a:cxnLst/>
              <a:rect l="l" t="t" r="r" b="b"/>
              <a:pathLst>
                <a:path w="12801" h="7608" extrusionOk="0">
                  <a:moveTo>
                    <a:pt x="12630" y="7608"/>
                  </a:moveTo>
                  <a:cubicBezTo>
                    <a:pt x="12723" y="7608"/>
                    <a:pt x="12798" y="7530"/>
                    <a:pt x="12801" y="7437"/>
                  </a:cubicBezTo>
                  <a:lnTo>
                    <a:pt x="12801" y="171"/>
                  </a:lnTo>
                  <a:cubicBezTo>
                    <a:pt x="12801" y="76"/>
                    <a:pt x="12723" y="0"/>
                    <a:pt x="12630" y="0"/>
                  </a:cubicBezTo>
                  <a:lnTo>
                    <a:pt x="171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8"/>
                    <a:pt x="171" y="760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60;p55">
              <a:extLst>
                <a:ext uri="{FF2B5EF4-FFF2-40B4-BE49-F238E27FC236}">
                  <a16:creationId xmlns:a16="http://schemas.microsoft.com/office/drawing/2014/main" id="{01892B31-0711-89CB-9CFA-6310690F0818}"/>
                </a:ext>
              </a:extLst>
            </p:cNvPr>
            <p:cNvSpPr/>
            <p:nvPr/>
          </p:nvSpPr>
          <p:spPr>
            <a:xfrm>
              <a:off x="5474548" y="2767419"/>
              <a:ext cx="47375" cy="248250"/>
            </a:xfrm>
            <a:custGeom>
              <a:avLst/>
              <a:gdLst/>
              <a:ahLst/>
              <a:cxnLst/>
              <a:rect l="l" t="t" r="r" b="b"/>
              <a:pathLst>
                <a:path w="1895" h="9930" extrusionOk="0">
                  <a:moveTo>
                    <a:pt x="1161" y="8598"/>
                  </a:moveTo>
                  <a:lnTo>
                    <a:pt x="1161" y="1332"/>
                  </a:lnTo>
                  <a:cubicBezTo>
                    <a:pt x="1161" y="1237"/>
                    <a:pt x="1237" y="1161"/>
                    <a:pt x="1330" y="1161"/>
                  </a:cubicBezTo>
                  <a:lnTo>
                    <a:pt x="1894" y="1161"/>
                  </a:lnTo>
                  <a:lnTo>
                    <a:pt x="1894" y="1"/>
                  </a:lnTo>
                  <a:lnTo>
                    <a:pt x="799" y="1"/>
                  </a:lnTo>
                  <a:cubicBezTo>
                    <a:pt x="357" y="1"/>
                    <a:pt x="0" y="360"/>
                    <a:pt x="0" y="800"/>
                  </a:cubicBezTo>
                  <a:lnTo>
                    <a:pt x="0" y="9929"/>
                  </a:lnTo>
                  <a:lnTo>
                    <a:pt x="1894" y="9929"/>
                  </a:lnTo>
                  <a:lnTo>
                    <a:pt x="1894" y="8769"/>
                  </a:lnTo>
                  <a:lnTo>
                    <a:pt x="1330" y="8769"/>
                  </a:lnTo>
                  <a:cubicBezTo>
                    <a:pt x="1237" y="8769"/>
                    <a:pt x="1161" y="8691"/>
                    <a:pt x="1161" y="859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61;p55">
              <a:extLst>
                <a:ext uri="{FF2B5EF4-FFF2-40B4-BE49-F238E27FC236}">
                  <a16:creationId xmlns:a16="http://schemas.microsoft.com/office/drawing/2014/main" id="{F81FCBF9-C0C6-B001-81D3-4B0372059942}"/>
                </a:ext>
              </a:extLst>
            </p:cNvPr>
            <p:cNvSpPr/>
            <p:nvPr/>
          </p:nvSpPr>
          <p:spPr>
            <a:xfrm>
              <a:off x="5503573" y="2796444"/>
              <a:ext cx="18350" cy="190200"/>
            </a:xfrm>
            <a:custGeom>
              <a:avLst/>
              <a:gdLst/>
              <a:ahLst/>
              <a:cxnLst/>
              <a:rect l="l" t="t" r="r" b="b"/>
              <a:pathLst>
                <a:path w="734" h="7608" extrusionOk="0">
                  <a:moveTo>
                    <a:pt x="733" y="7608"/>
                  </a:moveTo>
                  <a:lnTo>
                    <a:pt x="733" y="0"/>
                  </a:lnTo>
                  <a:lnTo>
                    <a:pt x="169" y="0"/>
                  </a:lnTo>
                  <a:cubicBezTo>
                    <a:pt x="76" y="0"/>
                    <a:pt x="0" y="76"/>
                    <a:pt x="0" y="171"/>
                  </a:cubicBezTo>
                  <a:lnTo>
                    <a:pt x="0" y="7437"/>
                  </a:lnTo>
                  <a:cubicBezTo>
                    <a:pt x="0" y="7530"/>
                    <a:pt x="76" y="7605"/>
                    <a:pt x="169" y="7608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62;p55">
              <a:extLst>
                <a:ext uri="{FF2B5EF4-FFF2-40B4-BE49-F238E27FC236}">
                  <a16:creationId xmlns:a16="http://schemas.microsoft.com/office/drawing/2014/main" id="{F7E011CC-8144-C264-A667-CE80E0C3D916}"/>
                </a:ext>
              </a:extLst>
            </p:cNvPr>
            <p:cNvSpPr/>
            <p:nvPr/>
          </p:nvSpPr>
          <p:spPr>
            <a:xfrm>
              <a:off x="5540223" y="2742194"/>
              <a:ext cx="248175" cy="54275"/>
            </a:xfrm>
            <a:custGeom>
              <a:avLst/>
              <a:gdLst/>
              <a:ahLst/>
              <a:cxnLst/>
              <a:rect l="l" t="t" r="r" b="b"/>
              <a:pathLst>
                <a:path w="9927" h="2171" extrusionOk="0">
                  <a:moveTo>
                    <a:pt x="0" y="1557"/>
                  </a:moveTo>
                  <a:lnTo>
                    <a:pt x="4812" y="2170"/>
                  </a:lnTo>
                  <a:lnTo>
                    <a:pt x="9927" y="1557"/>
                  </a:lnTo>
                  <a:lnTo>
                    <a:pt x="9927" y="433"/>
                  </a:lnTo>
                  <a:cubicBezTo>
                    <a:pt x="9927" y="193"/>
                    <a:pt x="9734" y="3"/>
                    <a:pt x="9497" y="0"/>
                  </a:cubicBezTo>
                  <a:lnTo>
                    <a:pt x="428" y="0"/>
                  </a:lnTo>
                  <a:cubicBezTo>
                    <a:pt x="191" y="3"/>
                    <a:pt x="0" y="196"/>
                    <a:pt x="0" y="4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63;p55">
              <a:extLst>
                <a:ext uri="{FF2B5EF4-FFF2-40B4-BE49-F238E27FC236}">
                  <a16:creationId xmlns:a16="http://schemas.microsoft.com/office/drawing/2014/main" id="{6EFF5957-40E0-B57C-EC5F-8AC3F396A83D}"/>
                </a:ext>
              </a:extLst>
            </p:cNvPr>
            <p:cNvSpPr/>
            <p:nvPr/>
          </p:nvSpPr>
          <p:spPr>
            <a:xfrm>
              <a:off x="5540223" y="2781169"/>
              <a:ext cx="248175" cy="155800"/>
            </a:xfrm>
            <a:custGeom>
              <a:avLst/>
              <a:gdLst/>
              <a:ahLst/>
              <a:cxnLst/>
              <a:rect l="l" t="t" r="r" b="b"/>
              <a:pathLst>
                <a:path w="9927" h="6232" extrusionOk="0">
                  <a:moveTo>
                    <a:pt x="4812" y="0"/>
                  </a:moveTo>
                  <a:lnTo>
                    <a:pt x="0" y="0"/>
                  </a:lnTo>
                  <a:lnTo>
                    <a:pt x="0" y="5802"/>
                  </a:lnTo>
                  <a:cubicBezTo>
                    <a:pt x="0" y="6039"/>
                    <a:pt x="191" y="6232"/>
                    <a:pt x="428" y="6232"/>
                  </a:cubicBezTo>
                  <a:lnTo>
                    <a:pt x="9497" y="6232"/>
                  </a:lnTo>
                  <a:cubicBezTo>
                    <a:pt x="9734" y="6232"/>
                    <a:pt x="9927" y="6039"/>
                    <a:pt x="9927" y="5802"/>
                  </a:cubicBezTo>
                  <a:lnTo>
                    <a:pt x="99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64;p55">
              <a:extLst>
                <a:ext uri="{FF2B5EF4-FFF2-40B4-BE49-F238E27FC236}">
                  <a16:creationId xmlns:a16="http://schemas.microsoft.com/office/drawing/2014/main" id="{76CEBF51-71F2-7102-7BBE-20ABD4B4AA7E}"/>
                </a:ext>
              </a:extLst>
            </p:cNvPr>
            <p:cNvSpPr/>
            <p:nvPr/>
          </p:nvSpPr>
          <p:spPr>
            <a:xfrm>
              <a:off x="5660523" y="3030119"/>
              <a:ext cx="11625" cy="11525"/>
            </a:xfrm>
            <a:custGeom>
              <a:avLst/>
              <a:gdLst/>
              <a:ahLst/>
              <a:cxnLst/>
              <a:rect l="l" t="t" r="r" b="b"/>
              <a:pathLst>
                <a:path w="465" h="461" extrusionOk="0">
                  <a:moveTo>
                    <a:pt x="230" y="1"/>
                  </a:moveTo>
                  <a:cubicBezTo>
                    <a:pt x="103" y="1"/>
                    <a:pt x="0" y="103"/>
                    <a:pt x="3" y="230"/>
                  </a:cubicBezTo>
                  <a:cubicBezTo>
                    <a:pt x="3" y="357"/>
                    <a:pt x="105" y="460"/>
                    <a:pt x="232" y="460"/>
                  </a:cubicBezTo>
                  <a:lnTo>
                    <a:pt x="237" y="460"/>
                  </a:lnTo>
                  <a:cubicBezTo>
                    <a:pt x="364" y="458"/>
                    <a:pt x="464" y="355"/>
                    <a:pt x="464" y="228"/>
                  </a:cubicBezTo>
                  <a:cubicBezTo>
                    <a:pt x="464" y="103"/>
                    <a:pt x="362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65;p55">
              <a:extLst>
                <a:ext uri="{FF2B5EF4-FFF2-40B4-BE49-F238E27FC236}">
                  <a16:creationId xmlns:a16="http://schemas.microsoft.com/office/drawing/2014/main" id="{CD0D18BE-782D-9A85-85A2-AE5D8AE17CB2}"/>
                </a:ext>
              </a:extLst>
            </p:cNvPr>
            <p:cNvSpPr/>
            <p:nvPr/>
          </p:nvSpPr>
          <p:spPr>
            <a:xfrm>
              <a:off x="5539423" y="2742194"/>
              <a:ext cx="32275" cy="39000"/>
            </a:xfrm>
            <a:custGeom>
              <a:avLst/>
              <a:gdLst/>
              <a:ahLst/>
              <a:cxnLst/>
              <a:rect l="l" t="t" r="r" b="b"/>
              <a:pathLst>
                <a:path w="1291" h="1560" extrusionOk="0">
                  <a:moveTo>
                    <a:pt x="856" y="1010"/>
                  </a:moveTo>
                  <a:lnTo>
                    <a:pt x="856" y="433"/>
                  </a:lnTo>
                  <a:cubicBezTo>
                    <a:pt x="858" y="193"/>
                    <a:pt x="1051" y="0"/>
                    <a:pt x="1291" y="3"/>
                  </a:cubicBezTo>
                  <a:lnTo>
                    <a:pt x="436" y="3"/>
                  </a:lnTo>
                  <a:cubicBezTo>
                    <a:pt x="196" y="3"/>
                    <a:pt x="3" y="193"/>
                    <a:pt x="1" y="433"/>
                  </a:cubicBezTo>
                  <a:lnTo>
                    <a:pt x="1" y="1559"/>
                  </a:lnTo>
                  <a:lnTo>
                    <a:pt x="856" y="1559"/>
                  </a:ln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66;p55">
              <a:extLst>
                <a:ext uri="{FF2B5EF4-FFF2-40B4-BE49-F238E27FC236}">
                  <a16:creationId xmlns:a16="http://schemas.microsoft.com/office/drawing/2014/main" id="{F1B04F4F-926A-76DA-BA25-6583A8CA278C}"/>
                </a:ext>
              </a:extLst>
            </p:cNvPr>
            <p:cNvSpPr/>
            <p:nvPr/>
          </p:nvSpPr>
          <p:spPr>
            <a:xfrm>
              <a:off x="5539423" y="2781169"/>
              <a:ext cx="32225" cy="155800"/>
            </a:xfrm>
            <a:custGeom>
              <a:avLst/>
              <a:gdLst/>
              <a:ahLst/>
              <a:cxnLst/>
              <a:rect l="l" t="t" r="r" b="b"/>
              <a:pathLst>
                <a:path w="1289" h="6232" extrusionOk="0">
                  <a:moveTo>
                    <a:pt x="856" y="0"/>
                  </a:moveTo>
                  <a:lnTo>
                    <a:pt x="1" y="0"/>
                  </a:lnTo>
                  <a:lnTo>
                    <a:pt x="1" y="5802"/>
                  </a:lnTo>
                  <a:cubicBezTo>
                    <a:pt x="1" y="5919"/>
                    <a:pt x="47" y="6029"/>
                    <a:pt x="133" y="6110"/>
                  </a:cubicBezTo>
                  <a:cubicBezTo>
                    <a:pt x="213" y="6188"/>
                    <a:pt x="321" y="6232"/>
                    <a:pt x="433" y="6232"/>
                  </a:cubicBezTo>
                  <a:lnTo>
                    <a:pt x="1288" y="6232"/>
                  </a:lnTo>
                  <a:cubicBezTo>
                    <a:pt x="1051" y="6232"/>
                    <a:pt x="856" y="6041"/>
                    <a:pt x="856" y="5802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67;p55">
              <a:extLst>
                <a:ext uri="{FF2B5EF4-FFF2-40B4-BE49-F238E27FC236}">
                  <a16:creationId xmlns:a16="http://schemas.microsoft.com/office/drawing/2014/main" id="{6ABDFA6A-6E7E-843B-B948-86460819C0C2}"/>
                </a:ext>
              </a:extLst>
            </p:cNvPr>
            <p:cNvSpPr/>
            <p:nvPr/>
          </p:nvSpPr>
          <p:spPr>
            <a:xfrm>
              <a:off x="5560798" y="3087369"/>
              <a:ext cx="44400" cy="33675"/>
            </a:xfrm>
            <a:custGeom>
              <a:avLst/>
              <a:gdLst/>
              <a:ahLst/>
              <a:cxnLst/>
              <a:rect l="l" t="t" r="r" b="b"/>
              <a:pathLst>
                <a:path w="1776" h="1347" extrusionOk="0">
                  <a:moveTo>
                    <a:pt x="1201" y="1029"/>
                  </a:moveTo>
                  <a:cubicBezTo>
                    <a:pt x="1135" y="927"/>
                    <a:pt x="1101" y="807"/>
                    <a:pt x="1101" y="682"/>
                  </a:cubicBezTo>
                  <a:lnTo>
                    <a:pt x="1101" y="665"/>
                  </a:lnTo>
                  <a:cubicBezTo>
                    <a:pt x="1105" y="296"/>
                    <a:pt x="1406" y="0"/>
                    <a:pt x="1775" y="3"/>
                  </a:cubicBezTo>
                  <a:lnTo>
                    <a:pt x="666" y="3"/>
                  </a:lnTo>
                  <a:cubicBezTo>
                    <a:pt x="299" y="3"/>
                    <a:pt x="1" y="299"/>
                    <a:pt x="1" y="668"/>
                  </a:cubicBezTo>
                  <a:lnTo>
                    <a:pt x="1" y="682"/>
                  </a:lnTo>
                  <a:cubicBezTo>
                    <a:pt x="1" y="807"/>
                    <a:pt x="35" y="927"/>
                    <a:pt x="101" y="1029"/>
                  </a:cubicBezTo>
                  <a:cubicBezTo>
                    <a:pt x="226" y="1227"/>
                    <a:pt x="441" y="1347"/>
                    <a:pt x="675" y="1347"/>
                  </a:cubicBezTo>
                  <a:lnTo>
                    <a:pt x="1775" y="1347"/>
                  </a:lnTo>
                  <a:cubicBezTo>
                    <a:pt x="1543" y="1347"/>
                    <a:pt x="1325" y="1227"/>
                    <a:pt x="1201" y="1029"/>
                  </a:cubicBezTo>
                  <a:close/>
                </a:path>
              </a:pathLst>
            </a:custGeom>
            <a:solidFill>
              <a:srgbClr val="FFFFFF">
                <a:alpha val="257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68;p55">
              <a:extLst>
                <a:ext uri="{FF2B5EF4-FFF2-40B4-BE49-F238E27FC236}">
                  <a16:creationId xmlns:a16="http://schemas.microsoft.com/office/drawing/2014/main" id="{ECB172C0-C3BC-1DB3-EF15-10F0169A3EC3}"/>
                </a:ext>
              </a:extLst>
            </p:cNvPr>
            <p:cNvSpPr/>
            <p:nvPr/>
          </p:nvSpPr>
          <p:spPr>
            <a:xfrm>
              <a:off x="556154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0" y="1"/>
                  </a:moveTo>
                  <a:cubicBezTo>
                    <a:pt x="103" y="1"/>
                    <a:pt x="0" y="103"/>
                    <a:pt x="0" y="228"/>
                  </a:cubicBezTo>
                  <a:cubicBezTo>
                    <a:pt x="0" y="355"/>
                    <a:pt x="103" y="458"/>
                    <a:pt x="227" y="460"/>
                  </a:cubicBezTo>
                  <a:lnTo>
                    <a:pt x="232" y="460"/>
                  </a:lnTo>
                  <a:cubicBezTo>
                    <a:pt x="359" y="460"/>
                    <a:pt x="462" y="358"/>
                    <a:pt x="462" y="231"/>
                  </a:cubicBezTo>
                  <a:cubicBezTo>
                    <a:pt x="462" y="103"/>
                    <a:pt x="359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69;p55">
              <a:extLst>
                <a:ext uri="{FF2B5EF4-FFF2-40B4-BE49-F238E27FC236}">
                  <a16:creationId xmlns:a16="http://schemas.microsoft.com/office/drawing/2014/main" id="{15603BAC-112C-28BA-28EB-8EF6AE93E6AA}"/>
                </a:ext>
              </a:extLst>
            </p:cNvPr>
            <p:cNvSpPr/>
            <p:nvPr/>
          </p:nvSpPr>
          <p:spPr>
            <a:xfrm>
              <a:off x="5580898" y="2755194"/>
              <a:ext cx="11575" cy="11525"/>
            </a:xfrm>
            <a:custGeom>
              <a:avLst/>
              <a:gdLst/>
              <a:ahLst/>
              <a:cxnLst/>
              <a:rect l="l" t="t" r="r" b="b"/>
              <a:pathLst>
                <a:path w="463" h="461" extrusionOk="0">
                  <a:moveTo>
                    <a:pt x="231" y="1"/>
                  </a:moveTo>
                  <a:cubicBezTo>
                    <a:pt x="106" y="1"/>
                    <a:pt x="3" y="103"/>
                    <a:pt x="1" y="228"/>
                  </a:cubicBezTo>
                  <a:cubicBezTo>
                    <a:pt x="1" y="355"/>
                    <a:pt x="104" y="458"/>
                    <a:pt x="231" y="460"/>
                  </a:cubicBezTo>
                  <a:lnTo>
                    <a:pt x="233" y="460"/>
                  </a:lnTo>
                  <a:cubicBezTo>
                    <a:pt x="360" y="460"/>
                    <a:pt x="463" y="358"/>
                    <a:pt x="463" y="231"/>
                  </a:cubicBezTo>
                  <a:cubicBezTo>
                    <a:pt x="463" y="103"/>
                    <a:pt x="360" y="1"/>
                    <a:pt x="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170;p55">
              <a:extLst>
                <a:ext uri="{FF2B5EF4-FFF2-40B4-BE49-F238E27FC236}">
                  <a16:creationId xmlns:a16="http://schemas.microsoft.com/office/drawing/2014/main" id="{56A78FDE-0BF1-E589-EA18-EC25A330C856}"/>
                </a:ext>
              </a:extLst>
            </p:cNvPr>
            <p:cNvSpPr/>
            <p:nvPr/>
          </p:nvSpPr>
          <p:spPr>
            <a:xfrm>
              <a:off x="5600323" y="2755194"/>
              <a:ext cx="11525" cy="11525"/>
            </a:xfrm>
            <a:custGeom>
              <a:avLst/>
              <a:gdLst/>
              <a:ahLst/>
              <a:cxnLst/>
              <a:rect l="l" t="t" r="r" b="b"/>
              <a:pathLst>
                <a:path w="461" h="461" extrusionOk="0">
                  <a:moveTo>
                    <a:pt x="231" y="1"/>
                  </a:moveTo>
                  <a:cubicBezTo>
                    <a:pt x="104" y="1"/>
                    <a:pt x="1" y="103"/>
                    <a:pt x="1" y="228"/>
                  </a:cubicBezTo>
                  <a:cubicBezTo>
                    <a:pt x="1" y="355"/>
                    <a:pt x="101" y="458"/>
                    <a:pt x="228" y="460"/>
                  </a:cubicBezTo>
                  <a:lnTo>
                    <a:pt x="231" y="460"/>
                  </a:lnTo>
                  <a:cubicBezTo>
                    <a:pt x="358" y="460"/>
                    <a:pt x="460" y="358"/>
                    <a:pt x="460" y="231"/>
                  </a:cubicBezTo>
                  <a:cubicBezTo>
                    <a:pt x="460" y="103"/>
                    <a:pt x="360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71;p55">
              <a:extLst>
                <a:ext uri="{FF2B5EF4-FFF2-40B4-BE49-F238E27FC236}">
                  <a16:creationId xmlns:a16="http://schemas.microsoft.com/office/drawing/2014/main" id="{717BDB95-38D5-1D03-0F72-6A581E1DDE4C}"/>
                </a:ext>
              </a:extLst>
            </p:cNvPr>
            <p:cNvSpPr/>
            <p:nvPr/>
          </p:nvSpPr>
          <p:spPr>
            <a:xfrm>
              <a:off x="5644998" y="2812469"/>
              <a:ext cx="34175" cy="80750"/>
            </a:xfrm>
            <a:custGeom>
              <a:avLst/>
              <a:gdLst/>
              <a:ahLst/>
              <a:cxnLst/>
              <a:rect l="l" t="t" r="r" b="b"/>
              <a:pathLst>
                <a:path w="1367" h="3230" extrusionOk="0">
                  <a:moveTo>
                    <a:pt x="1109" y="1"/>
                  </a:moveTo>
                  <a:cubicBezTo>
                    <a:pt x="1013" y="1"/>
                    <a:pt x="924" y="64"/>
                    <a:pt x="892" y="161"/>
                  </a:cubicBezTo>
                  <a:lnTo>
                    <a:pt x="37" y="2932"/>
                  </a:lnTo>
                  <a:cubicBezTo>
                    <a:pt x="0" y="3054"/>
                    <a:pt x="69" y="3181"/>
                    <a:pt x="191" y="3218"/>
                  </a:cubicBezTo>
                  <a:cubicBezTo>
                    <a:pt x="214" y="3226"/>
                    <a:pt x="237" y="3229"/>
                    <a:pt x="260" y="3229"/>
                  </a:cubicBezTo>
                  <a:cubicBezTo>
                    <a:pt x="357" y="3229"/>
                    <a:pt x="447" y="3166"/>
                    <a:pt x="477" y="3069"/>
                  </a:cubicBezTo>
                  <a:lnTo>
                    <a:pt x="1330" y="298"/>
                  </a:lnTo>
                  <a:cubicBezTo>
                    <a:pt x="1366" y="176"/>
                    <a:pt x="1300" y="48"/>
                    <a:pt x="1178" y="12"/>
                  </a:cubicBezTo>
                  <a:cubicBezTo>
                    <a:pt x="1155" y="4"/>
                    <a:pt x="1132" y="1"/>
                    <a:pt x="1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172;p55">
              <a:extLst>
                <a:ext uri="{FF2B5EF4-FFF2-40B4-BE49-F238E27FC236}">
                  <a16:creationId xmlns:a16="http://schemas.microsoft.com/office/drawing/2014/main" id="{D4A0B240-8F80-F319-75B0-8E0BA49571C5}"/>
                </a:ext>
              </a:extLst>
            </p:cNvPr>
            <p:cNvSpPr/>
            <p:nvPr/>
          </p:nvSpPr>
          <p:spPr>
            <a:xfrm>
              <a:off x="5689773" y="2823719"/>
              <a:ext cx="35950" cy="63175"/>
            </a:xfrm>
            <a:custGeom>
              <a:avLst/>
              <a:gdLst/>
              <a:ahLst/>
              <a:cxnLst/>
              <a:rect l="l" t="t" r="r" b="b"/>
              <a:pathLst>
                <a:path w="1438" h="2527" extrusionOk="0">
                  <a:moveTo>
                    <a:pt x="252" y="1"/>
                  </a:moveTo>
                  <a:cubicBezTo>
                    <a:pt x="193" y="1"/>
                    <a:pt x="134" y="23"/>
                    <a:pt x="89" y="68"/>
                  </a:cubicBezTo>
                  <a:cubicBezTo>
                    <a:pt x="1" y="158"/>
                    <a:pt x="1" y="302"/>
                    <a:pt x="89" y="390"/>
                  </a:cubicBezTo>
                  <a:lnTo>
                    <a:pt x="907" y="1209"/>
                  </a:lnTo>
                  <a:cubicBezTo>
                    <a:pt x="937" y="1238"/>
                    <a:pt x="937" y="1287"/>
                    <a:pt x="907" y="1319"/>
                  </a:cubicBezTo>
                  <a:lnTo>
                    <a:pt x="89" y="2135"/>
                  </a:lnTo>
                  <a:cubicBezTo>
                    <a:pt x="1" y="2226"/>
                    <a:pt x="1" y="2370"/>
                    <a:pt x="89" y="2460"/>
                  </a:cubicBezTo>
                  <a:cubicBezTo>
                    <a:pt x="134" y="2504"/>
                    <a:pt x="192" y="2526"/>
                    <a:pt x="251" y="2526"/>
                  </a:cubicBezTo>
                  <a:cubicBezTo>
                    <a:pt x="309" y="2526"/>
                    <a:pt x="367" y="2504"/>
                    <a:pt x="411" y="2460"/>
                  </a:cubicBezTo>
                  <a:lnTo>
                    <a:pt x="1230" y="1641"/>
                  </a:lnTo>
                  <a:cubicBezTo>
                    <a:pt x="1438" y="1434"/>
                    <a:pt x="1438" y="1094"/>
                    <a:pt x="1230" y="884"/>
                  </a:cubicBezTo>
                  <a:lnTo>
                    <a:pt x="414" y="68"/>
                  </a:lnTo>
                  <a:cubicBezTo>
                    <a:pt x="369" y="23"/>
                    <a:pt x="311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173;p55">
              <a:extLst>
                <a:ext uri="{FF2B5EF4-FFF2-40B4-BE49-F238E27FC236}">
                  <a16:creationId xmlns:a16="http://schemas.microsoft.com/office/drawing/2014/main" id="{0BD634A7-BFF0-20B3-894E-1B341C2FE96C}"/>
                </a:ext>
              </a:extLst>
            </p:cNvPr>
            <p:cNvSpPr/>
            <p:nvPr/>
          </p:nvSpPr>
          <p:spPr>
            <a:xfrm>
              <a:off x="5594948" y="2824119"/>
              <a:ext cx="36025" cy="63100"/>
            </a:xfrm>
            <a:custGeom>
              <a:avLst/>
              <a:gdLst/>
              <a:ahLst/>
              <a:cxnLst/>
              <a:rect l="l" t="t" r="r" b="b"/>
              <a:pathLst>
                <a:path w="1441" h="2524" extrusionOk="0">
                  <a:moveTo>
                    <a:pt x="1190" y="1"/>
                  </a:moveTo>
                  <a:cubicBezTo>
                    <a:pt x="1132" y="1"/>
                    <a:pt x="1074" y="24"/>
                    <a:pt x="1030" y="69"/>
                  </a:cubicBezTo>
                  <a:lnTo>
                    <a:pt x="211" y="885"/>
                  </a:lnTo>
                  <a:cubicBezTo>
                    <a:pt x="1" y="1095"/>
                    <a:pt x="1" y="1432"/>
                    <a:pt x="211" y="1643"/>
                  </a:cubicBezTo>
                  <a:lnTo>
                    <a:pt x="1027" y="2461"/>
                  </a:lnTo>
                  <a:cubicBezTo>
                    <a:pt x="1072" y="2503"/>
                    <a:pt x="1128" y="2524"/>
                    <a:pt x="1185" y="2524"/>
                  </a:cubicBezTo>
                  <a:cubicBezTo>
                    <a:pt x="1244" y="2524"/>
                    <a:pt x="1303" y="2501"/>
                    <a:pt x="1347" y="2456"/>
                  </a:cubicBezTo>
                  <a:cubicBezTo>
                    <a:pt x="1435" y="2368"/>
                    <a:pt x="1438" y="2227"/>
                    <a:pt x="1352" y="2136"/>
                  </a:cubicBezTo>
                  <a:lnTo>
                    <a:pt x="534" y="1320"/>
                  </a:lnTo>
                  <a:cubicBezTo>
                    <a:pt x="504" y="1288"/>
                    <a:pt x="504" y="1239"/>
                    <a:pt x="534" y="1210"/>
                  </a:cubicBezTo>
                  <a:lnTo>
                    <a:pt x="1352" y="391"/>
                  </a:lnTo>
                  <a:cubicBezTo>
                    <a:pt x="1440" y="303"/>
                    <a:pt x="1440" y="157"/>
                    <a:pt x="1352" y="69"/>
                  </a:cubicBezTo>
                  <a:cubicBezTo>
                    <a:pt x="1307" y="24"/>
                    <a:pt x="1248" y="1"/>
                    <a:pt x="11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174;p55">
              <a:extLst>
                <a:ext uri="{FF2B5EF4-FFF2-40B4-BE49-F238E27FC236}">
                  <a16:creationId xmlns:a16="http://schemas.microsoft.com/office/drawing/2014/main" id="{5A57D9CD-52C7-5CD2-F882-5A9A40BBD85B}"/>
                </a:ext>
              </a:extLst>
            </p:cNvPr>
            <p:cNvSpPr/>
            <p:nvPr/>
          </p:nvSpPr>
          <p:spPr>
            <a:xfrm>
              <a:off x="5469173" y="2736869"/>
              <a:ext cx="389500" cy="390300"/>
            </a:xfrm>
            <a:custGeom>
              <a:avLst/>
              <a:gdLst/>
              <a:ahLst/>
              <a:cxnLst/>
              <a:rect l="l" t="t" r="r" b="b"/>
              <a:pathLst>
                <a:path w="15580" h="15612" extrusionOk="0">
                  <a:moveTo>
                    <a:pt x="12324" y="460"/>
                  </a:moveTo>
                  <a:cubicBezTo>
                    <a:pt x="12434" y="460"/>
                    <a:pt x="12524" y="548"/>
                    <a:pt x="12524" y="661"/>
                  </a:cubicBezTo>
                  <a:lnTo>
                    <a:pt x="12524" y="1560"/>
                  </a:lnTo>
                  <a:lnTo>
                    <a:pt x="7781" y="1560"/>
                  </a:lnTo>
                  <a:cubicBezTo>
                    <a:pt x="7779" y="1560"/>
                    <a:pt x="7778" y="1560"/>
                    <a:pt x="7776" y="1560"/>
                  </a:cubicBezTo>
                  <a:cubicBezTo>
                    <a:pt x="7668" y="1560"/>
                    <a:pt x="7575" y="1632"/>
                    <a:pt x="7551" y="1736"/>
                  </a:cubicBezTo>
                  <a:cubicBezTo>
                    <a:pt x="7517" y="1880"/>
                    <a:pt x="7627" y="2017"/>
                    <a:pt x="7774" y="2017"/>
                  </a:cubicBezTo>
                  <a:lnTo>
                    <a:pt x="12524" y="2017"/>
                  </a:lnTo>
                  <a:lnTo>
                    <a:pt x="12524" y="7589"/>
                  </a:lnTo>
                  <a:cubicBezTo>
                    <a:pt x="12524" y="7701"/>
                    <a:pt x="12434" y="7789"/>
                    <a:pt x="12324" y="7791"/>
                  </a:cubicBezTo>
                  <a:lnTo>
                    <a:pt x="3258" y="7791"/>
                  </a:lnTo>
                  <a:cubicBezTo>
                    <a:pt x="3145" y="7789"/>
                    <a:pt x="3055" y="7701"/>
                    <a:pt x="3055" y="7589"/>
                  </a:cubicBezTo>
                  <a:lnTo>
                    <a:pt x="3055" y="2017"/>
                  </a:lnTo>
                  <a:lnTo>
                    <a:pt x="6728" y="2017"/>
                  </a:lnTo>
                  <a:cubicBezTo>
                    <a:pt x="6730" y="2017"/>
                    <a:pt x="6731" y="2017"/>
                    <a:pt x="6733" y="2017"/>
                  </a:cubicBezTo>
                  <a:cubicBezTo>
                    <a:pt x="6838" y="2017"/>
                    <a:pt x="6934" y="1942"/>
                    <a:pt x="6958" y="1838"/>
                  </a:cubicBezTo>
                  <a:cubicBezTo>
                    <a:pt x="6989" y="1694"/>
                    <a:pt x="6882" y="1560"/>
                    <a:pt x="6735" y="1560"/>
                  </a:cubicBezTo>
                  <a:lnTo>
                    <a:pt x="3055" y="1560"/>
                  </a:lnTo>
                  <a:lnTo>
                    <a:pt x="3055" y="661"/>
                  </a:lnTo>
                  <a:cubicBezTo>
                    <a:pt x="3055" y="548"/>
                    <a:pt x="3145" y="460"/>
                    <a:pt x="3258" y="460"/>
                  </a:cubicBezTo>
                  <a:close/>
                  <a:moveTo>
                    <a:pt x="14553" y="1467"/>
                  </a:moveTo>
                  <a:cubicBezTo>
                    <a:pt x="14866" y="1467"/>
                    <a:pt x="15120" y="1721"/>
                    <a:pt x="15122" y="2036"/>
                  </a:cubicBezTo>
                  <a:lnTo>
                    <a:pt x="15122" y="10936"/>
                  </a:lnTo>
                  <a:lnTo>
                    <a:pt x="460" y="10936"/>
                  </a:lnTo>
                  <a:lnTo>
                    <a:pt x="460" y="2036"/>
                  </a:lnTo>
                  <a:cubicBezTo>
                    <a:pt x="457" y="1721"/>
                    <a:pt x="714" y="1467"/>
                    <a:pt x="1029" y="1467"/>
                  </a:cubicBezTo>
                  <a:lnTo>
                    <a:pt x="2598" y="1467"/>
                  </a:lnTo>
                  <a:lnTo>
                    <a:pt x="2598" y="2171"/>
                  </a:lnTo>
                  <a:lnTo>
                    <a:pt x="1562" y="2171"/>
                  </a:lnTo>
                  <a:cubicBezTo>
                    <a:pt x="1560" y="2171"/>
                    <a:pt x="1559" y="2171"/>
                    <a:pt x="1557" y="2171"/>
                  </a:cubicBezTo>
                  <a:cubicBezTo>
                    <a:pt x="1337" y="2171"/>
                    <a:pt x="1161" y="2351"/>
                    <a:pt x="1161" y="2569"/>
                  </a:cubicBezTo>
                  <a:lnTo>
                    <a:pt x="1161" y="9993"/>
                  </a:lnTo>
                  <a:cubicBezTo>
                    <a:pt x="1161" y="10128"/>
                    <a:pt x="1269" y="10235"/>
                    <a:pt x="1401" y="10235"/>
                  </a:cubicBezTo>
                  <a:lnTo>
                    <a:pt x="7441" y="10235"/>
                  </a:lnTo>
                  <a:cubicBezTo>
                    <a:pt x="7485" y="10235"/>
                    <a:pt x="7525" y="10216"/>
                    <a:pt x="7551" y="10181"/>
                  </a:cubicBezTo>
                  <a:cubicBezTo>
                    <a:pt x="7708" y="9991"/>
                    <a:pt x="7576" y="9776"/>
                    <a:pt x="7393" y="9776"/>
                  </a:cubicBezTo>
                  <a:lnTo>
                    <a:pt x="1620" y="9776"/>
                  </a:lnTo>
                  <a:lnTo>
                    <a:pt x="1620" y="2628"/>
                  </a:lnTo>
                  <a:lnTo>
                    <a:pt x="2598" y="2628"/>
                  </a:lnTo>
                  <a:lnTo>
                    <a:pt x="2598" y="7589"/>
                  </a:lnTo>
                  <a:cubicBezTo>
                    <a:pt x="2598" y="7953"/>
                    <a:pt x="2891" y="8248"/>
                    <a:pt x="3255" y="8248"/>
                  </a:cubicBezTo>
                  <a:lnTo>
                    <a:pt x="12324" y="8248"/>
                  </a:lnTo>
                  <a:cubicBezTo>
                    <a:pt x="12688" y="8248"/>
                    <a:pt x="12984" y="7953"/>
                    <a:pt x="12981" y="7589"/>
                  </a:cubicBezTo>
                  <a:lnTo>
                    <a:pt x="12981" y="2628"/>
                  </a:lnTo>
                  <a:lnTo>
                    <a:pt x="13959" y="2628"/>
                  </a:lnTo>
                  <a:lnTo>
                    <a:pt x="13959" y="9776"/>
                  </a:lnTo>
                  <a:lnTo>
                    <a:pt x="8443" y="9776"/>
                  </a:lnTo>
                  <a:cubicBezTo>
                    <a:pt x="8442" y="9776"/>
                    <a:pt x="8440" y="9776"/>
                    <a:pt x="8438" y="9776"/>
                  </a:cubicBezTo>
                  <a:cubicBezTo>
                    <a:pt x="8333" y="9776"/>
                    <a:pt x="8240" y="9851"/>
                    <a:pt x="8214" y="9954"/>
                  </a:cubicBezTo>
                  <a:cubicBezTo>
                    <a:pt x="8182" y="10098"/>
                    <a:pt x="8289" y="10233"/>
                    <a:pt x="8439" y="10235"/>
                  </a:cubicBezTo>
                  <a:lnTo>
                    <a:pt x="14020" y="10235"/>
                  </a:lnTo>
                  <a:cubicBezTo>
                    <a:pt x="14240" y="10235"/>
                    <a:pt x="14418" y="10054"/>
                    <a:pt x="14418" y="9834"/>
                  </a:cubicBezTo>
                  <a:lnTo>
                    <a:pt x="14418" y="2569"/>
                  </a:lnTo>
                  <a:cubicBezTo>
                    <a:pt x="14418" y="2349"/>
                    <a:pt x="14240" y="2171"/>
                    <a:pt x="14020" y="2171"/>
                  </a:cubicBezTo>
                  <a:lnTo>
                    <a:pt x="12984" y="2171"/>
                  </a:lnTo>
                  <a:lnTo>
                    <a:pt x="12984" y="1467"/>
                  </a:lnTo>
                  <a:close/>
                  <a:moveTo>
                    <a:pt x="15122" y="11396"/>
                  </a:moveTo>
                  <a:lnTo>
                    <a:pt x="15122" y="11987"/>
                  </a:lnTo>
                  <a:cubicBezTo>
                    <a:pt x="15122" y="12300"/>
                    <a:pt x="14866" y="12557"/>
                    <a:pt x="14553" y="12557"/>
                  </a:cubicBezTo>
                  <a:lnTo>
                    <a:pt x="1029" y="12557"/>
                  </a:lnTo>
                  <a:cubicBezTo>
                    <a:pt x="714" y="12554"/>
                    <a:pt x="457" y="12298"/>
                    <a:pt x="460" y="11982"/>
                  </a:cubicBezTo>
                  <a:lnTo>
                    <a:pt x="460" y="11396"/>
                  </a:lnTo>
                  <a:close/>
                  <a:moveTo>
                    <a:pt x="9966" y="13014"/>
                  </a:moveTo>
                  <a:lnTo>
                    <a:pt x="10174" y="13808"/>
                  </a:lnTo>
                  <a:lnTo>
                    <a:pt x="5753" y="13808"/>
                  </a:lnTo>
                  <a:lnTo>
                    <a:pt x="5961" y="13014"/>
                  </a:lnTo>
                  <a:close/>
                  <a:moveTo>
                    <a:pt x="11573" y="14267"/>
                  </a:moveTo>
                  <a:cubicBezTo>
                    <a:pt x="11813" y="14267"/>
                    <a:pt x="12006" y="14462"/>
                    <a:pt x="12006" y="14702"/>
                  </a:cubicBezTo>
                  <a:lnTo>
                    <a:pt x="12006" y="14717"/>
                  </a:lnTo>
                  <a:cubicBezTo>
                    <a:pt x="12006" y="14956"/>
                    <a:pt x="11811" y="15152"/>
                    <a:pt x="11569" y="15152"/>
                  </a:cubicBezTo>
                  <a:lnTo>
                    <a:pt x="4348" y="15152"/>
                  </a:lnTo>
                  <a:cubicBezTo>
                    <a:pt x="4106" y="15152"/>
                    <a:pt x="3910" y="14956"/>
                    <a:pt x="3910" y="14717"/>
                  </a:cubicBezTo>
                  <a:lnTo>
                    <a:pt x="3910" y="14702"/>
                  </a:lnTo>
                  <a:cubicBezTo>
                    <a:pt x="3910" y="14460"/>
                    <a:pt x="4106" y="14267"/>
                    <a:pt x="4348" y="14267"/>
                  </a:cubicBezTo>
                  <a:lnTo>
                    <a:pt x="11569" y="14267"/>
                  </a:lnTo>
                  <a:cubicBezTo>
                    <a:pt x="11570" y="14267"/>
                    <a:pt x="11572" y="14267"/>
                    <a:pt x="11573" y="14267"/>
                  </a:cubicBezTo>
                  <a:close/>
                  <a:moveTo>
                    <a:pt x="3243" y="1"/>
                  </a:moveTo>
                  <a:cubicBezTo>
                    <a:pt x="2886" y="1"/>
                    <a:pt x="2598" y="289"/>
                    <a:pt x="2598" y="648"/>
                  </a:cubicBezTo>
                  <a:lnTo>
                    <a:pt x="2598" y="1010"/>
                  </a:lnTo>
                  <a:lnTo>
                    <a:pt x="1010" y="1010"/>
                  </a:lnTo>
                  <a:cubicBezTo>
                    <a:pt x="452" y="1010"/>
                    <a:pt x="0" y="1460"/>
                    <a:pt x="0" y="2017"/>
                  </a:cubicBezTo>
                  <a:lnTo>
                    <a:pt x="0" y="11997"/>
                  </a:lnTo>
                  <a:cubicBezTo>
                    <a:pt x="0" y="12559"/>
                    <a:pt x="457" y="13014"/>
                    <a:pt x="1019" y="13014"/>
                  </a:cubicBezTo>
                  <a:lnTo>
                    <a:pt x="5418" y="13014"/>
                  </a:lnTo>
                  <a:lnTo>
                    <a:pt x="5210" y="13808"/>
                  </a:lnTo>
                  <a:lnTo>
                    <a:pt x="4345" y="13808"/>
                  </a:lnTo>
                  <a:cubicBezTo>
                    <a:pt x="3852" y="13808"/>
                    <a:pt x="3451" y="14209"/>
                    <a:pt x="3451" y="14702"/>
                  </a:cubicBezTo>
                  <a:lnTo>
                    <a:pt x="3451" y="14717"/>
                  </a:lnTo>
                  <a:cubicBezTo>
                    <a:pt x="3451" y="15211"/>
                    <a:pt x="3852" y="15611"/>
                    <a:pt x="4345" y="15611"/>
                  </a:cubicBezTo>
                  <a:lnTo>
                    <a:pt x="11569" y="15611"/>
                  </a:lnTo>
                  <a:cubicBezTo>
                    <a:pt x="12063" y="15611"/>
                    <a:pt x="12463" y="15211"/>
                    <a:pt x="12463" y="14717"/>
                  </a:cubicBezTo>
                  <a:lnTo>
                    <a:pt x="12463" y="14358"/>
                  </a:lnTo>
                  <a:cubicBezTo>
                    <a:pt x="12463" y="14055"/>
                    <a:pt x="12217" y="13808"/>
                    <a:pt x="11914" y="13808"/>
                  </a:cubicBezTo>
                  <a:lnTo>
                    <a:pt x="10662" y="13808"/>
                  </a:lnTo>
                  <a:lnTo>
                    <a:pt x="10455" y="13014"/>
                  </a:lnTo>
                  <a:lnTo>
                    <a:pt x="14946" y="13014"/>
                  </a:lnTo>
                  <a:cubicBezTo>
                    <a:pt x="15296" y="13014"/>
                    <a:pt x="15579" y="12730"/>
                    <a:pt x="15579" y="12381"/>
                  </a:cubicBezTo>
                  <a:lnTo>
                    <a:pt x="15579" y="2039"/>
                  </a:lnTo>
                  <a:cubicBezTo>
                    <a:pt x="15579" y="1469"/>
                    <a:pt x="15120" y="1010"/>
                    <a:pt x="14550" y="1010"/>
                  </a:cubicBezTo>
                  <a:lnTo>
                    <a:pt x="12984" y="1010"/>
                  </a:lnTo>
                  <a:lnTo>
                    <a:pt x="12984" y="661"/>
                  </a:lnTo>
                  <a:cubicBezTo>
                    <a:pt x="12984" y="296"/>
                    <a:pt x="12688" y="1"/>
                    <a:pt x="123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94627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>
            <a:grpSpLocks/>
          </p:cNvGrpSpPr>
          <p:nvPr/>
        </p:nvGrpSpPr>
        <p:grpSpPr>
          <a:xfrm>
            <a:off x="583880" y="1037055"/>
            <a:ext cx="1027815" cy="1031441"/>
            <a:chOff x="2467075" y="1226189"/>
            <a:chExt cx="602400" cy="604525"/>
          </a:xfrm>
          <a:solidFill>
            <a:srgbClr val="FF0000"/>
          </a:solidFill>
        </p:grpSpPr>
        <p:sp>
          <p:nvSpPr>
            <p:cNvPr id="440" name="Google Shape;440;p31"/>
            <p:cNvSpPr>
              <a:spLocks/>
            </p:cNvSpPr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1"/>
            <p:cNvSpPr>
              <a:spLocks/>
            </p:cNvSpPr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2"/>
          </p:nvPr>
        </p:nvSpPr>
        <p:spPr>
          <a:xfrm>
            <a:off x="576980" y="1224212"/>
            <a:ext cx="1027815" cy="85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45" name="Google Shape;445;p31"/>
          <p:cNvGrpSpPr/>
          <p:nvPr/>
        </p:nvGrpSpPr>
        <p:grpSpPr>
          <a:xfrm>
            <a:off x="792988" y="3794400"/>
            <a:ext cx="453750" cy="641500"/>
            <a:chOff x="214563" y="991475"/>
            <a:chExt cx="453750" cy="641500"/>
          </a:xfrm>
          <a:solidFill>
            <a:srgbClr val="FFC000"/>
          </a:solidFill>
        </p:grpSpPr>
        <p:grpSp>
          <p:nvGrpSpPr>
            <p:cNvPr id="446" name="Google Shape;446;p31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  <a:grpFill/>
          </p:grpSpPr>
          <p:sp>
            <p:nvSpPr>
              <p:cNvPr id="447" name="Google Shape;447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  <a:grpFill/>
          </p:grpSpPr>
          <p:sp>
            <p:nvSpPr>
              <p:cNvPr id="450" name="Google Shape;450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31"/>
          <p:cNvGrpSpPr/>
          <p:nvPr/>
        </p:nvGrpSpPr>
        <p:grpSpPr>
          <a:xfrm>
            <a:off x="7388269" y="4531765"/>
            <a:ext cx="1216200" cy="192855"/>
            <a:chOff x="3204750" y="4646500"/>
            <a:chExt cx="1216200" cy="192855"/>
          </a:xfrm>
          <a:solidFill>
            <a:schemeClr val="accent2"/>
          </a:solidFill>
        </p:grpSpPr>
        <p:sp>
          <p:nvSpPr>
            <p:cNvPr id="459" name="Google Shape;459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2E095AE-B92D-FC50-E7A8-9C27D36AE0A0}"/>
              </a:ext>
            </a:extLst>
          </p:cNvPr>
          <p:cNvSpPr txBox="1"/>
          <p:nvPr/>
        </p:nvSpPr>
        <p:spPr>
          <a:xfrm>
            <a:off x="1865670" y="1053890"/>
            <a:ext cx="690224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dirty="0">
                <a:solidFill>
                  <a:schemeClr val="tx1"/>
                </a:solidFill>
                <a:latin typeface="Anaheim" panose="020B0604020202020204" charset="-94"/>
              </a:rPr>
              <a:t> </a:t>
            </a: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Web sitemizde acil durumlarda site sakinlerine, yöneticiye ve çalışanlara alarm niteliğinde bildirim gitmesini sağlayan bir buton oluşturduk.</a:t>
            </a:r>
          </a:p>
          <a:p>
            <a:endParaRPr lang="tr-TR" dirty="0">
              <a:solidFill>
                <a:schemeClr val="tx1"/>
              </a:solidFill>
              <a:latin typeface="Anaheim" panose="020B0604020202020204" charset="-94"/>
            </a:endParaRPr>
          </a:p>
          <a:p>
            <a:endParaRPr lang="en-US" dirty="0">
              <a:solidFill>
                <a:schemeClr val="tx1"/>
              </a:solidFill>
              <a:latin typeface="Anaheim" panose="020B0604020202020204" charset="-9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>
            <a:grpSpLocks/>
          </p:cNvGrpSpPr>
          <p:nvPr/>
        </p:nvGrpSpPr>
        <p:grpSpPr>
          <a:xfrm>
            <a:off x="583880" y="1037055"/>
            <a:ext cx="1027815" cy="1031441"/>
            <a:chOff x="2467075" y="1226189"/>
            <a:chExt cx="602400" cy="604525"/>
          </a:xfrm>
          <a:solidFill>
            <a:srgbClr val="FFC000"/>
          </a:solidFill>
        </p:grpSpPr>
        <p:sp>
          <p:nvSpPr>
            <p:cNvPr id="440" name="Google Shape;440;p31"/>
            <p:cNvSpPr>
              <a:spLocks/>
            </p:cNvSpPr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1"/>
            <p:cNvSpPr>
              <a:spLocks/>
            </p:cNvSpPr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2"/>
          </p:nvPr>
        </p:nvSpPr>
        <p:spPr>
          <a:xfrm>
            <a:off x="576980" y="1224212"/>
            <a:ext cx="1027815" cy="85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2</a:t>
            </a:r>
            <a:endParaRPr dirty="0"/>
          </a:p>
        </p:txBody>
      </p:sp>
      <p:grpSp>
        <p:nvGrpSpPr>
          <p:cNvPr id="445" name="Google Shape;445;p31"/>
          <p:cNvGrpSpPr/>
          <p:nvPr/>
        </p:nvGrpSpPr>
        <p:grpSpPr>
          <a:xfrm>
            <a:off x="792988" y="3794400"/>
            <a:ext cx="453750" cy="641500"/>
            <a:chOff x="214563" y="991475"/>
            <a:chExt cx="453750" cy="641500"/>
          </a:xfrm>
          <a:solidFill>
            <a:schemeClr val="accent2"/>
          </a:solidFill>
        </p:grpSpPr>
        <p:grpSp>
          <p:nvGrpSpPr>
            <p:cNvPr id="446" name="Google Shape;446;p31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  <a:grpFill/>
          </p:grpSpPr>
          <p:sp>
            <p:nvSpPr>
              <p:cNvPr id="447" name="Google Shape;447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  <a:grpFill/>
          </p:grpSpPr>
          <p:sp>
            <p:nvSpPr>
              <p:cNvPr id="450" name="Google Shape;450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31"/>
          <p:cNvGrpSpPr/>
          <p:nvPr/>
        </p:nvGrpSpPr>
        <p:grpSpPr>
          <a:xfrm>
            <a:off x="7388269" y="4531765"/>
            <a:ext cx="1216200" cy="192855"/>
            <a:chOff x="3204750" y="4646500"/>
            <a:chExt cx="1216200" cy="192855"/>
          </a:xfrm>
          <a:solidFill>
            <a:schemeClr val="accent3"/>
          </a:solidFill>
        </p:grpSpPr>
        <p:sp>
          <p:nvSpPr>
            <p:cNvPr id="459" name="Google Shape;459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AA4BFE-AE5A-F5D4-30D5-D5B6172ECEF9}"/>
              </a:ext>
            </a:extLst>
          </p:cNvPr>
          <p:cNvSpPr txBox="1"/>
          <p:nvPr/>
        </p:nvSpPr>
        <p:spPr>
          <a:xfrm>
            <a:off x="1758704" y="1037055"/>
            <a:ext cx="2012048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Yangın tüpü ve ecza dolabı gibi gerekli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araçların konumları ve acil durumlar için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toplanma alanı hakkında bilgilendirme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yapan sayfalar bulunmaktadır.</a:t>
            </a:r>
          </a:p>
          <a:p>
            <a:endParaRPr lang="tr-TR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tr-TR" dirty="0">
                <a:solidFill>
                  <a:srgbClr val="0070C0"/>
                </a:solidFill>
              </a:rPr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087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9" name="Google Shape;439;p31"/>
          <p:cNvGrpSpPr>
            <a:grpSpLocks/>
          </p:cNvGrpSpPr>
          <p:nvPr/>
        </p:nvGrpSpPr>
        <p:grpSpPr>
          <a:xfrm>
            <a:off x="583880" y="1037055"/>
            <a:ext cx="1027815" cy="1031441"/>
            <a:chOff x="2467075" y="1226189"/>
            <a:chExt cx="602400" cy="604525"/>
          </a:xfrm>
          <a:solidFill>
            <a:schemeClr val="accent2"/>
          </a:solidFill>
        </p:grpSpPr>
        <p:sp>
          <p:nvSpPr>
            <p:cNvPr id="440" name="Google Shape;440;p31"/>
            <p:cNvSpPr>
              <a:spLocks/>
            </p:cNvSpPr>
            <p:nvPr/>
          </p:nvSpPr>
          <p:spPr>
            <a:xfrm>
              <a:off x="2467075" y="1226189"/>
              <a:ext cx="602400" cy="602400"/>
            </a:xfrm>
            <a:prstGeom prst="ellipse">
              <a:avLst/>
            </a:prstGeom>
            <a:grpFill/>
            <a:ln w="762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6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441" name="Google Shape;441;p31"/>
            <p:cNvSpPr>
              <a:spLocks/>
            </p:cNvSpPr>
            <p:nvPr/>
          </p:nvSpPr>
          <p:spPr>
            <a:xfrm>
              <a:off x="2467075" y="1228314"/>
              <a:ext cx="602400" cy="602400"/>
            </a:xfrm>
            <a:prstGeom prst="ellipse">
              <a:avLst/>
            </a:prstGeom>
            <a:grp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42" name="Google Shape;442;p31"/>
          <p:cNvSpPr txBox="1">
            <a:spLocks noGrp="1"/>
          </p:cNvSpPr>
          <p:nvPr>
            <p:ph type="title" idx="2"/>
          </p:nvPr>
        </p:nvSpPr>
        <p:spPr>
          <a:xfrm>
            <a:off x="576980" y="1224212"/>
            <a:ext cx="1027815" cy="8553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tr-TR" dirty="0"/>
              <a:t>3</a:t>
            </a:r>
            <a:endParaRPr dirty="0"/>
          </a:p>
        </p:txBody>
      </p:sp>
      <p:grpSp>
        <p:nvGrpSpPr>
          <p:cNvPr id="445" name="Google Shape;445;p31"/>
          <p:cNvGrpSpPr/>
          <p:nvPr/>
        </p:nvGrpSpPr>
        <p:grpSpPr>
          <a:xfrm>
            <a:off x="792988" y="3794400"/>
            <a:ext cx="453750" cy="641500"/>
            <a:chOff x="214563" y="991475"/>
            <a:chExt cx="453750" cy="641500"/>
          </a:xfrm>
          <a:solidFill>
            <a:schemeClr val="accent3"/>
          </a:solidFill>
        </p:grpSpPr>
        <p:grpSp>
          <p:nvGrpSpPr>
            <p:cNvPr id="446" name="Google Shape;446;p31"/>
            <p:cNvGrpSpPr/>
            <p:nvPr/>
          </p:nvGrpSpPr>
          <p:grpSpPr>
            <a:xfrm>
              <a:off x="214563" y="991475"/>
              <a:ext cx="297900" cy="257400"/>
              <a:chOff x="214563" y="991475"/>
              <a:chExt cx="297900" cy="257400"/>
            </a:xfrm>
            <a:grpFill/>
          </p:grpSpPr>
          <p:sp>
            <p:nvSpPr>
              <p:cNvPr id="447" name="Google Shape;447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214563" y="9914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31"/>
            <p:cNvGrpSpPr/>
            <p:nvPr/>
          </p:nvGrpSpPr>
          <p:grpSpPr>
            <a:xfrm>
              <a:off x="370413" y="1375575"/>
              <a:ext cx="297900" cy="257400"/>
              <a:chOff x="370413" y="1375575"/>
              <a:chExt cx="297900" cy="257400"/>
            </a:xfrm>
            <a:grpFill/>
          </p:grpSpPr>
          <p:sp>
            <p:nvSpPr>
              <p:cNvPr id="450" name="Google Shape;450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370413" y="1375575"/>
                <a:ext cx="297900" cy="257400"/>
              </a:xfrm>
              <a:prstGeom prst="triangle">
                <a:avLst>
                  <a:gd name="adj" fmla="val 50000"/>
                </a:avLst>
              </a:prstGeom>
              <a:grpFill/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8" name="Google Shape;458;p31"/>
          <p:cNvGrpSpPr/>
          <p:nvPr/>
        </p:nvGrpSpPr>
        <p:grpSpPr>
          <a:xfrm>
            <a:off x="7388269" y="4531765"/>
            <a:ext cx="1216200" cy="192855"/>
            <a:chOff x="3204750" y="4646500"/>
            <a:chExt cx="1216200" cy="192855"/>
          </a:xfrm>
          <a:solidFill>
            <a:schemeClr val="accent1"/>
          </a:solidFill>
        </p:grpSpPr>
        <p:sp>
          <p:nvSpPr>
            <p:cNvPr id="459" name="Google Shape;459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3204750" y="4646500"/>
              <a:ext cx="1216200" cy="192855"/>
            </a:xfrm>
            <a:custGeom>
              <a:avLst/>
              <a:gdLst/>
              <a:ahLst/>
              <a:cxnLst/>
              <a:rect l="l" t="t" r="r" b="b"/>
              <a:pathLst>
                <a:path w="170217" h="27001" extrusionOk="0">
                  <a:moveTo>
                    <a:pt x="168454" y="24998"/>
                  </a:moveTo>
                  <a:cubicBezTo>
                    <a:pt x="166651" y="26880"/>
                    <a:pt x="163687" y="27001"/>
                    <a:pt x="161804" y="25198"/>
                  </a:cubicBezTo>
                  <a:lnTo>
                    <a:pt x="147262" y="11537"/>
                  </a:lnTo>
                  <a:lnTo>
                    <a:pt x="134643" y="23395"/>
                  </a:lnTo>
                  <a:cubicBezTo>
                    <a:pt x="131759" y="26119"/>
                    <a:pt x="127232" y="26119"/>
                    <a:pt x="124347" y="23395"/>
                  </a:cubicBezTo>
                  <a:lnTo>
                    <a:pt x="111728" y="11537"/>
                  </a:lnTo>
                  <a:lnTo>
                    <a:pt x="99109" y="23395"/>
                  </a:lnTo>
                  <a:cubicBezTo>
                    <a:pt x="96225" y="26119"/>
                    <a:pt x="91698" y="26119"/>
                    <a:pt x="88814" y="23395"/>
                  </a:cubicBezTo>
                  <a:lnTo>
                    <a:pt x="76195" y="11537"/>
                  </a:lnTo>
                  <a:lnTo>
                    <a:pt x="63576" y="23395"/>
                  </a:lnTo>
                  <a:cubicBezTo>
                    <a:pt x="60692" y="26119"/>
                    <a:pt x="56165" y="26119"/>
                    <a:pt x="53281" y="23395"/>
                  </a:cubicBezTo>
                  <a:lnTo>
                    <a:pt x="40662" y="11537"/>
                  </a:lnTo>
                  <a:lnTo>
                    <a:pt x="28083" y="23395"/>
                  </a:lnTo>
                  <a:cubicBezTo>
                    <a:pt x="25198" y="26119"/>
                    <a:pt x="20712" y="26119"/>
                    <a:pt x="17867" y="23395"/>
                  </a:cubicBezTo>
                  <a:lnTo>
                    <a:pt x="1923" y="8533"/>
                  </a:lnTo>
                  <a:cubicBezTo>
                    <a:pt x="0" y="6730"/>
                    <a:pt x="0" y="3686"/>
                    <a:pt x="1923" y="1923"/>
                  </a:cubicBezTo>
                  <a:cubicBezTo>
                    <a:pt x="3646" y="0"/>
                    <a:pt x="6650" y="0"/>
                    <a:pt x="8373" y="1883"/>
                  </a:cubicBezTo>
                  <a:lnTo>
                    <a:pt x="22915" y="15383"/>
                  </a:lnTo>
                  <a:lnTo>
                    <a:pt x="35534" y="3565"/>
                  </a:lnTo>
                  <a:cubicBezTo>
                    <a:pt x="38418" y="841"/>
                    <a:pt x="42945" y="841"/>
                    <a:pt x="45829" y="3565"/>
                  </a:cubicBezTo>
                  <a:lnTo>
                    <a:pt x="58448" y="15383"/>
                  </a:lnTo>
                  <a:lnTo>
                    <a:pt x="71027" y="3565"/>
                  </a:lnTo>
                  <a:cubicBezTo>
                    <a:pt x="73912" y="841"/>
                    <a:pt x="78478" y="841"/>
                    <a:pt x="81603" y="3565"/>
                  </a:cubicBezTo>
                  <a:lnTo>
                    <a:pt x="93942" y="15383"/>
                  </a:lnTo>
                  <a:lnTo>
                    <a:pt x="106561" y="3565"/>
                  </a:lnTo>
                  <a:cubicBezTo>
                    <a:pt x="109445" y="841"/>
                    <a:pt x="113972" y="841"/>
                    <a:pt x="117337" y="3565"/>
                  </a:cubicBezTo>
                  <a:lnTo>
                    <a:pt x="129515" y="15383"/>
                  </a:lnTo>
                  <a:lnTo>
                    <a:pt x="142094" y="3565"/>
                  </a:lnTo>
                  <a:cubicBezTo>
                    <a:pt x="145019" y="841"/>
                    <a:pt x="149505" y="841"/>
                    <a:pt x="152430" y="3565"/>
                  </a:cubicBezTo>
                  <a:lnTo>
                    <a:pt x="168254" y="18428"/>
                  </a:lnTo>
                  <a:cubicBezTo>
                    <a:pt x="170136" y="20190"/>
                    <a:pt x="170217" y="23115"/>
                    <a:pt x="168454" y="24998"/>
                  </a:cubicBezTo>
                  <a:close/>
                </a:path>
              </a:pathLst>
            </a:custGeom>
            <a:grpFill/>
            <a:ln w="19050" cap="flat" cmpd="sng">
              <a:solidFill>
                <a:srgbClr val="131313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9852CF6-6456-21DF-2DA7-338D37CFDAD6}"/>
              </a:ext>
            </a:extLst>
          </p:cNvPr>
          <p:cNvSpPr txBox="1"/>
          <p:nvPr/>
        </p:nvSpPr>
        <p:spPr>
          <a:xfrm>
            <a:off x="1697909" y="1397073"/>
            <a:ext cx="2012048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Çocuklar için okul servisi ; siteye taşınan 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veya siteden taşınan kişilere nakliyat 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işlemleri için randevu oluşturma</a:t>
            </a:r>
          </a:p>
          <a:p>
            <a:pPr>
              <a:lnSpc>
                <a:spcPct val="150000"/>
              </a:lnSpc>
            </a:pPr>
            <a:r>
              <a:rPr lang="tr-TR" sz="3200" dirty="0">
                <a:solidFill>
                  <a:schemeClr val="tx1"/>
                </a:solidFill>
                <a:latin typeface="Anaheim" panose="020B0604020202020204" charset="-94"/>
              </a:rPr>
              <a:t>ekranları vardır.</a:t>
            </a:r>
            <a:endParaRPr lang="en-US" sz="3200" dirty="0">
              <a:solidFill>
                <a:schemeClr val="tx1"/>
              </a:solidFill>
              <a:latin typeface="Anaheim" panose="020B0604020202020204" charset="-94"/>
            </a:endParaRPr>
          </a:p>
        </p:txBody>
      </p:sp>
    </p:spTree>
    <p:extLst>
      <p:ext uri="{BB962C8B-B14F-4D97-AF65-F5344CB8AC3E}">
        <p14:creationId xmlns:p14="http://schemas.microsoft.com/office/powerpoint/2010/main" val="15627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4" name="Google Shape;2014;p53"/>
          <p:cNvGrpSpPr/>
          <p:nvPr/>
        </p:nvGrpSpPr>
        <p:grpSpPr>
          <a:xfrm>
            <a:off x="871538" y="764380"/>
            <a:ext cx="7443787" cy="4057651"/>
            <a:chOff x="4756450" y="1636750"/>
            <a:chExt cx="3665100" cy="2407800"/>
          </a:xfrm>
        </p:grpSpPr>
        <p:sp>
          <p:nvSpPr>
            <p:cNvPr id="2015" name="Google Shape;2015;p53"/>
            <p:cNvSpPr/>
            <p:nvPr/>
          </p:nvSpPr>
          <p:spPr>
            <a:xfrm>
              <a:off x="4756450" y="1636750"/>
              <a:ext cx="3665100" cy="2407800"/>
            </a:xfrm>
            <a:prstGeom prst="roundRect">
              <a:avLst>
                <a:gd name="adj" fmla="val 8350"/>
              </a:avLst>
            </a:prstGeom>
            <a:solidFill>
              <a:schemeClr val="l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53"/>
            <p:cNvSpPr/>
            <p:nvPr/>
          </p:nvSpPr>
          <p:spPr>
            <a:xfrm>
              <a:off x="6494350" y="3746875"/>
              <a:ext cx="189300" cy="189300"/>
            </a:xfrm>
            <a:prstGeom prst="ellipse">
              <a:avLst/>
            </a:prstGeom>
            <a:solidFill>
              <a:schemeClr val="accen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0" name="Google Shape;2030;p53"/>
          <p:cNvGrpSpPr/>
          <p:nvPr/>
        </p:nvGrpSpPr>
        <p:grpSpPr>
          <a:xfrm rot="15133857" flipH="1">
            <a:off x="4509348" y="3513192"/>
            <a:ext cx="467366" cy="554802"/>
            <a:chOff x="8095816" y="2964049"/>
            <a:chExt cx="467366" cy="554802"/>
          </a:xfrm>
        </p:grpSpPr>
        <p:sp>
          <p:nvSpPr>
            <p:cNvPr id="2031" name="Google Shape;2031;p5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76200" cap="flat" cmpd="sng">
              <a:solidFill>
                <a:srgbClr val="FFFFFF"/>
              </a:solidFill>
              <a:prstDash val="solid"/>
              <a:miter lim="40060"/>
              <a:headEnd type="none" w="sm" len="sm"/>
              <a:tailEnd type="none" w="sm" len="sm"/>
            </a:ln>
            <a:effectLst>
              <a:outerShdw blurRad="57150" dist="19050" algn="bl" rotWithShape="0">
                <a:srgbClr val="000000">
                  <a:alpha val="29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53"/>
            <p:cNvSpPr/>
            <p:nvPr/>
          </p:nvSpPr>
          <p:spPr>
            <a:xfrm rot="-1034744">
              <a:off x="8158504" y="3004072"/>
              <a:ext cx="341991" cy="474756"/>
            </a:xfrm>
            <a:custGeom>
              <a:avLst/>
              <a:gdLst/>
              <a:ahLst/>
              <a:cxnLst/>
              <a:rect l="l" t="t" r="r" b="b"/>
              <a:pathLst>
                <a:path w="51598" h="71629" extrusionOk="0">
                  <a:moveTo>
                    <a:pt x="22875" y="46751"/>
                  </a:moveTo>
                  <a:lnTo>
                    <a:pt x="5368" y="58809"/>
                  </a:lnTo>
                  <a:lnTo>
                    <a:pt x="0" y="1"/>
                  </a:lnTo>
                  <a:lnTo>
                    <a:pt x="51598" y="27001"/>
                  </a:lnTo>
                  <a:lnTo>
                    <a:pt x="34612" y="38699"/>
                  </a:lnTo>
                  <a:lnTo>
                    <a:pt x="51558" y="63536"/>
                  </a:lnTo>
                  <a:lnTo>
                    <a:pt x="40060" y="71628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272727"/>
              </a:solidFill>
              <a:prstDash val="solid"/>
              <a:miter lim="400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36" name="Google Shape;2036;p53"/>
          <p:cNvGrpSpPr/>
          <p:nvPr/>
        </p:nvGrpSpPr>
        <p:grpSpPr>
          <a:xfrm rot="10800000" flipH="1">
            <a:off x="603472" y="635794"/>
            <a:ext cx="450406" cy="463132"/>
            <a:chOff x="1092050" y="3983462"/>
            <a:chExt cx="687467" cy="740513"/>
          </a:xfrm>
        </p:grpSpPr>
        <p:grpSp>
          <p:nvGrpSpPr>
            <p:cNvPr id="2037" name="Google Shape;2037;p5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038" name="Google Shape;2038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41" name="Google Shape;2041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43" name="Google Shape;2043;p53"/>
          <p:cNvGrpSpPr/>
          <p:nvPr/>
        </p:nvGrpSpPr>
        <p:grpSpPr>
          <a:xfrm>
            <a:off x="8328147" y="4320386"/>
            <a:ext cx="515050" cy="554792"/>
            <a:chOff x="1092050" y="3983462"/>
            <a:chExt cx="687467" cy="740513"/>
          </a:xfrm>
        </p:grpSpPr>
        <p:grpSp>
          <p:nvGrpSpPr>
            <p:cNvPr id="2044" name="Google Shape;2044;p53"/>
            <p:cNvGrpSpPr/>
            <p:nvPr/>
          </p:nvGrpSpPr>
          <p:grpSpPr>
            <a:xfrm>
              <a:off x="1092050" y="4279975"/>
              <a:ext cx="444000" cy="444000"/>
              <a:chOff x="1092050" y="4279975"/>
              <a:chExt cx="444000" cy="444000"/>
            </a:xfrm>
          </p:grpSpPr>
          <p:sp>
            <p:nvSpPr>
              <p:cNvPr id="2045" name="Google Shape;2045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7" name="Google Shape;2047;p53"/>
            <p:cNvGrpSpPr/>
            <p:nvPr/>
          </p:nvGrpSpPr>
          <p:grpSpPr>
            <a:xfrm>
              <a:off x="1481637" y="3983462"/>
              <a:ext cx="297880" cy="297880"/>
              <a:chOff x="1092050" y="4279975"/>
              <a:chExt cx="444000" cy="444000"/>
            </a:xfrm>
          </p:grpSpPr>
          <p:sp>
            <p:nvSpPr>
              <p:cNvPr id="2048" name="Google Shape;2048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29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53"/>
              <p:cNvSpPr/>
              <p:nvPr/>
            </p:nvSpPr>
            <p:spPr>
              <a:xfrm>
                <a:off x="1092050" y="4279975"/>
                <a:ext cx="444000" cy="444000"/>
              </a:xfrm>
              <a:prstGeom prst="star4">
                <a:avLst>
                  <a:gd name="adj" fmla="val 21047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32"/>
          <p:cNvSpPr txBox="1">
            <a:spLocks noGrp="1"/>
          </p:cNvSpPr>
          <p:nvPr>
            <p:ph type="title"/>
          </p:nvPr>
        </p:nvSpPr>
        <p:spPr>
          <a:xfrm>
            <a:off x="1713732" y="597893"/>
            <a:ext cx="5530800" cy="10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-TR" dirty="0">
                <a:solidFill>
                  <a:schemeClr val="tx1"/>
                </a:solidFill>
                <a:latin typeface="Anaheim" panose="020B0604020202020204" charset="-94"/>
              </a:rPr>
              <a:t>Takım</a:t>
            </a:r>
            <a:endParaRPr dirty="0">
              <a:solidFill>
                <a:schemeClr val="tx1"/>
              </a:solidFill>
              <a:latin typeface="Anaheim" panose="020B0604020202020204" charset="-94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E901D4-A436-AE24-6649-8A92A3DC3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2294" y="1632304"/>
            <a:ext cx="7501706" cy="2987895"/>
          </a:xfrm>
        </p:spPr>
        <p:txBody>
          <a:bodyPr/>
          <a:lstStyle/>
          <a:p>
            <a:pPr algn="l"/>
            <a:r>
              <a:rPr lang="tr-TR" sz="3200" dirty="0"/>
              <a:t>Hatice Süheyla ESER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/>
              <a:t>Merve ÇAKIR</a:t>
            </a:r>
          </a:p>
          <a:p>
            <a:pPr algn="l"/>
            <a:endParaRPr lang="tr-TR" sz="3200" dirty="0"/>
          </a:p>
          <a:p>
            <a:pPr algn="l"/>
            <a:r>
              <a:rPr lang="tr-TR" sz="3200" dirty="0"/>
              <a:t>Ayşenur ATİK</a:t>
            </a:r>
            <a:endParaRPr lang="en-US" sz="3200" dirty="0"/>
          </a:p>
        </p:txBody>
      </p:sp>
      <p:grpSp>
        <p:nvGrpSpPr>
          <p:cNvPr id="4" name="Google Shape;3418;p56">
            <a:extLst>
              <a:ext uri="{FF2B5EF4-FFF2-40B4-BE49-F238E27FC236}">
                <a16:creationId xmlns:a16="http://schemas.microsoft.com/office/drawing/2014/main" id="{2792F7F5-8D70-F03A-DC6D-06923FA23281}"/>
              </a:ext>
            </a:extLst>
          </p:cNvPr>
          <p:cNvGrpSpPr/>
          <p:nvPr/>
        </p:nvGrpSpPr>
        <p:grpSpPr>
          <a:xfrm>
            <a:off x="1015155" y="1848424"/>
            <a:ext cx="473019" cy="201544"/>
            <a:chOff x="2068413" y="2353050"/>
            <a:chExt cx="840625" cy="527400"/>
          </a:xfrm>
        </p:grpSpPr>
        <p:grpSp>
          <p:nvGrpSpPr>
            <p:cNvPr id="5" name="Google Shape;3419;p56">
              <a:extLst>
                <a:ext uri="{FF2B5EF4-FFF2-40B4-BE49-F238E27FC236}">
                  <a16:creationId xmlns:a16="http://schemas.microsoft.com/office/drawing/2014/main" id="{1B39053B-4475-C129-27AB-2395EAAFADF8}"/>
                </a:ext>
              </a:extLst>
            </p:cNvPr>
            <p:cNvGrpSpPr/>
            <p:nvPr/>
          </p:nvGrpSpPr>
          <p:grpSpPr>
            <a:xfrm>
              <a:off x="2068413" y="2353050"/>
              <a:ext cx="840625" cy="527400"/>
              <a:chOff x="1317725" y="1968100"/>
              <a:chExt cx="840625" cy="527400"/>
            </a:xfrm>
          </p:grpSpPr>
          <p:sp>
            <p:nvSpPr>
              <p:cNvPr id="9" name="Google Shape;3420;p56">
                <a:extLst>
                  <a:ext uri="{FF2B5EF4-FFF2-40B4-BE49-F238E27FC236}">
                    <a16:creationId xmlns:a16="http://schemas.microsoft.com/office/drawing/2014/main" id="{24F62BB5-18E9-65AE-55D8-AA3DE214D9F5}"/>
                  </a:ext>
                </a:extLst>
              </p:cNvPr>
              <p:cNvSpPr/>
              <p:nvPr/>
            </p:nvSpPr>
            <p:spPr>
              <a:xfrm>
                <a:off x="1317725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421;p56">
                <a:extLst>
                  <a:ext uri="{FF2B5EF4-FFF2-40B4-BE49-F238E27FC236}">
                    <a16:creationId xmlns:a16="http://schemas.microsoft.com/office/drawing/2014/main" id="{D31D1387-ED02-B042-E3EC-DA4F56280BF9}"/>
                  </a:ext>
                </a:extLst>
              </p:cNvPr>
              <p:cNvSpPr/>
              <p:nvPr/>
            </p:nvSpPr>
            <p:spPr>
              <a:xfrm>
                <a:off x="1738050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3422;p56">
              <a:extLst>
                <a:ext uri="{FF2B5EF4-FFF2-40B4-BE49-F238E27FC236}">
                  <a16:creationId xmlns:a16="http://schemas.microsoft.com/office/drawing/2014/main" id="{2A8D105B-99CD-E393-C1EF-85979C6231D5}"/>
                </a:ext>
              </a:extLst>
            </p:cNvPr>
            <p:cNvGrpSpPr/>
            <p:nvPr/>
          </p:nvGrpSpPr>
          <p:grpSpPr>
            <a:xfrm>
              <a:off x="2068413" y="2353050"/>
              <a:ext cx="840625" cy="527400"/>
              <a:chOff x="1317725" y="2745975"/>
              <a:chExt cx="840625" cy="527400"/>
            </a:xfrm>
          </p:grpSpPr>
          <p:sp>
            <p:nvSpPr>
              <p:cNvPr id="7" name="Google Shape;3423;p56">
                <a:extLst>
                  <a:ext uri="{FF2B5EF4-FFF2-40B4-BE49-F238E27FC236}">
                    <a16:creationId xmlns:a16="http://schemas.microsoft.com/office/drawing/2014/main" id="{54FDE6A1-D011-B062-5FC0-6300DF7D038F}"/>
                  </a:ext>
                </a:extLst>
              </p:cNvPr>
              <p:cNvSpPr/>
              <p:nvPr/>
            </p:nvSpPr>
            <p:spPr>
              <a:xfrm>
                <a:off x="1317725" y="27459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424;p56">
                <a:extLst>
                  <a:ext uri="{FF2B5EF4-FFF2-40B4-BE49-F238E27FC236}">
                    <a16:creationId xmlns:a16="http://schemas.microsoft.com/office/drawing/2014/main" id="{F223A3A1-0A4B-998C-271C-3E1D10A6614C}"/>
                  </a:ext>
                </a:extLst>
              </p:cNvPr>
              <p:cNvSpPr/>
              <p:nvPr/>
            </p:nvSpPr>
            <p:spPr>
              <a:xfrm>
                <a:off x="1738050" y="27459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2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3425;p56">
            <a:extLst>
              <a:ext uri="{FF2B5EF4-FFF2-40B4-BE49-F238E27FC236}">
                <a16:creationId xmlns:a16="http://schemas.microsoft.com/office/drawing/2014/main" id="{8B6AD9B8-8B33-DDB0-75E6-C86C23F39C36}"/>
              </a:ext>
            </a:extLst>
          </p:cNvPr>
          <p:cNvGrpSpPr/>
          <p:nvPr/>
        </p:nvGrpSpPr>
        <p:grpSpPr>
          <a:xfrm>
            <a:off x="1015147" y="2854115"/>
            <a:ext cx="473019" cy="201544"/>
            <a:chOff x="2068413" y="3116875"/>
            <a:chExt cx="840625" cy="527400"/>
          </a:xfrm>
        </p:grpSpPr>
        <p:grpSp>
          <p:nvGrpSpPr>
            <p:cNvPr id="12" name="Google Shape;3426;p56">
              <a:extLst>
                <a:ext uri="{FF2B5EF4-FFF2-40B4-BE49-F238E27FC236}">
                  <a16:creationId xmlns:a16="http://schemas.microsoft.com/office/drawing/2014/main" id="{171BA755-C2F7-BFFF-1043-EA48B93C0776}"/>
                </a:ext>
              </a:extLst>
            </p:cNvPr>
            <p:cNvGrpSpPr/>
            <p:nvPr/>
          </p:nvGrpSpPr>
          <p:grpSpPr>
            <a:xfrm>
              <a:off x="2068413" y="3116875"/>
              <a:ext cx="840625" cy="527400"/>
              <a:chOff x="1317725" y="1968100"/>
              <a:chExt cx="840625" cy="527400"/>
            </a:xfrm>
          </p:grpSpPr>
          <p:sp>
            <p:nvSpPr>
              <p:cNvPr id="16" name="Google Shape;3427;p56">
                <a:extLst>
                  <a:ext uri="{FF2B5EF4-FFF2-40B4-BE49-F238E27FC236}">
                    <a16:creationId xmlns:a16="http://schemas.microsoft.com/office/drawing/2014/main" id="{6C946F57-9F57-A94D-9543-9172A49B8BDB}"/>
                  </a:ext>
                </a:extLst>
              </p:cNvPr>
              <p:cNvSpPr/>
              <p:nvPr/>
            </p:nvSpPr>
            <p:spPr>
              <a:xfrm>
                <a:off x="1317725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428;p56">
                <a:extLst>
                  <a:ext uri="{FF2B5EF4-FFF2-40B4-BE49-F238E27FC236}">
                    <a16:creationId xmlns:a16="http://schemas.microsoft.com/office/drawing/2014/main" id="{14D13ADA-19AA-38F0-13AA-AAD8BFD9C841}"/>
                  </a:ext>
                </a:extLst>
              </p:cNvPr>
              <p:cNvSpPr/>
              <p:nvPr/>
            </p:nvSpPr>
            <p:spPr>
              <a:xfrm>
                <a:off x="1738050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" name="Google Shape;3429;p56">
              <a:extLst>
                <a:ext uri="{FF2B5EF4-FFF2-40B4-BE49-F238E27FC236}">
                  <a16:creationId xmlns:a16="http://schemas.microsoft.com/office/drawing/2014/main" id="{9E719503-5551-5C47-B388-BDFE39311CE8}"/>
                </a:ext>
              </a:extLst>
            </p:cNvPr>
            <p:cNvGrpSpPr/>
            <p:nvPr/>
          </p:nvGrpSpPr>
          <p:grpSpPr>
            <a:xfrm>
              <a:off x="2068413" y="3116875"/>
              <a:ext cx="840625" cy="527400"/>
              <a:chOff x="1317725" y="3388475"/>
              <a:chExt cx="840625" cy="527400"/>
            </a:xfrm>
          </p:grpSpPr>
          <p:sp>
            <p:nvSpPr>
              <p:cNvPr id="14" name="Google Shape;3430;p56">
                <a:extLst>
                  <a:ext uri="{FF2B5EF4-FFF2-40B4-BE49-F238E27FC236}">
                    <a16:creationId xmlns:a16="http://schemas.microsoft.com/office/drawing/2014/main" id="{43FAE64F-B504-AF7D-9B22-2506557EBFEE}"/>
                  </a:ext>
                </a:extLst>
              </p:cNvPr>
              <p:cNvSpPr/>
              <p:nvPr/>
            </p:nvSpPr>
            <p:spPr>
              <a:xfrm>
                <a:off x="1317725" y="33884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431;p56">
                <a:extLst>
                  <a:ext uri="{FF2B5EF4-FFF2-40B4-BE49-F238E27FC236}">
                    <a16:creationId xmlns:a16="http://schemas.microsoft.com/office/drawing/2014/main" id="{A5B09536-E84A-0442-5601-793A42AC71BC}"/>
                  </a:ext>
                </a:extLst>
              </p:cNvPr>
              <p:cNvSpPr/>
              <p:nvPr/>
            </p:nvSpPr>
            <p:spPr>
              <a:xfrm>
                <a:off x="1738050" y="33884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3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" name="Google Shape;3432;p56">
            <a:extLst>
              <a:ext uri="{FF2B5EF4-FFF2-40B4-BE49-F238E27FC236}">
                <a16:creationId xmlns:a16="http://schemas.microsoft.com/office/drawing/2014/main" id="{746F2217-2A7B-A75B-4F50-B0F226B9CFCA}"/>
              </a:ext>
            </a:extLst>
          </p:cNvPr>
          <p:cNvGrpSpPr/>
          <p:nvPr/>
        </p:nvGrpSpPr>
        <p:grpSpPr>
          <a:xfrm>
            <a:off x="1028700" y="3859807"/>
            <a:ext cx="473019" cy="201544"/>
            <a:chOff x="2068413" y="3880700"/>
            <a:chExt cx="840625" cy="527400"/>
          </a:xfrm>
        </p:grpSpPr>
        <p:grpSp>
          <p:nvGrpSpPr>
            <p:cNvPr id="19" name="Google Shape;3433;p56">
              <a:extLst>
                <a:ext uri="{FF2B5EF4-FFF2-40B4-BE49-F238E27FC236}">
                  <a16:creationId xmlns:a16="http://schemas.microsoft.com/office/drawing/2014/main" id="{3C8FDFBA-0F54-99C3-C3F2-5195EF08784A}"/>
                </a:ext>
              </a:extLst>
            </p:cNvPr>
            <p:cNvGrpSpPr/>
            <p:nvPr/>
          </p:nvGrpSpPr>
          <p:grpSpPr>
            <a:xfrm>
              <a:off x="2068413" y="3880700"/>
              <a:ext cx="840625" cy="527400"/>
              <a:chOff x="1317725" y="1968100"/>
              <a:chExt cx="840625" cy="527400"/>
            </a:xfrm>
          </p:grpSpPr>
          <p:sp>
            <p:nvSpPr>
              <p:cNvPr id="23" name="Google Shape;3434;p56">
                <a:extLst>
                  <a:ext uri="{FF2B5EF4-FFF2-40B4-BE49-F238E27FC236}">
                    <a16:creationId xmlns:a16="http://schemas.microsoft.com/office/drawing/2014/main" id="{653FD188-C177-96ED-42BE-B9A75E51730A}"/>
                  </a:ext>
                </a:extLst>
              </p:cNvPr>
              <p:cNvSpPr/>
              <p:nvPr/>
            </p:nvSpPr>
            <p:spPr>
              <a:xfrm>
                <a:off x="1317725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435;p56">
                <a:extLst>
                  <a:ext uri="{FF2B5EF4-FFF2-40B4-BE49-F238E27FC236}">
                    <a16:creationId xmlns:a16="http://schemas.microsoft.com/office/drawing/2014/main" id="{2608EC4F-CCBA-9BA5-DF9B-8B84F8A33179}"/>
                  </a:ext>
                </a:extLst>
              </p:cNvPr>
              <p:cNvSpPr/>
              <p:nvPr/>
            </p:nvSpPr>
            <p:spPr>
              <a:xfrm>
                <a:off x="1738050" y="1968100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rgbClr val="FFFFFF"/>
              </a:solidFill>
              <a:ln w="76200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algn="bl" rotWithShape="0">
                  <a:srgbClr val="000000">
                    <a:alpha val="3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" name="Google Shape;3436;p56">
              <a:extLst>
                <a:ext uri="{FF2B5EF4-FFF2-40B4-BE49-F238E27FC236}">
                  <a16:creationId xmlns:a16="http://schemas.microsoft.com/office/drawing/2014/main" id="{2E5E895E-C8AA-6B56-13AE-54E59365063E}"/>
                </a:ext>
              </a:extLst>
            </p:cNvPr>
            <p:cNvGrpSpPr/>
            <p:nvPr/>
          </p:nvGrpSpPr>
          <p:grpSpPr>
            <a:xfrm>
              <a:off x="2068413" y="3880700"/>
              <a:ext cx="840625" cy="527400"/>
              <a:chOff x="1317725" y="4030975"/>
              <a:chExt cx="840625" cy="527400"/>
            </a:xfrm>
          </p:grpSpPr>
          <p:sp>
            <p:nvSpPr>
              <p:cNvPr id="21" name="Google Shape;3437;p56">
                <a:extLst>
                  <a:ext uri="{FF2B5EF4-FFF2-40B4-BE49-F238E27FC236}">
                    <a16:creationId xmlns:a16="http://schemas.microsoft.com/office/drawing/2014/main" id="{268F8216-C632-4B01-B33B-8D5AE9560E95}"/>
                  </a:ext>
                </a:extLst>
              </p:cNvPr>
              <p:cNvSpPr/>
              <p:nvPr/>
            </p:nvSpPr>
            <p:spPr>
              <a:xfrm>
                <a:off x="1317725" y="40309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438;p56">
                <a:extLst>
                  <a:ext uri="{FF2B5EF4-FFF2-40B4-BE49-F238E27FC236}">
                    <a16:creationId xmlns:a16="http://schemas.microsoft.com/office/drawing/2014/main" id="{CE03C3F8-4AA3-610D-19AA-8204329FF5BA}"/>
                  </a:ext>
                </a:extLst>
              </p:cNvPr>
              <p:cNvSpPr/>
              <p:nvPr/>
            </p:nvSpPr>
            <p:spPr>
              <a:xfrm>
                <a:off x="1738050" y="4030975"/>
                <a:ext cx="420300" cy="527400"/>
              </a:xfrm>
              <a:prstGeom prst="chevron">
                <a:avLst>
                  <a:gd name="adj" fmla="val 50000"/>
                </a:avLst>
              </a:prstGeom>
              <a:solidFill>
                <a:schemeClr val="accent1"/>
              </a:solidFill>
              <a:ln w="1905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Web Design Company Profile by Slidesgo">
  <a:themeElements>
    <a:clrScheme name="Simple Light">
      <a:dk1>
        <a:srgbClr val="0B0B0B"/>
      </a:dk1>
      <a:lt1>
        <a:srgbClr val="F5EDB3"/>
      </a:lt1>
      <a:dk2>
        <a:srgbClr val="F3F064"/>
      </a:dk2>
      <a:lt2>
        <a:srgbClr val="FFFCEA"/>
      </a:lt2>
      <a:accent1>
        <a:srgbClr val="FFCC00"/>
      </a:accent1>
      <a:accent2>
        <a:srgbClr val="00FF6C"/>
      </a:accent2>
      <a:accent3>
        <a:srgbClr val="F53333"/>
      </a:accent3>
      <a:accent4>
        <a:srgbClr val="FFFFFF"/>
      </a:accent4>
      <a:accent5>
        <a:srgbClr val="FFFFFF"/>
      </a:accent5>
      <a:accent6>
        <a:srgbClr val="FFFFFF"/>
      </a:accent6>
      <a:hlink>
        <a:srgbClr val="0B0B0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</Words>
  <Application>Microsoft Office PowerPoint</Application>
  <PresentationFormat>On-screen Show (16:9)</PresentationFormat>
  <Paragraphs>23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Kufam</vt:lpstr>
      <vt:lpstr>Anaheim</vt:lpstr>
      <vt:lpstr>Montserrat</vt:lpstr>
      <vt:lpstr>Arial</vt:lpstr>
      <vt:lpstr>Web Design Company Profile by Slidesgo</vt:lpstr>
      <vt:lpstr>Viva Vista logo?</vt:lpstr>
      <vt:lpstr>PowerPoint Presentation</vt:lpstr>
      <vt:lpstr>PowerPoint Presentation</vt:lpstr>
      <vt:lpstr>01</vt:lpstr>
      <vt:lpstr>02</vt:lpstr>
      <vt:lpstr>03</vt:lpstr>
      <vt:lpstr>PowerPoint Presentation</vt:lpstr>
      <vt:lpstr>Takım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Viva Vista logo?</dc:title>
  <cp:lastModifiedBy>Ayşenur  ATİK</cp:lastModifiedBy>
  <cp:revision>1</cp:revision>
  <dcterms:modified xsi:type="dcterms:W3CDTF">2024-07-28T11:25:18Z</dcterms:modified>
</cp:coreProperties>
</file>