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64" r:id="rId5"/>
    <p:sldId id="259" r:id="rId6"/>
    <p:sldId id="260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1ECE-5D43-1C43-835C-28EE5CFB9D4A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F4D95-6BA5-F04A-BAC7-D6F61285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04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7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3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8" y="1620000"/>
            <a:ext cx="11183565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58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9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6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C3EC-087E-4E36-A7EA-8E434102F8F7}" type="datetimeFigureOut">
              <a:rPr lang="de-DE" smtClean="0"/>
              <a:t>07.08.17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DB40-843E-4803-A269-0DC6AEDC7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92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Requirements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Prototype, Minimal &amp; Most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Benedikt Bosshammer</a:t>
            </a:r>
          </a:p>
          <a:p>
            <a:endParaRPr lang="de-DE" dirty="0"/>
          </a:p>
          <a:p>
            <a:r>
              <a:rPr lang="de-DE" dirty="0"/>
              <a:t>benedikt.bosshammer@sap.com</a:t>
            </a:r>
          </a:p>
        </p:txBody>
      </p:sp>
    </p:spTree>
    <p:extLst>
      <p:ext uri="{BB962C8B-B14F-4D97-AF65-F5344CB8AC3E}">
        <p14:creationId xmlns:p14="http://schemas.microsoft.com/office/powerpoint/2010/main" val="39128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81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6" name="Rectangle 1"/>
          <p:cNvSpPr/>
          <p:nvPr/>
        </p:nvSpPr>
        <p:spPr bwMode="gray">
          <a:xfrm>
            <a:off x="8079129" y="986481"/>
            <a:ext cx="2685328" cy="2020361"/>
          </a:xfrm>
          <a:prstGeom prst="rect">
            <a:avLst/>
          </a:prstGeom>
          <a:solidFill>
            <a:srgbClr val="FEE3A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18"/>
          <p:cNvSpPr/>
          <p:nvPr/>
        </p:nvSpPr>
        <p:spPr bwMode="gray">
          <a:xfrm>
            <a:off x="8471372" y="1462190"/>
            <a:ext cx="1933303" cy="1039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216" y="1462190"/>
            <a:ext cx="1782582" cy="474167"/>
          </a:xfrm>
          <a:prstGeom prst="rect">
            <a:avLst/>
          </a:prstGeom>
        </p:spPr>
      </p:pic>
      <p:sp>
        <p:nvSpPr>
          <p:cNvPr id="12" name="TextBox 28"/>
          <p:cNvSpPr txBox="1"/>
          <p:nvPr/>
        </p:nvSpPr>
        <p:spPr>
          <a:xfrm>
            <a:off x="8471372" y="680489"/>
            <a:ext cx="25341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800" kern="0" dirty="0">
                <a:ea typeface="Arial Unicode MS" pitchFamily="34" charset="-128"/>
                <a:cs typeface="Arial Unicode MS" pitchFamily="34" charset="-128"/>
              </a:rPr>
              <a:t>Cloud </a:t>
            </a:r>
            <a:r>
              <a:rPr lang="de-DE" sz="1800" kern="0" dirty="0" err="1">
                <a:ea typeface="Arial Unicode MS" pitchFamily="34" charset="-128"/>
                <a:cs typeface="Arial Unicode MS" pitchFamily="34" charset="-128"/>
              </a:rPr>
              <a:t>Platform</a:t>
            </a:r>
            <a:endParaRPr lang="de-DE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8602874" y="2040375"/>
            <a:ext cx="16272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800" b="1" kern="0" dirty="0">
                <a:ea typeface="Arial Unicode MS" pitchFamily="34" charset="-128"/>
                <a:cs typeface="Arial Unicode MS" pitchFamily="34" charset="-128"/>
              </a:rPr>
              <a:t>Barcheck-App</a:t>
            </a:r>
          </a:p>
        </p:txBody>
      </p:sp>
      <p:pic>
        <p:nvPicPr>
          <p:cNvPr id="15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018" y="669620"/>
            <a:ext cx="504553" cy="257322"/>
          </a:xfrm>
          <a:prstGeom prst="rect">
            <a:avLst/>
          </a:prstGeom>
        </p:spPr>
      </p:pic>
      <p:sp>
        <p:nvSpPr>
          <p:cNvPr id="16" name="Zylinder 15"/>
          <p:cNvSpPr/>
          <p:nvPr/>
        </p:nvSpPr>
        <p:spPr>
          <a:xfrm>
            <a:off x="8630455" y="4917652"/>
            <a:ext cx="1599684" cy="1481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HANA DB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6" idx="2"/>
            <a:endCxn id="16" idx="1"/>
          </p:cNvCxnSpPr>
          <p:nvPr/>
        </p:nvCxnSpPr>
        <p:spPr>
          <a:xfrm>
            <a:off x="9421793" y="3006842"/>
            <a:ext cx="8504" cy="19108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9522323" y="3777581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XSODATA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59757" y="1690688"/>
            <a:ext cx="62387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2000" dirty="0" err="1" smtClean="0"/>
              <a:t>Exported</a:t>
            </a:r>
            <a:r>
              <a:rPr lang="de-DE" sz="2000" dirty="0" smtClean="0"/>
              <a:t> Data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CiviCRM</a:t>
            </a:r>
            <a:r>
              <a:rPr lang="de-DE" sz="2000" dirty="0" smtClean="0"/>
              <a:t> </a:t>
            </a:r>
            <a:r>
              <a:rPr lang="de-DE" sz="2000" dirty="0" err="1" smtClean="0"/>
              <a:t>stored</a:t>
            </a:r>
            <a:r>
              <a:rPr lang="de-DE" sz="2000" dirty="0" smtClean="0"/>
              <a:t> in HANA DB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Barcheck</a:t>
            </a:r>
            <a:r>
              <a:rPr lang="de-DE" dirty="0" smtClean="0"/>
              <a:t> Web-App </a:t>
            </a:r>
            <a:r>
              <a:rPr lang="de-DE" dirty="0" err="1" smtClean="0"/>
              <a:t>uses</a:t>
            </a:r>
            <a:r>
              <a:rPr lang="de-DE" dirty="0" smtClean="0"/>
              <a:t> XSODATA Services via HTTP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u="sng" dirty="0" smtClean="0"/>
              <a:t>Authentication</a:t>
            </a:r>
            <a:r>
              <a:rPr lang="de-DE" dirty="0" smtClean="0"/>
              <a:t>: Basic </a:t>
            </a:r>
            <a:r>
              <a:rPr lang="de-DE" dirty="0" err="1" smtClean="0"/>
              <a:t>Auth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New Data </a:t>
            </a:r>
            <a:r>
              <a:rPr lang="de-DE" dirty="0" err="1" smtClean="0"/>
              <a:t>persisted</a:t>
            </a:r>
            <a:r>
              <a:rPr lang="de-DE" dirty="0" smtClean="0"/>
              <a:t> in HANA DB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3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Within</a:t>
            </a:r>
            <a:r>
              <a:rPr lang="de-DE" dirty="0" smtClean="0"/>
              <a:t> SAP </a:t>
            </a:r>
            <a:r>
              <a:rPr lang="de-DE" dirty="0" err="1" smtClean="0"/>
              <a:t>landscape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SAP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4170320" y="873997"/>
            <a:ext cx="3421578" cy="2714472"/>
          </a:xfrm>
          <a:prstGeom prst="rect">
            <a:avLst/>
          </a:prstGeom>
          <a:solidFill>
            <a:srgbClr val="FEE3A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8897844" y="4197331"/>
            <a:ext cx="2690248" cy="2237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9054557" y="5677404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0321324" y="5686110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9054557" y="6056126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0321324" y="6056126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9054557" y="4358398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Sluice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321324" y="4358398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Drops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4" y="4677810"/>
            <a:ext cx="953886" cy="9538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gray">
          <a:xfrm>
            <a:off x="4692697" y="2568438"/>
            <a:ext cx="2376821" cy="903602"/>
          </a:xfrm>
          <a:prstGeom prst="rect">
            <a:avLst/>
          </a:prstGeom>
          <a:solidFill>
            <a:srgbClr val="FF9966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>
                <a:ea typeface="Arial Unicode MS" pitchFamily="34" charset="-128"/>
                <a:cs typeface="Arial Unicode MS" pitchFamily="34" charset="-128"/>
              </a:rPr>
              <a:t>Adapter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1799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(Authentication, Data- / System-Management)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4875530" y="927972"/>
            <a:ext cx="1932800" cy="1039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06" y="949384"/>
            <a:ext cx="1782118" cy="4740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258608" y="1966275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59855" y="1966275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5530" y="3642473"/>
            <a:ext cx="2533535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Cloud </a:t>
            </a: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Platform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6644" y="1527419"/>
            <a:ext cx="1626841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>
                <a:ea typeface="Arial Unicode MS" pitchFamily="34" charset="-128"/>
                <a:cs typeface="Arial Unicode MS" pitchFamily="34" charset="-128"/>
              </a:rPr>
              <a:t>Barcheck-App</a:t>
            </a:r>
          </a:p>
        </p:txBody>
      </p:sp>
      <p:cxnSp>
        <p:nvCxnSpPr>
          <p:cNvPr id="39" name="Straight Arrow Connector 38"/>
          <p:cNvCxnSpPr>
            <a:stCxn id="10" idx="0"/>
          </p:cNvCxnSpPr>
          <p:nvPr/>
        </p:nvCxnSpPr>
        <p:spPr>
          <a:xfrm flipH="1" flipV="1">
            <a:off x="7069518" y="3257051"/>
            <a:ext cx="2516123" cy="11013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04992" y="1586894"/>
            <a:ext cx="4347785" cy="277150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0"/>
            <a:endCxn id="18" idx="1"/>
          </p:cNvCxnSpPr>
          <p:nvPr/>
        </p:nvCxnSpPr>
        <p:spPr>
          <a:xfrm flipV="1">
            <a:off x="2364492" y="3020240"/>
            <a:ext cx="2328206" cy="165757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176081" y="4677810"/>
            <a:ext cx="2376821" cy="1597605"/>
            <a:chOff x="1689463" y="4678134"/>
            <a:chExt cx="2377440" cy="1598021"/>
          </a:xfrm>
        </p:grpSpPr>
        <p:sp>
          <p:nvSpPr>
            <p:cNvPr id="27" name="Rectangle 26"/>
            <p:cNvSpPr/>
            <p:nvPr/>
          </p:nvSpPr>
          <p:spPr bwMode="gray">
            <a:xfrm>
              <a:off x="1689463" y="4678134"/>
              <a:ext cx="2377440" cy="15980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799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8320" y="5088393"/>
              <a:ext cx="2159726" cy="777501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184503" y="2051969"/>
            <a:ext cx="1271121" cy="430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ea typeface="Arial Unicode MS" pitchFamily="34" charset="-128"/>
                <a:cs typeface="Arial Unicode MS" pitchFamily="34" charset="-128"/>
              </a:rPr>
              <a:t>Data</a:t>
            </a:r>
            <a:br>
              <a:rPr lang="de-DE" sz="1400" i="1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1400" i="1" kern="0" dirty="0" err="1">
                <a:ea typeface="Arial Unicode MS" pitchFamily="34" charset="-128"/>
                <a:cs typeface="Arial Unicode MS" pitchFamily="34" charset="-128"/>
              </a:rPr>
              <a:t>transfer</a:t>
            </a:r>
            <a:endParaRPr lang="de-DE" sz="1400" i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 rot="19497759">
            <a:off x="2668580" y="3706903"/>
            <a:ext cx="1271121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authenticate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 rot="19497759">
            <a:off x="2778639" y="3947324"/>
            <a:ext cx="1433869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Sales</a:t>
            </a: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Data</a:t>
            </a:r>
          </a:p>
        </p:txBody>
      </p:sp>
      <p:sp>
        <p:nvSpPr>
          <p:cNvPr id="56" name="TextBox 55"/>
          <p:cNvSpPr txBox="1"/>
          <p:nvPr/>
        </p:nvSpPr>
        <p:spPr>
          <a:xfrm rot="1936937">
            <a:off x="8196358" y="2607134"/>
            <a:ext cx="1271121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Login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069519" y="2711060"/>
            <a:ext cx="3650391" cy="164733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1477193">
            <a:off x="7477513" y="3216023"/>
            <a:ext cx="2589490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Contact</a:t>
            </a: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Persons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 rot="1443649">
            <a:off x="7637683" y="3795575"/>
            <a:ext cx="1271121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authenticate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176" y="3631606"/>
            <a:ext cx="504422" cy="25725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901416" y="6440832"/>
            <a:ext cx="2786018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Microservice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Architecture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Minimal</a:t>
            </a:r>
            <a:br>
              <a:rPr lang="de-DE" dirty="0" smtClean="0"/>
            </a:br>
            <a:r>
              <a:rPr lang="de-DE" sz="2000" dirty="0" err="1" smtClean="0"/>
              <a:t>within</a:t>
            </a:r>
            <a:r>
              <a:rPr lang="de-DE" sz="2000" dirty="0" smtClean="0"/>
              <a:t> SAP </a:t>
            </a:r>
            <a:r>
              <a:rPr lang="de-DE" sz="2000" dirty="0" err="1" smtClean="0"/>
              <a:t>landscape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7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4170320" y="873997"/>
            <a:ext cx="3421578" cy="26616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8897844" y="4197331"/>
            <a:ext cx="2690248" cy="2237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9054557" y="5677404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0321324" y="5686110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9054557" y="6056126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0321324" y="6056126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9054557" y="4358398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Sluice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321324" y="4358398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Drops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4" y="4677810"/>
            <a:ext cx="953886" cy="953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01416" y="6440832"/>
            <a:ext cx="2786018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Microservice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Architecture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692697" y="2568438"/>
            <a:ext cx="2376821" cy="903602"/>
          </a:xfrm>
          <a:prstGeom prst="rect">
            <a:avLst/>
          </a:prstGeom>
          <a:solidFill>
            <a:srgbClr val="FFFF66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>
                <a:ea typeface="Arial Unicode MS" pitchFamily="34" charset="-128"/>
                <a:cs typeface="Arial Unicode MS" pitchFamily="34" charset="-128"/>
              </a:rPr>
              <a:t>Adapter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1799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(Authentication, Data- / Systemmanagement)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4875530" y="927972"/>
            <a:ext cx="1932800" cy="1039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06" y="949384"/>
            <a:ext cx="1782118" cy="4740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258608" y="1966275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59855" y="1966275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6644" y="1527419"/>
            <a:ext cx="1626841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>
                <a:ea typeface="Arial Unicode MS" pitchFamily="34" charset="-128"/>
                <a:cs typeface="Arial Unicode MS" pitchFamily="34" charset="-128"/>
              </a:rPr>
              <a:t>Barcheck-App</a:t>
            </a:r>
          </a:p>
        </p:txBody>
      </p:sp>
      <p:cxnSp>
        <p:nvCxnSpPr>
          <p:cNvPr id="39" name="Straight Arrow Connector 38"/>
          <p:cNvCxnSpPr>
            <a:stCxn id="10" idx="0"/>
          </p:cNvCxnSpPr>
          <p:nvPr/>
        </p:nvCxnSpPr>
        <p:spPr>
          <a:xfrm flipH="1" flipV="1">
            <a:off x="7069518" y="3257051"/>
            <a:ext cx="2516123" cy="11013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0"/>
            <a:endCxn id="18" idx="1"/>
          </p:cNvCxnSpPr>
          <p:nvPr/>
        </p:nvCxnSpPr>
        <p:spPr>
          <a:xfrm flipV="1">
            <a:off x="2364492" y="3020240"/>
            <a:ext cx="2328206" cy="165757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176081" y="4677810"/>
            <a:ext cx="2376821" cy="1597605"/>
            <a:chOff x="1689463" y="4678134"/>
            <a:chExt cx="2377440" cy="1598021"/>
          </a:xfrm>
        </p:grpSpPr>
        <p:sp>
          <p:nvSpPr>
            <p:cNvPr id="27" name="Rectangle 26"/>
            <p:cNvSpPr/>
            <p:nvPr/>
          </p:nvSpPr>
          <p:spPr bwMode="gray">
            <a:xfrm>
              <a:off x="1689463" y="4678134"/>
              <a:ext cx="2377440" cy="15980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799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8320" y="5088393"/>
              <a:ext cx="2159726" cy="777501"/>
            </a:xfrm>
            <a:prstGeom prst="rect">
              <a:avLst/>
            </a:prstGeom>
          </p:spPr>
        </p:pic>
      </p:grpSp>
      <p:cxnSp>
        <p:nvCxnSpPr>
          <p:cNvPr id="48" name="Straight Arrow Connector 47"/>
          <p:cNvCxnSpPr/>
          <p:nvPr/>
        </p:nvCxnSpPr>
        <p:spPr>
          <a:xfrm flipH="1" flipV="1">
            <a:off x="7069518" y="3257051"/>
            <a:ext cx="2516123" cy="11013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804992" y="1586894"/>
            <a:ext cx="4347785" cy="277150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069519" y="2711060"/>
            <a:ext cx="3650391" cy="164733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84503" y="2051969"/>
            <a:ext cx="1271121" cy="430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Data</a:t>
            </a:r>
            <a:b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transfer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 rot="19497759">
            <a:off x="2668580" y="3706903"/>
            <a:ext cx="1271121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authenticate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 rot="19497759">
            <a:off x="2778639" y="3947324"/>
            <a:ext cx="1433869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Sales</a:t>
            </a: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Data</a:t>
            </a:r>
          </a:p>
        </p:txBody>
      </p:sp>
      <p:sp>
        <p:nvSpPr>
          <p:cNvPr id="56" name="TextBox 55"/>
          <p:cNvSpPr txBox="1"/>
          <p:nvPr/>
        </p:nvSpPr>
        <p:spPr>
          <a:xfrm rot="1936937">
            <a:off x="8196358" y="2607134"/>
            <a:ext cx="1271121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Login</a:t>
            </a:r>
          </a:p>
        </p:txBody>
      </p:sp>
      <p:sp>
        <p:nvSpPr>
          <p:cNvPr id="57" name="TextBox 56"/>
          <p:cNvSpPr txBox="1"/>
          <p:nvPr/>
        </p:nvSpPr>
        <p:spPr>
          <a:xfrm rot="1477193">
            <a:off x="7477513" y="3216023"/>
            <a:ext cx="2589490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Contact</a:t>
            </a: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Persons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 rot="1443649">
            <a:off x="7637683" y="3795575"/>
            <a:ext cx="1271121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authenticate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86296" y="3529508"/>
            <a:ext cx="3421578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Server (e.g. Apache Container)</a:t>
            </a:r>
          </a:p>
        </p:txBody>
      </p:sp>
      <p:sp>
        <p:nvSpPr>
          <p:cNvPr id="4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Minimal</a:t>
            </a:r>
            <a:br>
              <a:rPr lang="de-DE" dirty="0" smtClean="0"/>
            </a:br>
            <a:r>
              <a:rPr lang="de-DE" sz="2000" dirty="0" err="1" smtClean="0"/>
              <a:t>without</a:t>
            </a:r>
            <a:r>
              <a:rPr lang="de-DE" sz="2000" dirty="0" smtClean="0"/>
              <a:t> SAP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27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Within</a:t>
            </a:r>
            <a:r>
              <a:rPr lang="de-DE" dirty="0" smtClean="0"/>
              <a:t> SAP </a:t>
            </a:r>
            <a:r>
              <a:rPr lang="de-DE" dirty="0" err="1" smtClean="0"/>
              <a:t>landscape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SAP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9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 bwMode="gray">
          <a:xfrm>
            <a:off x="4043957" y="897213"/>
            <a:ext cx="3421578" cy="2714472"/>
          </a:xfrm>
          <a:prstGeom prst="rect">
            <a:avLst/>
          </a:prstGeom>
          <a:solidFill>
            <a:srgbClr val="FEE3A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9046630" y="1039118"/>
            <a:ext cx="2690248" cy="2237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9203343" y="2519191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0470110" y="2527897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9203343" y="2897913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0470110" y="2897913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9203343" y="1200185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Sluice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470110" y="1200185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Drops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810" y="1519597"/>
            <a:ext cx="953886" cy="953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50202" y="3282619"/>
            <a:ext cx="2786018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Microservice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Architecture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4750364" y="955884"/>
            <a:ext cx="1932800" cy="1039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40" y="977296"/>
            <a:ext cx="1782118" cy="4740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133442" y="1994187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34689" y="1994187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81478" y="1555331"/>
            <a:ext cx="1626841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>
                <a:ea typeface="Arial Unicode MS" pitchFamily="34" charset="-128"/>
                <a:cs typeface="Arial Unicode MS" pitchFamily="34" charset="-128"/>
              </a:rPr>
              <a:t>Barcheck-App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254800" y="5139553"/>
            <a:ext cx="2376821" cy="1597605"/>
            <a:chOff x="1689463" y="4678134"/>
            <a:chExt cx="2377440" cy="1598021"/>
          </a:xfrm>
        </p:grpSpPr>
        <p:sp>
          <p:nvSpPr>
            <p:cNvPr id="27" name="Rectangle 26"/>
            <p:cNvSpPr/>
            <p:nvPr/>
          </p:nvSpPr>
          <p:spPr bwMode="gray">
            <a:xfrm>
              <a:off x="1689463" y="4678134"/>
              <a:ext cx="2377440" cy="15980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799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8320" y="5088393"/>
              <a:ext cx="2159726" cy="777501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5059337" y="2079881"/>
            <a:ext cx="1271121" cy="430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ea typeface="Arial Unicode MS" pitchFamily="34" charset="-128"/>
                <a:cs typeface="Arial Unicode MS" pitchFamily="34" charset="-128"/>
              </a:rPr>
              <a:t>Data</a:t>
            </a:r>
            <a:br>
              <a:rPr lang="de-DE" sz="1400" i="1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1400" i="1" kern="0" dirty="0" err="1">
                <a:ea typeface="Arial Unicode MS" pitchFamily="34" charset="-128"/>
                <a:cs typeface="Arial Unicode MS" pitchFamily="34" charset="-128"/>
              </a:rPr>
              <a:t>transfer</a:t>
            </a:r>
            <a:endParaRPr lang="de-DE" sz="1400" i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61130" y="3557420"/>
            <a:ext cx="3421578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Server (e.g. Apache Container)</a:t>
            </a:r>
          </a:p>
        </p:txBody>
      </p:sp>
      <p:sp>
        <p:nvSpPr>
          <p:cNvPr id="4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Most</a:t>
            </a:r>
            <a:br>
              <a:rPr lang="de-DE" dirty="0" smtClean="0"/>
            </a:br>
            <a:r>
              <a:rPr lang="de-DE" sz="2000" dirty="0" err="1" smtClean="0"/>
              <a:t>within</a:t>
            </a:r>
            <a:r>
              <a:rPr lang="de-DE" sz="2000" dirty="0" smtClean="0"/>
              <a:t> SAP </a:t>
            </a:r>
            <a:r>
              <a:rPr lang="de-DE" sz="2000" dirty="0" err="1" smtClean="0"/>
              <a:t>landscape</a:t>
            </a:r>
            <a:endParaRPr lang="de-DE" dirty="0"/>
          </a:p>
        </p:txBody>
      </p:sp>
      <p:pic>
        <p:nvPicPr>
          <p:cNvPr id="35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0" y="2404500"/>
            <a:ext cx="1921102" cy="2165605"/>
          </a:xfrm>
          <a:prstGeom prst="rect">
            <a:avLst/>
          </a:prstGeom>
        </p:spPr>
      </p:pic>
      <p:cxnSp>
        <p:nvCxnSpPr>
          <p:cNvPr id="36" name="Straight Arrow Connector 25"/>
          <p:cNvCxnSpPr/>
          <p:nvPr/>
        </p:nvCxnSpPr>
        <p:spPr>
          <a:xfrm flipV="1">
            <a:off x="1336486" y="1451340"/>
            <a:ext cx="3393745" cy="187562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1"/>
          <p:cNvSpPr txBox="1"/>
          <p:nvPr/>
        </p:nvSpPr>
        <p:spPr>
          <a:xfrm rot="19777661">
            <a:off x="1978317" y="2352530"/>
            <a:ext cx="1271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http-Access</a:t>
            </a:r>
            <a:endParaRPr lang="de-DE" sz="18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Pfeil nach links und rechts 10"/>
          <p:cNvSpPr/>
          <p:nvPr/>
        </p:nvSpPr>
        <p:spPr>
          <a:xfrm rot="19540158">
            <a:off x="7365827" y="2371173"/>
            <a:ext cx="1794112" cy="516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links und rechts 39"/>
          <p:cNvSpPr/>
          <p:nvPr/>
        </p:nvSpPr>
        <p:spPr>
          <a:xfrm rot="16200000">
            <a:off x="9698381" y="4067960"/>
            <a:ext cx="1399801" cy="516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868758" y="4438443"/>
            <a:ext cx="4143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wraps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CiviCRM</a:t>
            </a:r>
            <a:r>
              <a:rPr lang="de-DE" dirty="0" smtClean="0"/>
              <a:t> API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Barcheck-App </a:t>
            </a: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Barcheck-App just </a:t>
            </a:r>
            <a:r>
              <a:rPr lang="de-DE" dirty="0" err="1" smtClean="0"/>
              <a:t>uses</a:t>
            </a:r>
            <a:r>
              <a:rPr lang="de-DE" dirty="0" smtClean="0"/>
              <a:t> Drops, </a:t>
            </a:r>
            <a:r>
              <a:rPr lang="de-DE" dirty="0" err="1" smtClean="0"/>
              <a:t>Sluice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CiviCRM</a:t>
            </a:r>
            <a:r>
              <a:rPr lang="de-DE" dirty="0" smtClean="0"/>
              <a:t> </a:t>
            </a:r>
            <a:r>
              <a:rPr lang="de-DE" dirty="0" err="1" smtClean="0"/>
              <a:t>wrapper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/>
          </a:p>
        </p:txBody>
      </p:sp>
      <p:sp>
        <p:nvSpPr>
          <p:cNvPr id="42" name="Rectangle 17"/>
          <p:cNvSpPr/>
          <p:nvPr/>
        </p:nvSpPr>
        <p:spPr bwMode="gray">
          <a:xfrm>
            <a:off x="4127673" y="2580358"/>
            <a:ext cx="3261292" cy="903602"/>
          </a:xfrm>
          <a:prstGeom prst="rect">
            <a:avLst/>
          </a:prstGeom>
          <a:solidFill>
            <a:srgbClr val="FF9966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 smtClean="0">
                <a:ea typeface="Arial Unicode MS" pitchFamily="34" charset="-128"/>
                <a:cs typeface="Arial Unicode MS" pitchFamily="34" charset="-128"/>
              </a:rPr>
              <a:t>MS-Adapter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1799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(Authentication, Data- / System-Management)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87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4045154" y="901909"/>
            <a:ext cx="3421578" cy="26616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9046630" y="1039118"/>
            <a:ext cx="2690248" cy="2237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9203343" y="2519191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0470110" y="2527897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9203343" y="2897913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0470110" y="2897913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9203343" y="1200185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Sluice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470110" y="1200185"/>
            <a:ext cx="1062169" cy="26989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Drops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810" y="1519597"/>
            <a:ext cx="953886" cy="953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50202" y="3282619"/>
            <a:ext cx="2786018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Microservice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de-DE" sz="1799" kern="0" dirty="0" err="1">
                <a:ea typeface="Arial Unicode MS" pitchFamily="34" charset="-128"/>
                <a:cs typeface="Arial Unicode MS" pitchFamily="34" charset="-128"/>
              </a:rPr>
              <a:t>Architecture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111546" y="2594974"/>
            <a:ext cx="3288794" cy="903602"/>
          </a:xfrm>
          <a:prstGeom prst="rect">
            <a:avLst/>
          </a:prstGeom>
          <a:solidFill>
            <a:srgbClr val="FFFF66"/>
          </a:solidFill>
          <a:ln w="635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 smtClean="0">
                <a:ea typeface="Arial Unicode MS" pitchFamily="34" charset="-128"/>
                <a:cs typeface="Arial Unicode MS" pitchFamily="34" charset="-128"/>
              </a:rPr>
              <a:t>MS-Adapter</a:t>
            </a: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1799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(Authentication, Data- / Systemmanagement)</a:t>
            </a:r>
            <a:endParaRPr lang="de-DE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4750364" y="955884"/>
            <a:ext cx="1932800" cy="1039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40" y="977296"/>
            <a:ext cx="1782118" cy="4740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133442" y="1994187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34689" y="1994187"/>
            <a:ext cx="0" cy="60216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81478" y="1555331"/>
            <a:ext cx="1626841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b="1" kern="0" dirty="0">
                <a:ea typeface="Arial Unicode MS" pitchFamily="34" charset="-128"/>
                <a:cs typeface="Arial Unicode MS" pitchFamily="34" charset="-128"/>
              </a:rPr>
              <a:t>Barcheck-App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254800" y="5139553"/>
            <a:ext cx="2376821" cy="1597605"/>
            <a:chOff x="1689463" y="4678134"/>
            <a:chExt cx="2377440" cy="1598021"/>
          </a:xfrm>
        </p:grpSpPr>
        <p:sp>
          <p:nvSpPr>
            <p:cNvPr id="27" name="Rectangle 26"/>
            <p:cNvSpPr/>
            <p:nvPr/>
          </p:nvSpPr>
          <p:spPr bwMode="gray">
            <a:xfrm>
              <a:off x="1689463" y="4678134"/>
              <a:ext cx="2377440" cy="15980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799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8320" y="5088393"/>
              <a:ext cx="2159726" cy="777501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5059337" y="2079881"/>
            <a:ext cx="1271121" cy="430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Data</a:t>
            </a:r>
            <a:b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de-DE" sz="1400" i="1" kern="0" dirty="0" err="1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transfer</a:t>
            </a:r>
            <a:endParaRPr lang="de-DE" sz="14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61130" y="3557420"/>
            <a:ext cx="3421578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799" kern="0" dirty="0">
                <a:ea typeface="Arial Unicode MS" pitchFamily="34" charset="-128"/>
                <a:cs typeface="Arial Unicode MS" pitchFamily="34" charset="-128"/>
              </a:rPr>
              <a:t>Server (e.g. Apache Container)</a:t>
            </a:r>
          </a:p>
        </p:txBody>
      </p:sp>
      <p:sp>
        <p:nvSpPr>
          <p:cNvPr id="4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Most</a:t>
            </a:r>
            <a:br>
              <a:rPr lang="de-DE" dirty="0" smtClean="0"/>
            </a:br>
            <a:r>
              <a:rPr lang="de-DE" sz="2000" dirty="0" err="1" smtClean="0"/>
              <a:t>without</a:t>
            </a:r>
            <a:r>
              <a:rPr lang="de-DE" sz="2000" dirty="0" smtClean="0"/>
              <a:t> SAP</a:t>
            </a:r>
            <a:endParaRPr lang="de-DE" dirty="0"/>
          </a:p>
        </p:txBody>
      </p:sp>
      <p:pic>
        <p:nvPicPr>
          <p:cNvPr id="35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0" y="2404500"/>
            <a:ext cx="1921102" cy="2165605"/>
          </a:xfrm>
          <a:prstGeom prst="rect">
            <a:avLst/>
          </a:prstGeom>
        </p:spPr>
      </p:pic>
      <p:cxnSp>
        <p:nvCxnSpPr>
          <p:cNvPr id="36" name="Straight Arrow Connector 25"/>
          <p:cNvCxnSpPr/>
          <p:nvPr/>
        </p:nvCxnSpPr>
        <p:spPr>
          <a:xfrm flipV="1">
            <a:off x="1336486" y="1451340"/>
            <a:ext cx="3393745" cy="187562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1"/>
          <p:cNvSpPr txBox="1"/>
          <p:nvPr/>
        </p:nvSpPr>
        <p:spPr>
          <a:xfrm rot="19777661">
            <a:off x="1978317" y="2352530"/>
            <a:ext cx="1271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solidFill>
                  <a:schemeClr val="accent4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http-Access</a:t>
            </a:r>
            <a:endParaRPr lang="de-DE" sz="1800" i="1" kern="0" dirty="0">
              <a:solidFill>
                <a:schemeClr val="accent4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Pfeil nach links und rechts 10"/>
          <p:cNvSpPr/>
          <p:nvPr/>
        </p:nvSpPr>
        <p:spPr>
          <a:xfrm rot="19540158">
            <a:off x="7365827" y="2371173"/>
            <a:ext cx="1794112" cy="516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links und rechts 39"/>
          <p:cNvSpPr/>
          <p:nvPr/>
        </p:nvSpPr>
        <p:spPr>
          <a:xfrm rot="16200000">
            <a:off x="9698381" y="4067960"/>
            <a:ext cx="1399801" cy="516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868758" y="4438443"/>
            <a:ext cx="4143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wraps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CiviCRM</a:t>
            </a:r>
            <a:r>
              <a:rPr lang="de-DE" dirty="0" smtClean="0"/>
              <a:t> API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Barcheck-App </a:t>
            </a: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Barcheck-App just </a:t>
            </a:r>
            <a:r>
              <a:rPr lang="de-DE" dirty="0" err="1" smtClean="0"/>
              <a:t>uses</a:t>
            </a:r>
            <a:r>
              <a:rPr lang="de-DE" dirty="0" smtClean="0"/>
              <a:t> Drops, </a:t>
            </a:r>
            <a:r>
              <a:rPr lang="de-DE" dirty="0" err="1" smtClean="0"/>
              <a:t>Sluice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CiviCRM</a:t>
            </a:r>
            <a:r>
              <a:rPr lang="de-DE" dirty="0" smtClean="0"/>
              <a:t> </a:t>
            </a:r>
            <a:r>
              <a:rPr lang="de-DE" dirty="0" err="1" smtClean="0"/>
              <a:t>wrapper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51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Breitbild</PresentationFormat>
  <Paragraphs>79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 Unicode MS</vt:lpstr>
      <vt:lpstr>Calibri</vt:lpstr>
      <vt:lpstr>Calibri Light</vt:lpstr>
      <vt:lpstr>Arial</vt:lpstr>
      <vt:lpstr>Office Theme</vt:lpstr>
      <vt:lpstr>Requirements: Prototype, Minimal &amp; Most</vt:lpstr>
      <vt:lpstr>Prototype</vt:lpstr>
      <vt:lpstr>Prototype</vt:lpstr>
      <vt:lpstr>Minimal</vt:lpstr>
      <vt:lpstr>Minimal within SAP landscape</vt:lpstr>
      <vt:lpstr>PowerPoint-Präsentation</vt:lpstr>
      <vt:lpstr>Most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Minimal &amp; Most</dc:title>
  <dc:creator>Bosshammer, Benedikt</dc:creator>
  <cp:lastModifiedBy>Benedikt Bosshammer</cp:lastModifiedBy>
  <cp:revision>6</cp:revision>
  <dcterms:created xsi:type="dcterms:W3CDTF">2017-08-01T11:52:39Z</dcterms:created>
  <dcterms:modified xsi:type="dcterms:W3CDTF">2017-08-07T11:09:44Z</dcterms:modified>
</cp:coreProperties>
</file>