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32"/>
  </p:normalViewPr>
  <p:slideViewPr>
    <p:cSldViewPr snapToGrid="0" snapToObjects="1">
      <p:cViewPr>
        <p:scale>
          <a:sx n="128" d="100"/>
          <a:sy n="128" d="100"/>
        </p:scale>
        <p:origin x="14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89D4-80C4-A748-AE22-C01232F53106}" type="datetimeFigureOut">
              <a:rPr lang="de-DE" smtClean="0"/>
              <a:t>05.09.17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2416-DBDB-374E-B64B-2D17F1EDC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08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89D4-80C4-A748-AE22-C01232F53106}" type="datetimeFigureOut">
              <a:rPr lang="de-DE" smtClean="0"/>
              <a:t>05.09.17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2416-DBDB-374E-B64B-2D17F1EDC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06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89D4-80C4-A748-AE22-C01232F53106}" type="datetimeFigureOut">
              <a:rPr lang="de-DE" smtClean="0"/>
              <a:t>05.09.17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2416-DBDB-374E-B64B-2D17F1EDC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1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89D4-80C4-A748-AE22-C01232F53106}" type="datetimeFigureOut">
              <a:rPr lang="de-DE" smtClean="0"/>
              <a:t>05.09.17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2416-DBDB-374E-B64B-2D17F1EDC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80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89D4-80C4-A748-AE22-C01232F53106}" type="datetimeFigureOut">
              <a:rPr lang="de-DE" smtClean="0"/>
              <a:t>05.09.17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2416-DBDB-374E-B64B-2D17F1EDC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19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89D4-80C4-A748-AE22-C01232F53106}" type="datetimeFigureOut">
              <a:rPr lang="de-DE" smtClean="0"/>
              <a:t>05.09.17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2416-DBDB-374E-B64B-2D17F1EDC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29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89D4-80C4-A748-AE22-C01232F53106}" type="datetimeFigureOut">
              <a:rPr lang="de-DE" smtClean="0"/>
              <a:t>05.09.17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2416-DBDB-374E-B64B-2D17F1EDC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56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89D4-80C4-A748-AE22-C01232F53106}" type="datetimeFigureOut">
              <a:rPr lang="de-DE" smtClean="0"/>
              <a:t>05.09.17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2416-DBDB-374E-B64B-2D17F1EDC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89D4-80C4-A748-AE22-C01232F53106}" type="datetimeFigureOut">
              <a:rPr lang="de-DE" smtClean="0"/>
              <a:t>05.09.17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2416-DBDB-374E-B64B-2D17F1EDC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00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89D4-80C4-A748-AE22-C01232F53106}" type="datetimeFigureOut">
              <a:rPr lang="de-DE" smtClean="0"/>
              <a:t>05.09.17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2416-DBDB-374E-B64B-2D17F1EDC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99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89D4-80C4-A748-AE22-C01232F53106}" type="datetimeFigureOut">
              <a:rPr lang="de-DE" smtClean="0"/>
              <a:t>05.09.17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2416-DBDB-374E-B64B-2D17F1EDC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1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89D4-80C4-A748-AE22-C01232F53106}" type="datetimeFigureOut">
              <a:rPr lang="de-DE" smtClean="0"/>
              <a:t>05.09.17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42416-DBDB-374E-B64B-2D17F1EDC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96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12192000" cy="359239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013735" y="1953929"/>
            <a:ext cx="571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</a:rPr>
              <a:t>------ Autogenerierter </a:t>
            </a:r>
            <a:r>
              <a:rPr lang="de-DE" sz="1400" b="1" dirty="0" smtClean="0">
                <a:solidFill>
                  <a:srgbClr val="FF0000"/>
                </a:solidFill>
              </a:rPr>
              <a:t>Identifier</a:t>
            </a:r>
            <a:endParaRPr lang="de-DE" sz="1400" b="1" dirty="0">
              <a:solidFill>
                <a:srgbClr val="FF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332966" y="2150207"/>
            <a:ext cx="571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</a:rPr>
              <a:t>------ eingegebener </a:t>
            </a:r>
            <a:r>
              <a:rPr lang="de-DE" sz="1400" b="1" dirty="0" smtClean="0">
                <a:solidFill>
                  <a:srgbClr val="FF0000"/>
                </a:solidFill>
              </a:rPr>
              <a:t>Name</a:t>
            </a:r>
            <a:r>
              <a:rPr lang="de-DE" sz="1400" dirty="0" smtClean="0">
                <a:solidFill>
                  <a:srgbClr val="FF0000"/>
                </a:solidFill>
              </a:rPr>
              <a:t> der Location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532990" y="2332599"/>
            <a:ext cx="571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</a:rPr>
              <a:t>------ eingegebene </a:t>
            </a:r>
            <a:r>
              <a:rPr lang="de-DE" sz="1400" b="1" dirty="0" smtClean="0">
                <a:solidFill>
                  <a:srgbClr val="FF0000"/>
                </a:solidFill>
              </a:rPr>
              <a:t>Straße</a:t>
            </a:r>
            <a:r>
              <a:rPr lang="de-DE" sz="1400" dirty="0" smtClean="0">
                <a:solidFill>
                  <a:srgbClr val="FF0000"/>
                </a:solidFill>
              </a:rPr>
              <a:t> der Location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898792" y="2517611"/>
            <a:ext cx="571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</a:rPr>
              <a:t>------ eingegebener </a:t>
            </a:r>
            <a:r>
              <a:rPr lang="de-DE" sz="1400" b="1" dirty="0" smtClean="0">
                <a:solidFill>
                  <a:srgbClr val="FF0000"/>
                </a:solidFill>
              </a:rPr>
              <a:t>Adresszusatz</a:t>
            </a:r>
            <a:r>
              <a:rPr lang="de-DE" sz="1400" dirty="0" smtClean="0">
                <a:solidFill>
                  <a:srgbClr val="FF0000"/>
                </a:solidFill>
              </a:rPr>
              <a:t> der Location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332966" y="2700003"/>
            <a:ext cx="571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</a:rPr>
              <a:t>------ eingegebene </a:t>
            </a:r>
            <a:r>
              <a:rPr lang="de-DE" sz="1400" b="1" dirty="0" smtClean="0">
                <a:solidFill>
                  <a:srgbClr val="FF0000"/>
                </a:solidFill>
              </a:rPr>
              <a:t>PLZ</a:t>
            </a:r>
            <a:r>
              <a:rPr lang="de-DE" sz="1400" dirty="0" smtClean="0">
                <a:solidFill>
                  <a:srgbClr val="FF0000"/>
                </a:solidFill>
              </a:rPr>
              <a:t> der Location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188640" y="2885015"/>
            <a:ext cx="571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</a:rPr>
              <a:t>------ eingegebene </a:t>
            </a:r>
            <a:r>
              <a:rPr lang="de-DE" sz="1400" b="1" dirty="0" smtClean="0">
                <a:solidFill>
                  <a:srgbClr val="FF0000"/>
                </a:solidFill>
              </a:rPr>
              <a:t>Stadt</a:t>
            </a:r>
            <a:r>
              <a:rPr lang="de-DE" sz="1400" dirty="0" smtClean="0">
                <a:solidFill>
                  <a:srgbClr val="FF0000"/>
                </a:solidFill>
              </a:rPr>
              <a:t> der Location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260803" y="3074695"/>
            <a:ext cx="571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</a:rPr>
              <a:t>------ Numerischer Wert, der die </a:t>
            </a:r>
            <a:r>
              <a:rPr lang="de-DE" sz="1400" b="1" dirty="0" smtClean="0">
                <a:solidFill>
                  <a:srgbClr val="FF0000"/>
                </a:solidFill>
              </a:rPr>
              <a:t>Kategorie</a:t>
            </a:r>
            <a:r>
              <a:rPr lang="de-DE" sz="1400" dirty="0" smtClean="0">
                <a:solidFill>
                  <a:srgbClr val="FF0000"/>
                </a:solidFill>
              </a:rPr>
              <a:t> repräsentiert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517791" y="3264375"/>
            <a:ext cx="6952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</a:rPr>
              <a:t>------ </a:t>
            </a:r>
            <a:r>
              <a:rPr lang="de-DE" sz="1400" dirty="0" err="1" smtClean="0">
                <a:solidFill>
                  <a:srgbClr val="FF0000"/>
                </a:solidFill>
              </a:rPr>
              <a:t>Char</a:t>
            </a:r>
            <a:r>
              <a:rPr lang="de-DE" sz="1400" dirty="0" smtClean="0">
                <a:solidFill>
                  <a:srgbClr val="FF0000"/>
                </a:solidFill>
              </a:rPr>
              <a:t> mit entweder ‘X‘ für </a:t>
            </a:r>
            <a:r>
              <a:rPr lang="de-DE" sz="1400" b="1" i="1" dirty="0" smtClean="0">
                <a:solidFill>
                  <a:srgbClr val="FF0000"/>
                </a:solidFill>
              </a:rPr>
              <a:t>Wasser</a:t>
            </a:r>
            <a:r>
              <a:rPr lang="de-DE" sz="1400" i="1" dirty="0" smtClean="0">
                <a:solidFill>
                  <a:srgbClr val="FF0000"/>
                </a:solidFill>
              </a:rPr>
              <a:t> in der Location </a:t>
            </a:r>
            <a:r>
              <a:rPr lang="de-DE" sz="1400" b="1" i="1" dirty="0" smtClean="0">
                <a:solidFill>
                  <a:srgbClr val="FF0000"/>
                </a:solidFill>
              </a:rPr>
              <a:t>vorhanden</a:t>
            </a:r>
            <a:r>
              <a:rPr lang="de-DE" sz="1400" i="1" dirty="0" smtClean="0">
                <a:solidFill>
                  <a:srgbClr val="FF0000"/>
                </a:solidFill>
              </a:rPr>
              <a:t> </a:t>
            </a:r>
            <a:r>
              <a:rPr lang="de-DE" sz="1400" dirty="0" smtClean="0">
                <a:solidFill>
                  <a:srgbClr val="FF0000"/>
                </a:solidFill>
              </a:rPr>
              <a:t>oder ‘ ‘ </a:t>
            </a:r>
            <a:r>
              <a:rPr lang="de-DE" sz="1400" i="1" dirty="0" smtClean="0">
                <a:solidFill>
                  <a:srgbClr val="FF0000"/>
                </a:solidFill>
              </a:rPr>
              <a:t>für </a:t>
            </a:r>
            <a:r>
              <a:rPr lang="de-DE" sz="1400" b="1" i="1" dirty="0" smtClean="0">
                <a:solidFill>
                  <a:srgbClr val="FF0000"/>
                </a:solidFill>
              </a:rPr>
              <a:t>nicht vorhanden</a:t>
            </a:r>
            <a:endParaRPr lang="de-DE" sz="1400" b="1" i="1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796538" y="3631779"/>
            <a:ext cx="7678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</a:rPr>
              <a:t>------ </a:t>
            </a:r>
            <a:r>
              <a:rPr lang="de-DE" sz="1400" dirty="0" err="1" smtClean="0">
                <a:solidFill>
                  <a:srgbClr val="FF0000"/>
                </a:solidFill>
              </a:rPr>
              <a:t>Char</a:t>
            </a:r>
            <a:r>
              <a:rPr lang="de-DE" sz="1400" dirty="0" smtClean="0">
                <a:solidFill>
                  <a:srgbClr val="FF0000"/>
                </a:solidFill>
              </a:rPr>
              <a:t> mit entweder ‘X‘ für </a:t>
            </a:r>
            <a:r>
              <a:rPr lang="de-DE" sz="1400" b="1" dirty="0" smtClean="0">
                <a:solidFill>
                  <a:srgbClr val="FF0000"/>
                </a:solidFill>
              </a:rPr>
              <a:t>Möglichkeit</a:t>
            </a:r>
            <a:r>
              <a:rPr lang="de-DE" sz="1400" dirty="0" smtClean="0">
                <a:solidFill>
                  <a:srgbClr val="FF0000"/>
                </a:solidFill>
              </a:rPr>
              <a:t>, dass Location mal Wasser führt oder ‘ ‘ </a:t>
            </a:r>
            <a:r>
              <a:rPr lang="de-DE" sz="1400" i="1" dirty="0" smtClean="0">
                <a:solidFill>
                  <a:srgbClr val="FF0000"/>
                </a:solidFill>
              </a:rPr>
              <a:t>für </a:t>
            </a:r>
            <a:r>
              <a:rPr lang="de-DE" sz="1400" b="1" i="1" dirty="0" smtClean="0">
                <a:solidFill>
                  <a:srgbClr val="FF0000"/>
                </a:solidFill>
              </a:rPr>
              <a:t>nicht vorstellbar</a:t>
            </a:r>
            <a:endParaRPr lang="de-DE" sz="1400" b="1" i="1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936006" y="3442099"/>
            <a:ext cx="6169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</a:rPr>
              <a:t>------ Name in CAPS für Suche</a:t>
            </a:r>
            <a:endParaRPr lang="de-DE" sz="1400" b="1" i="1" dirty="0">
              <a:solidFill>
                <a:srgbClr val="FF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369428" y="3809503"/>
            <a:ext cx="6169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</a:rPr>
              <a:t>------ Username des Erstellers </a:t>
            </a:r>
            <a:r>
              <a:rPr lang="de-DE" sz="1400" smtClean="0">
                <a:solidFill>
                  <a:srgbClr val="FF0000"/>
                </a:solidFill>
              </a:rPr>
              <a:t>(aktuell NICHT Pool User)</a:t>
            </a:r>
            <a:endParaRPr lang="de-DE" sz="1400" b="1" i="1" dirty="0">
              <a:solidFill>
                <a:srgbClr val="FF0000"/>
              </a:solidFill>
            </a:endParaRPr>
          </a:p>
        </p:txBody>
      </p:sp>
      <p:sp>
        <p:nvSpPr>
          <p:cNvPr id="21" name="Geschweifte Klammer rechts 20"/>
          <p:cNvSpPr/>
          <p:nvPr/>
        </p:nvSpPr>
        <p:spPr>
          <a:xfrm>
            <a:off x="6945807" y="4063327"/>
            <a:ext cx="448116" cy="61161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7341922" y="4200742"/>
            <a:ext cx="6169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</a:rPr>
              <a:t>------ </a:t>
            </a:r>
            <a:r>
              <a:rPr lang="de-DE" sz="1400" dirty="0" err="1" smtClean="0">
                <a:solidFill>
                  <a:srgbClr val="FF0000"/>
                </a:solidFill>
              </a:rPr>
              <a:t>Geodaten</a:t>
            </a:r>
            <a:endParaRPr lang="de-DE" sz="1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Macintosh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 Bosshammer</dc:creator>
  <cp:lastModifiedBy>Benedikt Bosshammer</cp:lastModifiedBy>
  <cp:revision>2</cp:revision>
  <dcterms:created xsi:type="dcterms:W3CDTF">2017-09-05T13:36:02Z</dcterms:created>
  <dcterms:modified xsi:type="dcterms:W3CDTF">2017-09-05T13:47:39Z</dcterms:modified>
</cp:coreProperties>
</file>