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BD49-82B0-4351-9157-A8425D6B5350}" type="datetimeFigureOut">
              <a:rPr lang="de-DE" smtClean="0"/>
              <a:t>01.08.2017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B35EC-3405-4070-AEA7-1736648507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96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BD49-82B0-4351-9157-A8425D6B5350}" type="datetimeFigureOut">
              <a:rPr lang="de-DE" smtClean="0"/>
              <a:t>01.08.2017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B35EC-3405-4070-AEA7-1736648507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10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BD49-82B0-4351-9157-A8425D6B5350}" type="datetimeFigureOut">
              <a:rPr lang="de-DE" smtClean="0"/>
              <a:t>01.08.2017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B35EC-3405-4070-AEA7-1736648507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84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BD49-82B0-4351-9157-A8425D6B5350}" type="datetimeFigureOut">
              <a:rPr lang="de-DE" smtClean="0"/>
              <a:t>01.08.2017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B35EC-3405-4070-AEA7-1736648507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242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BD49-82B0-4351-9157-A8425D6B5350}" type="datetimeFigureOut">
              <a:rPr lang="de-DE" smtClean="0"/>
              <a:t>01.08.2017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B35EC-3405-4070-AEA7-1736648507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217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BD49-82B0-4351-9157-A8425D6B5350}" type="datetimeFigureOut">
              <a:rPr lang="de-DE" smtClean="0"/>
              <a:t>01.08.2017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B35EC-3405-4070-AEA7-1736648507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62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BD49-82B0-4351-9157-A8425D6B5350}" type="datetimeFigureOut">
              <a:rPr lang="de-DE" smtClean="0"/>
              <a:t>01.08.2017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B35EC-3405-4070-AEA7-1736648507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410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BD49-82B0-4351-9157-A8425D6B5350}" type="datetimeFigureOut">
              <a:rPr lang="de-DE" smtClean="0"/>
              <a:t>01.08.2017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B35EC-3405-4070-AEA7-1736648507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68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BD49-82B0-4351-9157-A8425D6B5350}" type="datetimeFigureOut">
              <a:rPr lang="de-DE" smtClean="0"/>
              <a:t>01.08.2017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B35EC-3405-4070-AEA7-1736648507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05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BD49-82B0-4351-9157-A8425D6B5350}" type="datetimeFigureOut">
              <a:rPr lang="de-DE" smtClean="0"/>
              <a:t>01.08.2017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B35EC-3405-4070-AEA7-1736648507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94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BD49-82B0-4351-9157-A8425D6B5350}" type="datetimeFigureOut">
              <a:rPr lang="de-DE" smtClean="0"/>
              <a:t>01.08.2017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B35EC-3405-4070-AEA7-1736648507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9768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0BD49-82B0-4351-9157-A8425D6B5350}" type="datetimeFigureOut">
              <a:rPr lang="de-DE" smtClean="0"/>
              <a:t>01.08.2017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B35EC-3405-4070-AEA7-1736648507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15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42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286000" y="1504950"/>
            <a:ext cx="7620000" cy="3848100"/>
            <a:chOff x="2286000" y="1504950"/>
            <a:chExt cx="7620000" cy="38481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0" y="1504950"/>
              <a:ext cx="7620000" cy="38481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020037" y="4530055"/>
              <a:ext cx="3867324" cy="3355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78822" y="2207702"/>
              <a:ext cx="2179739" cy="335560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40279" y="2771163"/>
              <a:ext cx="6607728" cy="1524000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989047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Bosshammer, Benedikt</dc:creator>
  <cp:lastModifiedBy>Bosshammer, Benedikt</cp:lastModifiedBy>
  <cp:revision>1</cp:revision>
  <dcterms:created xsi:type="dcterms:W3CDTF">2017-08-01T14:45:52Z</dcterms:created>
  <dcterms:modified xsi:type="dcterms:W3CDTF">2017-08-01T14:46:57Z</dcterms:modified>
</cp:coreProperties>
</file>