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64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A7164-57B0-4007-8871-D50F0DF9A9BD}" type="datetimeFigureOut">
              <a:rPr lang="de-DE" smtClean="0"/>
              <a:t>03.09.2018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7F0B1-B1A6-48C5-A336-4ED5CDBCC2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647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https://github.com/heroku/heroku-buildpack-scala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SAP Cloud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https://cloudplatform.sap.com/capabilities/product-info.PostgreSQL-on-SAP-Cloud-Platform.d03d9706-13e7-4c0f-b9ca-53b5abe88afc.html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AEC3D-2FFA-49F4-8D60-BD947CC678F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3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39A3-7790-4269-9C66-6C3819C1B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2D316-3609-4F94-B18C-7FB90E07F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762FC-D067-4499-BBD3-CA5D72318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D9FE-6699-4ACD-BA38-D4DB28B343C8}" type="datetimeFigureOut">
              <a:rPr lang="de-DE" smtClean="0"/>
              <a:t>03.09.2018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BFC16-7599-4E1A-813A-3552899A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03EE0-883B-41A4-8C84-B90A1934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F2F0-CD81-4B8B-8EB9-6EAD380DBB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36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F6A8-BC7A-4FE7-BD0F-FB8F3ECD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F78D6-9CFB-4C70-8AEC-AC2D93E8D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560F9-61E3-48E3-9443-0BB81933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D9FE-6699-4ACD-BA38-D4DB28B343C8}" type="datetimeFigureOut">
              <a:rPr lang="de-DE" smtClean="0"/>
              <a:t>03.09.2018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02018-2896-45C4-989F-FCCB1C92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48CC4-1638-48DB-9E61-0905FFA8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F2F0-CD81-4B8B-8EB9-6EAD380DBB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62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28A5E-7CC0-41B2-9A34-C403F7A56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49210-264D-4847-8C0A-4014BB52A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561D9-0218-4B83-9C3C-2AE5AD62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D9FE-6699-4ACD-BA38-D4DB28B343C8}" type="datetimeFigureOut">
              <a:rPr lang="de-DE" smtClean="0"/>
              <a:t>03.09.2018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B4567-1C4F-45E7-BD6D-A789E89F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3E2CA-7DB2-4316-8F93-28C33E44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F2F0-CD81-4B8B-8EB9-6EAD380DBB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29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610F-ACB1-46EA-B351-9B6FAFF3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BC9C6-C9B0-4A70-9EE9-2F8057ED6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51600-11D1-417D-B5AF-36E57C48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D9FE-6699-4ACD-BA38-D4DB28B343C8}" type="datetimeFigureOut">
              <a:rPr lang="de-DE" smtClean="0"/>
              <a:t>03.09.2018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D3BAA-75DA-4FF8-BF9C-67766611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72197-291E-4937-9238-166EAFEC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F2F0-CD81-4B8B-8EB9-6EAD380DBB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63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B7630-F63F-43F9-8492-AF74550B7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127A8-3388-48D8-803A-44C658D82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61E82-F8AB-4BC3-BC47-F12D23C9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D9FE-6699-4ACD-BA38-D4DB28B343C8}" type="datetimeFigureOut">
              <a:rPr lang="de-DE" smtClean="0"/>
              <a:t>03.09.2018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B6FC8-1316-40D1-830E-F33A09913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2BC1A-C98A-4A50-9CA2-D426BD46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F2F0-CD81-4B8B-8EB9-6EAD380DBB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09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D11C-31D5-471D-820D-932B9BE2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6D1D-F20B-4A5F-9C31-87B013461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82838-066A-4853-9A86-846E7CAC0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29AA1-7440-4D20-A873-5733840AD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D9FE-6699-4ACD-BA38-D4DB28B343C8}" type="datetimeFigureOut">
              <a:rPr lang="de-DE" smtClean="0"/>
              <a:t>03.09.2018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4F078-49F2-42E2-990B-9568CCCE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8F990-CD71-43DD-9807-D5086289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F2F0-CD81-4B8B-8EB9-6EAD380DBB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17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523D-387B-4638-AD8A-49E83F06D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C41E7-37C9-4311-A912-D899CD5B2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54437-F766-4E08-88C3-F568536DD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B9CB8-25A2-40B9-A9FA-F2884D7A6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61FF3-3F6C-4BE0-AB7A-333604054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49F1B-39AF-4E62-B885-C2A804DF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D9FE-6699-4ACD-BA38-D4DB28B343C8}" type="datetimeFigureOut">
              <a:rPr lang="de-DE" smtClean="0"/>
              <a:t>03.09.2018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D6CFB-B005-4BA7-A835-D7AD6134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C94EA4-3E96-47E4-A168-BB3EF3D5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F2F0-CD81-4B8B-8EB9-6EAD380DBB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45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EEB9-4B5B-4D56-8251-B8EED782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5C47B-BF40-49F7-8A88-3E3D77353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D9FE-6699-4ACD-BA38-D4DB28B343C8}" type="datetimeFigureOut">
              <a:rPr lang="de-DE" smtClean="0"/>
              <a:t>03.09.2018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F20E3-BFAC-4909-B437-49BBCE5F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78CB0-5A58-4CB5-9176-C9CF78B7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F2F0-CD81-4B8B-8EB9-6EAD380DBB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44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C58DB6-0704-4400-9CFC-07CA6711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D9FE-6699-4ACD-BA38-D4DB28B343C8}" type="datetimeFigureOut">
              <a:rPr lang="de-DE" smtClean="0"/>
              <a:t>03.09.2018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69D9F2-1019-4EA6-8C47-CF5CA59D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EE9F8-D950-4E88-8853-089DD627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F2F0-CD81-4B8B-8EB9-6EAD380DBB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99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2CF8-B776-4F24-8BC2-37008125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B3FA-9E6B-4A59-9A37-41F6E09CE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67246-670E-43F2-B2B2-C95DEE755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82CBE-22D4-425C-848F-2973F034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D9FE-6699-4ACD-BA38-D4DB28B343C8}" type="datetimeFigureOut">
              <a:rPr lang="de-DE" smtClean="0"/>
              <a:t>03.09.2018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4B518-080B-4791-9DEF-09DEBB7A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5891F-D802-4BCF-ADA5-8E0DD0B2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F2F0-CD81-4B8B-8EB9-6EAD380DBB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75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6D79-63F3-4CC4-9C7F-07E1E314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FEA83A-87AE-4AB5-9124-72657F0BB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95F49-604E-42C3-90E8-538C00423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89209-DC99-4B66-8301-234B0974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D9FE-6699-4ACD-BA38-D4DB28B343C8}" type="datetimeFigureOut">
              <a:rPr lang="de-DE" smtClean="0"/>
              <a:t>03.09.2018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39BE1-6578-48D9-A81B-1877FBFB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9CD96-EAC8-4CF3-A38B-945A9D11B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F2F0-CD81-4B8B-8EB9-6EAD380DBB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57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095A9-05FD-401D-BCB1-F8D92E9EA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57E95-80CC-48C2-B3D3-391E38793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36B09-E44C-4C3A-971A-1994329C9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BD9FE-6699-4ACD-BA38-D4DB28B343C8}" type="datetimeFigureOut">
              <a:rPr lang="de-DE" smtClean="0"/>
              <a:t>03.09.2018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3EFE-0D4D-4EB2-97D1-7E0D423F0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793B5-3797-4AF9-B47E-397691AA2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5F2F0-CD81-4B8B-8EB9-6EAD380DBB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70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6A7C3F-6F4E-4F36-83DC-929A45385D07}"/>
              </a:ext>
            </a:extLst>
          </p:cNvPr>
          <p:cNvSpPr/>
          <p:nvPr/>
        </p:nvSpPr>
        <p:spPr>
          <a:xfrm>
            <a:off x="78708" y="163033"/>
            <a:ext cx="3743399" cy="65142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83380D-B256-4514-83C0-FDE987A71FED}"/>
              </a:ext>
            </a:extLst>
          </p:cNvPr>
          <p:cNvSpPr/>
          <p:nvPr/>
        </p:nvSpPr>
        <p:spPr>
          <a:xfrm>
            <a:off x="451873" y="3418784"/>
            <a:ext cx="2606313" cy="2936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CA57E-7FAD-4D25-A6EC-4955DD5D5B80}"/>
              </a:ext>
            </a:extLst>
          </p:cNvPr>
          <p:cNvSpPr txBox="1"/>
          <p:nvPr/>
        </p:nvSpPr>
        <p:spPr>
          <a:xfrm>
            <a:off x="616467" y="267900"/>
            <a:ext cx="1932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SAP Cloud </a:t>
            </a:r>
            <a:r>
              <a:rPr lang="de-DE" sz="1400" dirty="0" err="1"/>
              <a:t>Foundry</a:t>
            </a:r>
            <a:endParaRPr lang="de-D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79393E-C7D9-4124-8510-71ABCDBC1DC9}"/>
              </a:ext>
            </a:extLst>
          </p:cNvPr>
          <p:cNvSpPr txBox="1"/>
          <p:nvPr/>
        </p:nvSpPr>
        <p:spPr>
          <a:xfrm>
            <a:off x="1371609" y="3409925"/>
            <a:ext cx="14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SPA Prototype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9644314-EF01-463F-B0BA-64CC4A2DAC0F}"/>
              </a:ext>
            </a:extLst>
          </p:cNvPr>
          <p:cNvSpPr/>
          <p:nvPr/>
        </p:nvSpPr>
        <p:spPr>
          <a:xfrm>
            <a:off x="616467" y="3829687"/>
            <a:ext cx="2112555" cy="22598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3BBE04-5BE2-4827-BE21-D45B118DE2FB}"/>
              </a:ext>
            </a:extLst>
          </p:cNvPr>
          <p:cNvSpPr txBox="1"/>
          <p:nvPr/>
        </p:nvSpPr>
        <p:spPr>
          <a:xfrm>
            <a:off x="762383" y="4098693"/>
            <a:ext cx="1890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Angular-App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ABA432-546C-423D-B35D-010092D46B16}"/>
              </a:ext>
            </a:extLst>
          </p:cNvPr>
          <p:cNvSpPr/>
          <p:nvPr/>
        </p:nvSpPr>
        <p:spPr>
          <a:xfrm>
            <a:off x="872606" y="4780974"/>
            <a:ext cx="1588107" cy="315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POS-Eintrag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D0EFF0-178B-4522-B444-501414527067}"/>
              </a:ext>
            </a:extLst>
          </p:cNvPr>
          <p:cNvSpPr/>
          <p:nvPr/>
        </p:nvSpPr>
        <p:spPr>
          <a:xfrm>
            <a:off x="861100" y="5257797"/>
            <a:ext cx="1588107" cy="315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POS-Konsum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62D80FC-15D0-4881-AD82-59BCDB06B7C7}"/>
              </a:ext>
            </a:extLst>
          </p:cNvPr>
          <p:cNvSpPr/>
          <p:nvPr/>
        </p:nvSpPr>
        <p:spPr>
          <a:xfrm>
            <a:off x="616467" y="1128375"/>
            <a:ext cx="2358765" cy="15182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6F2690-08BB-4777-9ACC-E7C3E1EB9197}"/>
              </a:ext>
            </a:extLst>
          </p:cNvPr>
          <p:cNvSpPr txBox="1"/>
          <p:nvPr/>
        </p:nvSpPr>
        <p:spPr>
          <a:xfrm>
            <a:off x="736529" y="1187333"/>
            <a:ext cx="1297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PostgreSQL</a:t>
            </a:r>
            <a:r>
              <a:rPr lang="de-DE" sz="1400" dirty="0"/>
              <a:t> DB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1D5D9F4-6E9C-4393-998B-9FD707ECCE5C}"/>
              </a:ext>
            </a:extLst>
          </p:cNvPr>
          <p:cNvSpPr/>
          <p:nvPr/>
        </p:nvSpPr>
        <p:spPr>
          <a:xfrm>
            <a:off x="9410275" y="4599889"/>
            <a:ext cx="1675596" cy="20604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C0FA56-D9EB-43A7-9EAC-8647937B94FA}"/>
              </a:ext>
            </a:extLst>
          </p:cNvPr>
          <p:cNvSpPr txBox="1"/>
          <p:nvPr/>
        </p:nvSpPr>
        <p:spPr>
          <a:xfrm>
            <a:off x="9602871" y="4735618"/>
            <a:ext cx="1386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Endgerät Nutzer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2334B89-573D-4A62-8B1D-A789F056829C}"/>
              </a:ext>
            </a:extLst>
          </p:cNvPr>
          <p:cNvSpPr/>
          <p:nvPr/>
        </p:nvSpPr>
        <p:spPr>
          <a:xfrm>
            <a:off x="9642623" y="5216479"/>
            <a:ext cx="1156391" cy="1359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3325A51-FFEA-4411-8129-38C529B93199}"/>
              </a:ext>
            </a:extLst>
          </p:cNvPr>
          <p:cNvSpPr/>
          <p:nvPr/>
        </p:nvSpPr>
        <p:spPr>
          <a:xfrm>
            <a:off x="4241958" y="1404548"/>
            <a:ext cx="1346791" cy="48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Play-OAuth2-Client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64E6A6-C04C-41B7-AAD1-30EB12F5CEA3}"/>
              </a:ext>
            </a:extLst>
          </p:cNvPr>
          <p:cNvSpPr/>
          <p:nvPr/>
        </p:nvSpPr>
        <p:spPr>
          <a:xfrm>
            <a:off x="440733" y="671868"/>
            <a:ext cx="2606312" cy="21619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FAB6AF-6434-4DF8-8867-B15B456A51A4}"/>
              </a:ext>
            </a:extLst>
          </p:cNvPr>
          <p:cNvSpPr txBox="1"/>
          <p:nvPr/>
        </p:nvSpPr>
        <p:spPr>
          <a:xfrm>
            <a:off x="683468" y="787263"/>
            <a:ext cx="158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PostgreSQL</a:t>
            </a:r>
            <a:r>
              <a:rPr lang="de-DE" sz="1400" dirty="0"/>
              <a:t> </a:t>
            </a:r>
            <a:r>
              <a:rPr lang="de-DE" sz="1400" dirty="0" err="1"/>
              <a:t>service</a:t>
            </a:r>
            <a:endParaRPr lang="de-DE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6BFB27-5817-4875-AED7-85F48BA2D582}"/>
              </a:ext>
            </a:extLst>
          </p:cNvPr>
          <p:cNvSpPr/>
          <p:nvPr/>
        </p:nvSpPr>
        <p:spPr>
          <a:xfrm>
            <a:off x="802263" y="1488031"/>
            <a:ext cx="1131522" cy="9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BFDAAE-17D6-432E-A7B5-B64B025B8113}"/>
              </a:ext>
            </a:extLst>
          </p:cNvPr>
          <p:cNvSpPr txBox="1"/>
          <p:nvPr/>
        </p:nvSpPr>
        <p:spPr>
          <a:xfrm>
            <a:off x="909395" y="1591789"/>
            <a:ext cx="10817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Database </a:t>
            </a:r>
            <a:r>
              <a:rPr lang="de-DE" sz="1400" dirty="0" err="1"/>
              <a:t>objects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LOCATIONS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AD2CF34-0315-43EC-8A1A-EF59ACFC875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350631" y="2833822"/>
            <a:ext cx="393258" cy="584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1AD18E1-6E4C-4C37-B4B3-A3B4F1EBA2D3}"/>
              </a:ext>
            </a:extLst>
          </p:cNvPr>
          <p:cNvSpPr txBox="1"/>
          <p:nvPr/>
        </p:nvSpPr>
        <p:spPr>
          <a:xfrm>
            <a:off x="1681179" y="2965977"/>
            <a:ext cx="866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binding</a:t>
            </a:r>
            <a:endParaRPr lang="de-DE" sz="1400" dirty="0"/>
          </a:p>
        </p:txBody>
      </p:sp>
      <p:pic>
        <p:nvPicPr>
          <p:cNvPr id="3" name="Graphic 2" descr="Database">
            <a:extLst>
              <a:ext uri="{FF2B5EF4-FFF2-40B4-BE49-F238E27FC236}">
                <a16:creationId xmlns:a16="http://schemas.microsoft.com/office/drawing/2014/main" id="{20457293-55C6-4CA6-B2A7-AFD5B58D9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6699" y="1454722"/>
            <a:ext cx="914400" cy="9144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9126344-A4D5-4CD0-8F8F-7EACF72A6473}"/>
              </a:ext>
            </a:extLst>
          </p:cNvPr>
          <p:cNvCxnSpPr>
            <a:cxnSpLocks/>
          </p:cNvCxnSpPr>
          <p:nvPr/>
        </p:nvCxnSpPr>
        <p:spPr>
          <a:xfrm>
            <a:off x="10846854" y="2781236"/>
            <a:ext cx="0" cy="548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5A2DF78-8F57-4FF3-9D65-0ED3F348AC5F}"/>
              </a:ext>
            </a:extLst>
          </p:cNvPr>
          <p:cNvSpPr txBox="1"/>
          <p:nvPr/>
        </p:nvSpPr>
        <p:spPr>
          <a:xfrm>
            <a:off x="10894820" y="2781382"/>
            <a:ext cx="1192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Funktionale Abhängigkeit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7EBB88-0D73-4441-A1E7-E05B5E9136E8}"/>
              </a:ext>
            </a:extLst>
          </p:cNvPr>
          <p:cNvCxnSpPr/>
          <p:nvPr/>
        </p:nvCxnSpPr>
        <p:spPr>
          <a:xfrm flipV="1">
            <a:off x="10839870" y="3734195"/>
            <a:ext cx="6984" cy="46478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F671860-BA71-441F-B404-73FC6B99A51C}"/>
              </a:ext>
            </a:extLst>
          </p:cNvPr>
          <p:cNvSpPr txBox="1"/>
          <p:nvPr/>
        </p:nvSpPr>
        <p:spPr>
          <a:xfrm>
            <a:off x="10956964" y="3713462"/>
            <a:ext cx="1192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User Interaktion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A5F5E-B84D-469D-9084-4CB4426C6C0B}"/>
              </a:ext>
            </a:extLst>
          </p:cNvPr>
          <p:cNvSpPr txBox="1"/>
          <p:nvPr/>
        </p:nvSpPr>
        <p:spPr>
          <a:xfrm>
            <a:off x="6930927" y="6201023"/>
            <a:ext cx="2244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1. Request (http-Aufruf)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0E81613-7CE9-438C-9FBC-0C6DC3550691}"/>
              </a:ext>
            </a:extLst>
          </p:cNvPr>
          <p:cNvCxnSpPr>
            <a:cxnSpLocks/>
            <a:endCxn id="12" idx="2"/>
          </p:cNvCxnSpPr>
          <p:nvPr/>
        </p:nvCxnSpPr>
        <p:spPr>
          <a:xfrm rot="10800000">
            <a:off x="1672746" y="6089573"/>
            <a:ext cx="7978701" cy="359013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6C1F8B1-65C0-499E-B9B3-37FCAC896847}"/>
              </a:ext>
            </a:extLst>
          </p:cNvPr>
          <p:cNvCxnSpPr>
            <a:cxnSpLocks/>
            <a:stCxn id="66" idx="1"/>
            <a:endCxn id="108" idx="2"/>
          </p:cNvCxnSpPr>
          <p:nvPr/>
        </p:nvCxnSpPr>
        <p:spPr>
          <a:xfrm rot="10800000">
            <a:off x="5119261" y="2083925"/>
            <a:ext cx="4523363" cy="3812288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871912E-4497-4B95-AA6D-2BB609E59864}"/>
              </a:ext>
            </a:extLst>
          </p:cNvPr>
          <p:cNvSpPr txBox="1"/>
          <p:nvPr/>
        </p:nvSpPr>
        <p:spPr>
          <a:xfrm>
            <a:off x="5110439" y="3501911"/>
            <a:ext cx="11541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3. Ajax Request aus Client (JS) + (Cookie)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4B7A313-9D3A-4616-A3BC-36A4B9B5C773}"/>
              </a:ext>
            </a:extLst>
          </p:cNvPr>
          <p:cNvSpPr/>
          <p:nvPr/>
        </p:nvSpPr>
        <p:spPr>
          <a:xfrm>
            <a:off x="4007903" y="166692"/>
            <a:ext cx="7280301" cy="21165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5FEB6D7-C447-4F3F-BE1D-A37F8C59F268}"/>
              </a:ext>
            </a:extLst>
          </p:cNvPr>
          <p:cNvSpPr txBox="1"/>
          <p:nvPr/>
        </p:nvSpPr>
        <p:spPr>
          <a:xfrm>
            <a:off x="4264472" y="265485"/>
            <a:ext cx="3214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VcA</a:t>
            </a:r>
            <a:r>
              <a:rPr lang="de-DE" sz="1400" dirty="0"/>
              <a:t> Infrastruktur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68AFB9F-3DA3-4EC3-A1B1-30E0D6C593FA}"/>
              </a:ext>
            </a:extLst>
          </p:cNvPr>
          <p:cNvSpPr/>
          <p:nvPr/>
        </p:nvSpPr>
        <p:spPr>
          <a:xfrm>
            <a:off x="9618432" y="1206225"/>
            <a:ext cx="1228372" cy="89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Drops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346624E-2A1F-4A3A-BDB1-47A2A67ABE22}"/>
              </a:ext>
            </a:extLst>
          </p:cNvPr>
          <p:cNvSpPr txBox="1"/>
          <p:nvPr/>
        </p:nvSpPr>
        <p:spPr>
          <a:xfrm>
            <a:off x="7603590" y="2752713"/>
            <a:ext cx="11981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5a. Antwort auf Request mit Session Identifier</a:t>
            </a:r>
          </a:p>
        </p:txBody>
      </p:sp>
      <p:cxnSp>
        <p:nvCxnSpPr>
          <p:cNvPr id="191" name="Straight Arrow Connector 55">
            <a:extLst>
              <a:ext uri="{FF2B5EF4-FFF2-40B4-BE49-F238E27FC236}">
                <a16:creationId xmlns:a16="http://schemas.microsoft.com/office/drawing/2014/main" id="{95EFDCC3-49BB-438A-AC27-9F5B9F2A3B26}"/>
              </a:ext>
            </a:extLst>
          </p:cNvPr>
          <p:cNvCxnSpPr>
            <a:cxnSpLocks/>
            <a:stCxn id="66" idx="2"/>
            <a:endCxn id="16" idx="1"/>
          </p:cNvCxnSpPr>
          <p:nvPr/>
        </p:nvCxnSpPr>
        <p:spPr>
          <a:xfrm rot="5400000" flipH="1">
            <a:off x="4960743" y="1315871"/>
            <a:ext cx="1160433" cy="9359719"/>
          </a:xfrm>
          <a:prstGeom prst="bentConnector4">
            <a:avLst>
              <a:gd name="adj1" fmla="val -19700"/>
              <a:gd name="adj2" fmla="val 102442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67">
            <a:extLst>
              <a:ext uri="{FF2B5EF4-FFF2-40B4-BE49-F238E27FC236}">
                <a16:creationId xmlns:a16="http://schemas.microsoft.com/office/drawing/2014/main" id="{EBF730DF-B6EC-4C3B-BA07-DAA1BC925B9A}"/>
              </a:ext>
            </a:extLst>
          </p:cNvPr>
          <p:cNvCxnSpPr>
            <a:cxnSpLocks/>
            <a:endCxn id="15" idx="1"/>
          </p:cNvCxnSpPr>
          <p:nvPr/>
        </p:nvCxnSpPr>
        <p:spPr>
          <a:xfrm rot="5400000" flipH="1" flipV="1">
            <a:off x="468269" y="5126548"/>
            <a:ext cx="592195" cy="216480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67">
            <a:extLst>
              <a:ext uri="{FF2B5EF4-FFF2-40B4-BE49-F238E27FC236}">
                <a16:creationId xmlns:a16="http://schemas.microsoft.com/office/drawing/2014/main" id="{D335AA6E-8514-4A03-8D17-E2E1BFD24C0C}"/>
              </a:ext>
            </a:extLst>
          </p:cNvPr>
          <p:cNvCxnSpPr>
            <a:cxnSpLocks/>
          </p:cNvCxnSpPr>
          <p:nvPr/>
        </p:nvCxnSpPr>
        <p:spPr>
          <a:xfrm>
            <a:off x="1743889" y="6089573"/>
            <a:ext cx="7918195" cy="47644"/>
          </a:xfrm>
          <a:prstGeom prst="bentConnector3">
            <a:avLst>
              <a:gd name="adj1" fmla="val 8353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94BEB99-B892-4EED-BE25-11C14D9AF6FA}"/>
              </a:ext>
            </a:extLst>
          </p:cNvPr>
          <p:cNvSpPr txBox="1"/>
          <p:nvPr/>
        </p:nvSpPr>
        <p:spPr>
          <a:xfrm>
            <a:off x="6724087" y="1359615"/>
            <a:ext cx="2214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4. </a:t>
            </a:r>
            <a:r>
              <a:rPr lang="de-DE" sz="1400" dirty="0" err="1"/>
              <a:t>OAuth</a:t>
            </a:r>
            <a:r>
              <a:rPr lang="de-DE" sz="1400" dirty="0"/>
              <a:t> Handshake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E16D4A-B54A-4795-BF5F-B42C0A238C0B}"/>
              </a:ext>
            </a:extLst>
          </p:cNvPr>
          <p:cNvCxnSpPr>
            <a:cxnSpLocks/>
            <a:stCxn id="118" idx="3"/>
            <a:endCxn id="114" idx="1"/>
          </p:cNvCxnSpPr>
          <p:nvPr/>
        </p:nvCxnSpPr>
        <p:spPr>
          <a:xfrm>
            <a:off x="5588749" y="1649232"/>
            <a:ext cx="4029683" cy="624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F724FFF9-3CBE-4877-A0CC-876181CF0A78}"/>
              </a:ext>
            </a:extLst>
          </p:cNvPr>
          <p:cNvSpPr txBox="1"/>
          <p:nvPr/>
        </p:nvSpPr>
        <p:spPr>
          <a:xfrm>
            <a:off x="3878171" y="5881650"/>
            <a:ext cx="2214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2. Erhält Source Code (Angular-App)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6CA1B4E-7247-4A5C-B5C2-E5341D3B2741}"/>
              </a:ext>
            </a:extLst>
          </p:cNvPr>
          <p:cNvCxnSpPr>
            <a:cxnSpLocks/>
          </p:cNvCxnSpPr>
          <p:nvPr/>
        </p:nvCxnSpPr>
        <p:spPr>
          <a:xfrm>
            <a:off x="5512954" y="2083923"/>
            <a:ext cx="4138492" cy="35647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B0FAB96-5210-40B0-AB0F-41A6B96C54AC}"/>
              </a:ext>
            </a:extLst>
          </p:cNvPr>
          <p:cNvSpPr txBox="1"/>
          <p:nvPr/>
        </p:nvSpPr>
        <p:spPr>
          <a:xfrm>
            <a:off x="8208237" y="6515670"/>
            <a:ext cx="2242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6. Zugriff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BDE33A36-D731-4B03-99AA-B30C7C1581E2}"/>
              </a:ext>
            </a:extLst>
          </p:cNvPr>
          <p:cNvSpPr/>
          <p:nvPr/>
        </p:nvSpPr>
        <p:spPr>
          <a:xfrm>
            <a:off x="4127722" y="732585"/>
            <a:ext cx="1983076" cy="13513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D769B6B-8786-49BD-AB0B-780C408EBC07}"/>
              </a:ext>
            </a:extLst>
          </p:cNvPr>
          <p:cNvSpPr txBox="1"/>
          <p:nvPr/>
        </p:nvSpPr>
        <p:spPr>
          <a:xfrm>
            <a:off x="4198294" y="962442"/>
            <a:ext cx="2195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Scala-Play2-Applikation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DB7034-30F4-4D65-BBFE-D52B1F45D94D}"/>
              </a:ext>
            </a:extLst>
          </p:cNvPr>
          <p:cNvSpPr txBox="1"/>
          <p:nvPr/>
        </p:nvSpPr>
        <p:spPr>
          <a:xfrm>
            <a:off x="7606803" y="4027255"/>
            <a:ext cx="11981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5b. Set Client Session Cookie</a:t>
            </a:r>
          </a:p>
        </p:txBody>
      </p:sp>
    </p:spTree>
    <p:extLst>
      <p:ext uri="{BB962C8B-B14F-4D97-AF65-F5344CB8AC3E}">
        <p14:creationId xmlns:p14="http://schemas.microsoft.com/office/powerpoint/2010/main" val="1446155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1FF11DD6FCDF47B8CD982708C7A90D" ma:contentTypeVersion="6" ma:contentTypeDescription="Create a new document." ma:contentTypeScope="" ma:versionID="ee1ed4c521ddeabcefe1f10c7dd3c0ca">
  <xsd:schema xmlns:xsd="http://www.w3.org/2001/XMLSchema" xmlns:xs="http://www.w3.org/2001/XMLSchema" xmlns:p="http://schemas.microsoft.com/office/2006/metadata/properties" xmlns:ns2="dafd8a7b-5f04-42fa-be04-78ad1e19895b" targetNamespace="http://schemas.microsoft.com/office/2006/metadata/properties" ma:root="true" ma:fieldsID="7bf6a70003bd00b7291dc7965c2c3a94" ns2:_="">
    <xsd:import namespace="dafd8a7b-5f04-42fa-be04-78ad1e1989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fd8a7b-5f04-42fa-be04-78ad1e1989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BB62F2-66FB-4909-8156-7A8BFBBD92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fd8a7b-5f04-42fa-be04-78ad1e1989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CD6DE4-6DCF-47E7-B479-D5020D786D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85AD1B-996A-400A-A56C-A51EC588E7CB}">
  <ds:schemaRefs>
    <ds:schemaRef ds:uri="http://schemas.microsoft.com/office/2006/metadata/properties"/>
    <ds:schemaRef ds:uri="dafd8a7b-5f04-42fa-be04-78ad1e19895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Riege, Raphael Moritz Julian</dc:creator>
  <cp:lastModifiedBy>Riege, Raphael Moritz Julian</cp:lastModifiedBy>
  <cp:revision>1</cp:revision>
  <dcterms:created xsi:type="dcterms:W3CDTF">2018-09-03T09:02:32Z</dcterms:created>
  <dcterms:modified xsi:type="dcterms:W3CDTF">2018-09-03T09:04:23Z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0x0101001D1FF11DD6FCDF47B8CD982708C7A90D</vt:lpwstr>
  </property>
</Properties>
</file>