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14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5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1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5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9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1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8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5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48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3295-2E53-4AEB-8A13-20CC266D8B69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0ED4-82A1-44AD-B901-5163926534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-seminar.de/web-app-versus-native-app.htm" TargetMode="External"/><Relationship Id="rId2" Type="http://schemas.openxmlformats.org/officeDocument/2006/relationships/hyperlink" Target="https://www.lifewire.com/native-apps-vs-web-apps-23731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Single-Page-Webanwendung" TargetMode="External"/><Relationship Id="rId4" Type="http://schemas.openxmlformats.org/officeDocument/2006/relationships/hyperlink" Target="http://www.app-entwickler-verzeichnis.de/faq-app-entwicklung/11-definitionen/586-unterschiede-und-vergleich-native-apps-vs-web-apps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Hybrid </a:t>
            </a:r>
            <a:r>
              <a:rPr lang="de-DE" dirty="0" err="1"/>
              <a:t>vs</a:t>
            </a:r>
            <a:r>
              <a:rPr lang="de-DE" dirty="0"/>
              <a:t> Web-App (SPA)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Benedikt Bosshammer</a:t>
            </a:r>
          </a:p>
          <a:p>
            <a:endParaRPr lang="de-DE" dirty="0"/>
          </a:p>
          <a:p>
            <a:r>
              <a:rPr lang="de-DE" dirty="0"/>
              <a:t>benedikt.bosshammer@sap.com</a:t>
            </a:r>
          </a:p>
        </p:txBody>
      </p:sp>
    </p:spTree>
    <p:extLst>
      <p:ext uri="{BB962C8B-B14F-4D97-AF65-F5344CB8AC3E}">
        <p14:creationId xmlns:p14="http://schemas.microsoft.com/office/powerpoint/2010/main" val="10981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generell Web-Apps anstatt 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Eine Codebasis </a:t>
            </a:r>
            <a:r>
              <a:rPr lang="de-DE" dirty="0"/>
              <a:t>statt mehrfacher Entwicklung von Grund auf für mehrere Plattformen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Einheitliche Technologien </a:t>
            </a:r>
            <a:r>
              <a:rPr lang="de-DE" dirty="0"/>
              <a:t>statt völlig unterschiedliche Technologien / Programmiersprachen bei der Entwicklung von nativen Apps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Wartung</a:t>
            </a:r>
            <a:r>
              <a:rPr lang="de-DE" dirty="0"/>
              <a:t> muss nicht immer mehrfach durchgeführt werden</a:t>
            </a:r>
          </a:p>
          <a:p>
            <a:endParaRPr lang="de-DE" dirty="0"/>
          </a:p>
          <a:p>
            <a:r>
              <a:rPr lang="de-DE" dirty="0"/>
              <a:t>Zugriff über </a:t>
            </a:r>
            <a:r>
              <a:rPr lang="de-DE" b="1" dirty="0">
                <a:solidFill>
                  <a:srgbClr val="FF0000"/>
                </a:solidFill>
              </a:rPr>
              <a:t>URL statt nach Download </a:t>
            </a:r>
            <a:r>
              <a:rPr lang="de-DE" dirty="0"/>
              <a:t>aus App-Store</a:t>
            </a:r>
          </a:p>
          <a:p>
            <a:endParaRPr lang="de-DE" dirty="0"/>
          </a:p>
          <a:p>
            <a:r>
              <a:rPr lang="de-DE" dirty="0"/>
              <a:t>Native Performance und </a:t>
            </a:r>
            <a:r>
              <a:rPr lang="de-DE" b="1" dirty="0">
                <a:solidFill>
                  <a:srgbClr val="FF0000"/>
                </a:solidFill>
              </a:rPr>
              <a:t>Betriebssystem-Funktionalitäten</a:t>
            </a:r>
            <a:r>
              <a:rPr lang="de-DE" dirty="0"/>
              <a:t> werden </a:t>
            </a:r>
            <a:r>
              <a:rPr lang="de-DE" b="1" dirty="0">
                <a:solidFill>
                  <a:srgbClr val="FF0000"/>
                </a:solidFill>
              </a:rPr>
              <a:t>oft nicht benötigt</a:t>
            </a:r>
          </a:p>
        </p:txBody>
      </p:sp>
    </p:spTree>
    <p:extLst>
      <p:ext uri="{BB962C8B-B14F-4D97-AF65-F5344CB8AC3E}">
        <p14:creationId xmlns:p14="http://schemas.microsoft.com/office/powerpoint/2010/main" val="1408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Page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u="sng" dirty="0"/>
              <a:t>Grundsätzlich</a:t>
            </a:r>
            <a:r>
              <a:rPr lang="de-DE" dirty="0"/>
              <a:t>: Besteht aus einer HTML-Seite und lädt Inhalt dynamisch nach</a:t>
            </a:r>
            <a:br>
              <a:rPr lang="de-DE" dirty="0"/>
            </a:br>
            <a:r>
              <a:rPr lang="de-DE" dirty="0"/>
              <a:t>-&gt; Client-Server </a:t>
            </a:r>
            <a:r>
              <a:rPr lang="de-DE" b="1" dirty="0">
                <a:solidFill>
                  <a:srgbClr val="FF0000"/>
                </a:solidFill>
              </a:rPr>
              <a:t>Kommunikation</a:t>
            </a:r>
            <a:r>
              <a:rPr lang="de-DE" dirty="0"/>
              <a:t> wird </a:t>
            </a:r>
            <a:r>
              <a:rPr lang="de-DE" b="1" dirty="0">
                <a:solidFill>
                  <a:srgbClr val="FF0000"/>
                </a:solidFill>
              </a:rPr>
              <a:t>reduziert</a:t>
            </a:r>
            <a:r>
              <a:rPr lang="de-DE" dirty="0"/>
              <a:t>, da dynamisch erweitert</a:t>
            </a:r>
          </a:p>
          <a:p>
            <a:endParaRPr lang="de-DE" dirty="0"/>
          </a:p>
          <a:p>
            <a:r>
              <a:rPr lang="de-DE" dirty="0"/>
              <a:t>Bei Kontext-Wechsel </a:t>
            </a:r>
            <a:r>
              <a:rPr lang="de-DE" b="1" dirty="0">
                <a:solidFill>
                  <a:srgbClr val="FF0000"/>
                </a:solidFill>
              </a:rPr>
              <a:t>kein „</a:t>
            </a:r>
            <a:r>
              <a:rPr lang="de-DE" b="1" dirty="0" err="1">
                <a:solidFill>
                  <a:srgbClr val="FF0000"/>
                </a:solidFill>
              </a:rPr>
              <a:t>Neuladen</a:t>
            </a:r>
            <a:r>
              <a:rPr lang="de-DE" b="1" dirty="0">
                <a:solidFill>
                  <a:srgbClr val="FF0000"/>
                </a:solidFill>
              </a:rPr>
              <a:t>“ </a:t>
            </a:r>
            <a:r>
              <a:rPr lang="de-DE" dirty="0"/>
              <a:t>der Seite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Frameworks</a:t>
            </a:r>
            <a:r>
              <a:rPr lang="de-DE" dirty="0"/>
              <a:t> wie Angular.js, Vue.js oder </a:t>
            </a:r>
            <a:r>
              <a:rPr lang="de-DE" dirty="0" err="1"/>
              <a:t>React</a:t>
            </a:r>
            <a:r>
              <a:rPr lang="de-DE" dirty="0"/>
              <a:t> unterstützen Entwicklung</a:t>
            </a:r>
          </a:p>
          <a:p>
            <a:endParaRPr lang="de-DE" dirty="0"/>
          </a:p>
          <a:p>
            <a:r>
              <a:rPr lang="de-DE" dirty="0"/>
              <a:t>Bei mobile-first Anwendungen: </a:t>
            </a:r>
            <a:r>
              <a:rPr lang="de-DE" b="1" dirty="0">
                <a:solidFill>
                  <a:srgbClr val="FF0000"/>
                </a:solidFill>
              </a:rPr>
              <a:t>Look &amp; </a:t>
            </a:r>
            <a:r>
              <a:rPr lang="de-DE" b="1" dirty="0" err="1">
                <a:solidFill>
                  <a:srgbClr val="FF0000"/>
                </a:solidFill>
              </a:rPr>
              <a:t>Feel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/>
              <a:t>einer nativen 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7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Hybrid vs. Web-App – Seite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Hybrid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Web-App (SPA)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8375009" y="6550223"/>
            <a:ext cx="381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*nur ein Ausschnitt aus der gesamten Diskussion</a:t>
            </a:r>
          </a:p>
        </p:txBody>
      </p:sp>
    </p:spTree>
    <p:extLst>
      <p:ext uri="{BB962C8B-B14F-4D97-AF65-F5344CB8AC3E}">
        <p14:creationId xmlns:p14="http://schemas.microsoft.com/office/powerpoint/2010/main" val="31972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Hybrid vs. Web-App – Seite 2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Hybrid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Web-App (SPA)</a:t>
            </a:r>
            <a:endParaRPr lang="de-DE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8375009" y="6550223"/>
            <a:ext cx="381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*nur ein Ausschnitt aus der gesamten Diskussion</a:t>
            </a:r>
          </a:p>
        </p:txBody>
      </p:sp>
    </p:spTree>
    <p:extLst>
      <p:ext uri="{BB962C8B-B14F-4D97-AF65-F5344CB8AC3E}">
        <p14:creationId xmlns:p14="http://schemas.microsoft.com/office/powerpoint/2010/main" val="64906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/ Weiterführende Artikel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u="sng" dirty="0"/>
              <a:t>Native </a:t>
            </a:r>
            <a:r>
              <a:rPr lang="de-DE" u="sng" dirty="0" err="1"/>
              <a:t>vs</a:t>
            </a:r>
            <a:r>
              <a:rPr lang="de-DE" u="sng" dirty="0"/>
              <a:t> Web-App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https://www.lifewire.com/native-apps-vs-web-apps-2373133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https://www.html-seminar.de/web-app-versus-native-app.htm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4"/>
              </a:rPr>
              <a:t>http://www.app-entwickler-verzeichnis.de/faq-app-entwicklung/11-definitionen/586-unterschiede-und-vergleich-native-apps-vs-web-apps-2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SPA</a:t>
            </a:r>
          </a:p>
          <a:p>
            <a:pPr marL="0" indent="0">
              <a:buNone/>
            </a:pPr>
            <a:r>
              <a:rPr lang="de-DE" dirty="0">
                <a:hlinkClick r:id="rId5"/>
              </a:rPr>
              <a:t>https://de.wikipedia.org/wiki/Single-Page-Webanwendung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/>
              <a:t>Hybrid vs. Web-App</a:t>
            </a:r>
          </a:p>
        </p:txBody>
      </p:sp>
    </p:spTree>
    <p:extLst>
      <p:ext uri="{BB962C8B-B14F-4D97-AF65-F5344CB8AC3E}">
        <p14:creationId xmlns:p14="http://schemas.microsoft.com/office/powerpoint/2010/main" val="311078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Hybrid vs Web-App (SPA)</vt:lpstr>
      <vt:lpstr>Warum generell Web-Apps anstatt Native?</vt:lpstr>
      <vt:lpstr>Single Page Applications</vt:lpstr>
      <vt:lpstr>Hybrid vs. Web-App – Seite 1</vt:lpstr>
      <vt:lpstr>Hybrid vs. Web-App – Seite 2</vt:lpstr>
      <vt:lpstr>Quellen / Weiterführende Artikel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vs Web-App (SPA)</dc:title>
  <dc:creator>Bosshammer, Benedikt</dc:creator>
  <cp:lastModifiedBy>Bosshammer, Benedikt</cp:lastModifiedBy>
  <cp:revision>8</cp:revision>
  <dcterms:created xsi:type="dcterms:W3CDTF">2017-08-01T10:56:57Z</dcterms:created>
  <dcterms:modified xsi:type="dcterms:W3CDTF">2017-08-01T11:21:02Z</dcterms:modified>
</cp:coreProperties>
</file>