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7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3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82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58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90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0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6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0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C3EC-087E-4E36-A7EA-8E434102F8F7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DB40-843E-4803-A269-0DC6AEDC7A2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92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Requirements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Prototype, Minimal &amp; Most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Benedikt Bosshammer</a:t>
            </a:r>
          </a:p>
          <a:p>
            <a:endParaRPr lang="de-DE" dirty="0"/>
          </a:p>
          <a:p>
            <a:r>
              <a:rPr lang="de-DE" dirty="0"/>
              <a:t>benedikt.bosshammer@sap.com</a:t>
            </a:r>
          </a:p>
        </p:txBody>
      </p:sp>
    </p:spTree>
    <p:extLst>
      <p:ext uri="{BB962C8B-B14F-4D97-AF65-F5344CB8AC3E}">
        <p14:creationId xmlns:p14="http://schemas.microsoft.com/office/powerpoint/2010/main" val="39128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4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Requirements: Prototype, Minimal &amp; Most</vt:lpstr>
      <vt:lpstr>In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Minimal &amp; Most</dc:title>
  <dc:creator>Bosshammer, Benedikt</dc:creator>
  <cp:lastModifiedBy>Bosshammer, Benedikt</cp:lastModifiedBy>
  <cp:revision>2</cp:revision>
  <dcterms:created xsi:type="dcterms:W3CDTF">2017-08-01T11:52:39Z</dcterms:created>
  <dcterms:modified xsi:type="dcterms:W3CDTF">2017-08-01T11:55:02Z</dcterms:modified>
</cp:coreProperties>
</file>