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ja-JP" sz="1800" b="0" i="0" baseline="0">
                <a:effectLst/>
              </a:rPr>
              <a:t>年度ごとの外国人観光客の数</a:t>
            </a:r>
            <a:endParaRPr lang="ja-JP" altLang="ja-JP">
              <a:effectLst/>
            </a:endParaRPr>
          </a:p>
          <a:p>
            <a:pPr>
              <a:defRPr lang="ja-JP"/>
            </a:pPr>
            <a:r>
              <a:rPr lang="ja-JP" altLang="ja-JP" sz="1800" b="0" i="0" baseline="0">
                <a:effectLst/>
              </a:rPr>
              <a:t>（山代温泉，山中温泉，片山津温泉）</a:t>
            </a:r>
            <a:endParaRPr lang="ja-JP" altLang="ja-JP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Sheet1!$A$1:$F$1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xVal>
          <c:yVal>
            <c:numRef>
              <c:f>Sheet1!$A$2:$F$2</c:f>
              <c:numCache>
                <c:formatCode>#,##0</c:formatCode>
                <c:ptCount val="6"/>
                <c:pt idx="0">
                  <c:v>17983</c:v>
                </c:pt>
                <c:pt idx="1">
                  <c:v>28686</c:v>
                </c:pt>
                <c:pt idx="2">
                  <c:v>44752</c:v>
                </c:pt>
                <c:pt idx="3">
                  <c:v>52906</c:v>
                </c:pt>
                <c:pt idx="4">
                  <c:v>61860</c:v>
                </c:pt>
                <c:pt idx="5">
                  <c:v>80195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65-7C44-B263-B3906EDB1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845952"/>
        <c:axId val="270840464"/>
      </c:scatterChart>
      <c:valAx>
        <c:axId val="27084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840464"/>
        <c:crosses val="autoZero"/>
        <c:crossBetween val="midCat"/>
      </c:valAx>
      <c:valAx>
        <c:axId val="2708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845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1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89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34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4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41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5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59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1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ED8BEC9-F737-46D7-BC71-76719FEDF85D}" type="datetimeFigureOut">
              <a:rPr kumimoji="1" lang="ja-JP" altLang="en-US" smtClean="0"/>
              <a:t>2018/8/26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AC7658-6B37-499B-8EEC-C9E2262FE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sz="8800" dirty="0"/>
              <a:t>加賀旅行アプリ</a:t>
            </a:r>
            <a:br>
              <a:rPr lang="en-US" altLang="ja-JP" sz="8800" dirty="0"/>
            </a:br>
            <a:r>
              <a:rPr lang="en-US" altLang="ja-JP" sz="8800" dirty="0"/>
              <a:t>touring </a:t>
            </a:r>
            <a:r>
              <a:rPr lang="en-US" altLang="ja-JP" sz="8800" dirty="0" err="1"/>
              <a:t>kaga</a:t>
            </a:r>
            <a:r>
              <a:rPr lang="en-US" altLang="ja-JP" sz="8800" dirty="0"/>
              <a:t> app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1560" y="4531487"/>
            <a:ext cx="7891272" cy="158667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チーム</a:t>
            </a:r>
            <a:r>
              <a:rPr lang="en-US" altLang="ja-JP" dirty="0"/>
              <a:t>:</a:t>
            </a:r>
            <a:r>
              <a:rPr lang="ja-JP" altLang="en-US" dirty="0"/>
              <a:t> カガイズ</a:t>
            </a:r>
            <a:endParaRPr lang="en-US" altLang="ja-JP" dirty="0"/>
          </a:p>
          <a:p>
            <a:r>
              <a:rPr lang="en-US" altLang="ja-JP" dirty="0"/>
              <a:t>TEAM: KAGUYS</a:t>
            </a:r>
          </a:p>
          <a:p>
            <a:r>
              <a:rPr kumimoji="1" lang="ja-JP" altLang="en-US" dirty="0"/>
              <a:t>ジェローム・ロドリゲス，フィトリ，宇畑</a:t>
            </a:r>
            <a:r>
              <a:rPr lang="ja-JP" altLang="en-US" dirty="0"/>
              <a:t> 勲駿</a:t>
            </a:r>
            <a:endParaRPr lang="en-US" altLang="ja-JP" dirty="0"/>
          </a:p>
          <a:p>
            <a:r>
              <a:rPr lang="en-US" altLang="ja-JP" dirty="0"/>
              <a:t>JEROME RODRIGUES, FITRI, HIROTOSHI UBATA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3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0224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8" y="1184856"/>
            <a:ext cx="10058400" cy="4987344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１．加賀市観光交流機構が憂慮する問題</a:t>
            </a:r>
            <a:endParaRPr lang="en-US" altLang="ja-JP" sz="2800" dirty="0"/>
          </a:p>
          <a:p>
            <a:r>
              <a:rPr lang="ja-JP" altLang="en-US" sz="2800" dirty="0"/>
              <a:t>２．外国人観光客が知りたい情報 </a:t>
            </a:r>
            <a:endParaRPr kumimoji="1" lang="en-US" altLang="ja-JP" sz="2800" dirty="0"/>
          </a:p>
          <a:p>
            <a:r>
              <a:rPr lang="ja-JP" altLang="en-US" sz="2800" dirty="0"/>
              <a:t>３．提案する解決策（アプリ）</a:t>
            </a:r>
            <a:endParaRPr lang="en-US" altLang="ja-JP" sz="2800" dirty="0"/>
          </a:p>
          <a:p>
            <a:r>
              <a:rPr kumimoji="1" lang="ja-JP" altLang="en-US" sz="2800" dirty="0"/>
              <a:t>４．実現可能性とアプリのスケーラビリティ</a:t>
            </a:r>
            <a:endParaRPr kumimoji="1" lang="en-US" altLang="ja-JP" sz="2800" dirty="0"/>
          </a:p>
          <a:p>
            <a:r>
              <a:rPr lang="ja-JP" altLang="en-US" sz="2800" dirty="0"/>
              <a:t>５．アプリサービスの拡張性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305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 The problems the </a:t>
            </a:r>
            <a:r>
              <a:rPr kumimoji="1" lang="en-US" altLang="ja-JP" dirty="0" err="1"/>
              <a:t>Kaga</a:t>
            </a:r>
            <a:r>
              <a:rPr lang="ja-JP" altLang="en-US" dirty="0"/>
              <a:t> </a:t>
            </a:r>
            <a:r>
              <a:rPr lang="en-US" altLang="ja-JP" dirty="0"/>
              <a:t>Tourism Exchange </a:t>
            </a:r>
            <a:r>
              <a:rPr lang="en-US" altLang="ja-JP" dirty="0" err="1"/>
              <a:t>Organisation</a:t>
            </a:r>
            <a:r>
              <a:rPr lang="en-US" altLang="ja-JP" dirty="0"/>
              <a:t> face</a:t>
            </a:r>
          </a:p>
          <a:p>
            <a:r>
              <a:rPr kumimoji="1" lang="en-US" altLang="ja-JP" dirty="0"/>
              <a:t>2.  </a:t>
            </a:r>
            <a:r>
              <a:rPr lang="en-US" altLang="ja-JP" dirty="0"/>
              <a:t>The current situation</a:t>
            </a:r>
            <a:r>
              <a:rPr lang="ja-JP" altLang="en-US" dirty="0"/>
              <a:t> </a:t>
            </a:r>
            <a:r>
              <a:rPr lang="en-US" altLang="ja-JP" dirty="0"/>
              <a:t>of Foreign Tourist in </a:t>
            </a:r>
            <a:r>
              <a:rPr lang="en-US" altLang="ja-JP" dirty="0" err="1"/>
              <a:t>Kaga</a:t>
            </a:r>
            <a:endParaRPr lang="en-US" altLang="ja-JP" dirty="0"/>
          </a:p>
          <a:p>
            <a:r>
              <a:rPr kumimoji="1" lang="en-US" altLang="ja-JP" dirty="0"/>
              <a:t>3.  Application proposal and </a:t>
            </a:r>
            <a:r>
              <a:rPr lang="en-US" altLang="ja-JP" dirty="0"/>
              <a:t>s</a:t>
            </a:r>
            <a:r>
              <a:rPr kumimoji="1" lang="en-US" altLang="ja-JP" dirty="0"/>
              <a:t>howcase</a:t>
            </a:r>
          </a:p>
          <a:p>
            <a:r>
              <a:rPr lang="en-US" altLang="ja-JP" dirty="0"/>
              <a:t>4.  Feasibility and Scalability</a:t>
            </a:r>
          </a:p>
          <a:p>
            <a:r>
              <a:rPr kumimoji="1" lang="en-US" altLang="ja-JP" dirty="0"/>
              <a:t>5.</a:t>
            </a:r>
            <a:r>
              <a:rPr lang="ja-JP" altLang="en-US" dirty="0"/>
              <a:t>  </a:t>
            </a:r>
            <a:r>
              <a:rPr lang="en-US" altLang="ja-JP" dirty="0"/>
              <a:t>Possible improvements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52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5916" y="611644"/>
            <a:ext cx="10407031" cy="702000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/>
              <a:t>１．加賀市観光交流機構が憂慮する問題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39"/>
          </a:xfrm>
        </p:spPr>
        <p:txBody>
          <a:bodyPr/>
          <a:lstStyle/>
          <a:p>
            <a:r>
              <a:rPr lang="ja-JP" altLang="en-US" dirty="0"/>
              <a:t>外国からの人に対して、サービスを説明したり促したりするシステムやノウハウがない。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There is no system in place to introduce</a:t>
            </a:r>
            <a:r>
              <a:rPr lang="ja-JP" altLang="en-US" dirty="0"/>
              <a:t> </a:t>
            </a:r>
            <a:r>
              <a:rPr lang="en-US" altLang="ja-JP" dirty="0"/>
              <a:t>or explain to the foreign tourist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619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2000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/>
              <a:t>２．外国人観光客が知りたい情報 </a:t>
            </a:r>
            <a:endParaRPr lang="en-US" altLang="ja-JP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39"/>
          </a:xfrm>
        </p:spPr>
        <p:txBody>
          <a:bodyPr/>
          <a:lstStyle/>
          <a:p>
            <a:r>
              <a:rPr lang="ja-JP" altLang="en-US" dirty="0"/>
              <a:t>観光地のある場所</a:t>
            </a:r>
            <a:endParaRPr lang="en-US" altLang="ja-JP" dirty="0"/>
          </a:p>
          <a:p>
            <a:r>
              <a:rPr lang="ja-JP" altLang="en-US" dirty="0"/>
              <a:t>目的地までの行き方</a:t>
            </a:r>
            <a:endParaRPr lang="en-US" altLang="ja-JP" dirty="0"/>
          </a:p>
          <a:p>
            <a:r>
              <a:rPr lang="ja-JP" altLang="en-US" dirty="0"/>
              <a:t>見どころや名所などのおすすめ情報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There are many places too see</a:t>
            </a:r>
          </a:p>
          <a:p>
            <a:r>
              <a:rPr lang="en-US" altLang="ja-JP" dirty="0"/>
              <a:t>There are no easy directions for foreign tourist</a:t>
            </a:r>
          </a:p>
          <a:p>
            <a:r>
              <a:rPr lang="en-US" altLang="ja-JP" dirty="0"/>
              <a:t>The tourist would like recommendations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721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89318" cy="702000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/>
              <a:t>３．提案する解決策（アプリ）</a:t>
            </a:r>
            <a:endParaRPr lang="en-US" altLang="ja-JP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39"/>
          </a:xfrm>
        </p:spPr>
        <p:txBody>
          <a:bodyPr/>
          <a:lstStyle/>
          <a:p>
            <a:r>
              <a:rPr lang="ja-JP" altLang="en-US" dirty="0"/>
              <a:t>若者をターゲットにしたアプリケーションの提供</a:t>
            </a:r>
            <a:endParaRPr lang="en-US" altLang="ja-JP" dirty="0"/>
          </a:p>
          <a:p>
            <a:r>
              <a:rPr lang="ja-JP" altLang="en-US" dirty="0"/>
              <a:t>リリースすればどこにいても無料で即座に利用可能であり，特別なシステムを構築する必要はない</a:t>
            </a:r>
            <a:endParaRPr lang="en-US" altLang="ja-JP" dirty="0"/>
          </a:p>
          <a:p>
            <a:r>
              <a:rPr lang="ja-JP" altLang="en-US" dirty="0"/>
              <a:t>情報に更新があった場合に，誰でも最新情報に対応したアプリを利用可能</a:t>
            </a:r>
            <a:endParaRPr lang="en-US" altLang="ja-JP" dirty="0"/>
          </a:p>
          <a:p>
            <a:r>
              <a:rPr lang="ja-JP" altLang="en-US" dirty="0"/>
              <a:t>アプリを通して，外国人観光客が行く場所やお金を費やした場所の統計情報を，提供側は手に入れることができる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The application targets younger travelers </a:t>
            </a:r>
          </a:p>
          <a:p>
            <a:r>
              <a:rPr lang="en-US" altLang="ja-JP" dirty="0"/>
              <a:t>The application will be free to download and can be deployed on existing infrastructure</a:t>
            </a:r>
          </a:p>
          <a:p>
            <a:r>
              <a:rPr lang="en-US" altLang="ja-JP" dirty="0"/>
              <a:t>The application can be updated automatically </a:t>
            </a:r>
          </a:p>
          <a:p>
            <a:r>
              <a:rPr kumimoji="1" lang="en-US" altLang="ja-JP" dirty="0"/>
              <a:t>Data collection through the application service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796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2574" y="440715"/>
            <a:ext cx="10508259" cy="906286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000" dirty="0"/>
              <a:t>外国人観光客の加賀で有名な温泉の来訪者数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50952" y="62204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：加賀市観光交流課調べ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075927"/>
              </p:ext>
            </p:extLst>
          </p:nvPr>
        </p:nvGraphicFramePr>
        <p:xfrm>
          <a:off x="1156952" y="1347000"/>
          <a:ext cx="9493876" cy="4744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6967470" y="2189408"/>
            <a:ext cx="1" cy="36189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484632"/>
            <a:ext cx="11578107" cy="702000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/>
              <a:t>４．実現可能性とアプリのスケーラビリティ</a:t>
            </a:r>
            <a:endParaRPr lang="en-US" altLang="ja-JP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39"/>
          </a:xfrm>
        </p:spPr>
        <p:txBody>
          <a:bodyPr/>
          <a:lstStyle/>
          <a:p>
            <a:r>
              <a:rPr lang="ja-JP" altLang="en-US" dirty="0"/>
              <a:t>実現可能性：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このアプリは全てオープンソースのライブラリを使用しているため，著作権の問題も起こらない</a:t>
            </a:r>
            <a:endParaRPr lang="en-US" altLang="ja-JP" dirty="0"/>
          </a:p>
          <a:p>
            <a:r>
              <a:rPr lang="ja-JP" altLang="en-US" dirty="0"/>
              <a:t>スケーラビリティ：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ユーザ数が増えても対応でき，他の市や県でも同様なサービスをアプリを通して提供できる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/>
              <a:t>There are many resources available to develop parts</a:t>
            </a:r>
            <a:r>
              <a:rPr lang="ja-JP" altLang="en-US" dirty="0"/>
              <a:t> </a:t>
            </a:r>
            <a:r>
              <a:rPr lang="en-US" altLang="ja-JP" dirty="0"/>
              <a:t>of the software</a:t>
            </a:r>
          </a:p>
          <a:p>
            <a:r>
              <a:rPr lang="en-US" altLang="ja-JP" dirty="0"/>
              <a:t>The references are open source so there will not be an issue of copyright</a:t>
            </a:r>
          </a:p>
          <a:p>
            <a:r>
              <a:rPr lang="en-US" altLang="ja-JP" dirty="0"/>
              <a:t>No issue in growing user base</a:t>
            </a:r>
            <a:endParaRPr kumimoji="1" lang="en-US" altLang="ja-JP" dirty="0"/>
          </a:p>
          <a:p>
            <a:r>
              <a:rPr lang="en-US" altLang="ja-JP" dirty="0"/>
              <a:t>The application can be deployed to other cities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99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3335" y="484632"/>
            <a:ext cx="11578107" cy="702000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/>
              <a:t>５．アプリサービスの拡張性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39"/>
          </a:xfrm>
        </p:spPr>
        <p:txBody>
          <a:bodyPr/>
          <a:lstStyle/>
          <a:p>
            <a:r>
              <a:rPr lang="ja-JP" altLang="en-US" dirty="0"/>
              <a:t>バーチャルアシスタントは，位置情報に基づいておすすめの観光場所やホテル，レストラン，交通手段，その行き方を教えることができる</a:t>
            </a:r>
            <a:endParaRPr lang="en-US" altLang="ja-JP" dirty="0"/>
          </a:p>
          <a:p>
            <a:r>
              <a:rPr lang="ja-JP" altLang="en-US" dirty="0"/>
              <a:t>ホテルなど，多くのサービスに対して簡単な予約をアプリで行うことができる</a:t>
            </a:r>
            <a:endParaRPr lang="en-US" altLang="ja-JP" dirty="0"/>
          </a:p>
          <a:p>
            <a:r>
              <a:rPr lang="ja-JP" altLang="en-US" dirty="0"/>
              <a:t>集めた位置情報から統計的にデータを分析できる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Virtual Assistant recommends places, hotels, restaurants, transportation routes</a:t>
            </a:r>
          </a:p>
          <a:p>
            <a:r>
              <a:rPr lang="en-US" altLang="ja-JP" dirty="0"/>
              <a:t>Possibility of easy booking</a:t>
            </a:r>
            <a:r>
              <a:rPr lang="ja-JP" altLang="en-US" dirty="0"/>
              <a:t> </a:t>
            </a:r>
            <a:r>
              <a:rPr lang="en-US" altLang="ja-JP" dirty="0"/>
              <a:t>of a variety of services</a:t>
            </a:r>
          </a:p>
          <a:p>
            <a:r>
              <a:rPr lang="en-US" altLang="ja-JP" dirty="0"/>
              <a:t>Data analytics from the information collected</a:t>
            </a:r>
          </a:p>
        </p:txBody>
      </p:sp>
    </p:spTree>
    <p:extLst>
      <p:ext uri="{BB962C8B-B14F-4D97-AF65-F5344CB8AC3E}">
        <p14:creationId xmlns:p14="http://schemas.microsoft.com/office/powerpoint/2010/main" val="3763818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1244</TotalTime>
  <Words>664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HG明朝B</vt:lpstr>
      <vt:lpstr>Rockwell</vt:lpstr>
      <vt:lpstr>Rockwell Condensed</vt:lpstr>
      <vt:lpstr>Wingdings</vt:lpstr>
      <vt:lpstr>木版活字</vt:lpstr>
      <vt:lpstr>加賀旅行アプリ touring kaga app</vt:lpstr>
      <vt:lpstr>目次</vt:lpstr>
      <vt:lpstr>Table of Contents</vt:lpstr>
      <vt:lpstr>１．加賀市観光交流機構が憂慮する問題</vt:lpstr>
      <vt:lpstr>２．外国人観光客が知りたい情報 </vt:lpstr>
      <vt:lpstr>３．提案する解決策（アプリ）</vt:lpstr>
      <vt:lpstr>外国人観光客の加賀で有名な温泉の来訪者数</vt:lpstr>
      <vt:lpstr>４．実現可能性とアプリのスケーラビリティ</vt:lpstr>
      <vt:lpstr>５．アプリサービスの拡張性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加賀旅行アプリ touring kaga app</dc:title>
  <dc:creator>Ubata Hirotoshi</dc:creator>
  <cp:lastModifiedBy>Jerome Rodrigues</cp:lastModifiedBy>
  <cp:revision>29</cp:revision>
  <dcterms:created xsi:type="dcterms:W3CDTF">2018-08-25T16:59:10Z</dcterms:created>
  <dcterms:modified xsi:type="dcterms:W3CDTF">2018-08-26T13:59:44Z</dcterms:modified>
</cp:coreProperties>
</file>