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6A935-7281-A045-96EC-0D7A3250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1B6AE-4E0D-E948-AF15-7598A35D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5719-4CB7-E04D-9B49-5ED3F1A5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427E9-0881-FB4E-9580-CEB85B13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3BBD-7483-EF47-990E-B145EDBA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22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583E-1400-B04B-8EC4-3EC0B9AD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5F385-27F4-3D41-A08D-ECE9C3DC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8A747-A907-D640-97BE-FD40E822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3D251-0BCB-0D40-86F5-46DB8A9C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BCA40-022E-634E-83E5-B3186287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2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C750FA-C6B5-E244-9E41-FE8787D76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E4243-F941-E747-803C-14C20DE5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AD3B9-1414-3A40-84BC-E1210A4C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E4724-1032-F941-BD81-E2FE8282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394F2-3546-774C-A0CB-E821BB86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4E68F-AE14-4C42-BE6D-FBDF10E8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4EC53-A15F-214D-902C-88E3DAFA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3E606-1909-7B40-AE7D-DC969C03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557D5-5939-214F-885B-55B28816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D95B-4B3A-3C4F-83A9-BBB97E7C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555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52DE-F9C8-B74C-B028-FE68CE00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5EE70-B252-3941-9D21-A6D5B76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BFD31-1884-2240-ACCE-C477F4EC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F09F6-D80F-014F-98BD-41DF1B15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CC30C-3734-3841-8E43-026C7D99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33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17F1-501A-374E-99F3-7834075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EB81E-40D3-A346-9C7E-406F26EEB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B3B58A-B1C7-8B4A-AFC7-D5698EE55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1F5ED-62CE-9D48-80A3-627746BD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C4B23-B11B-A742-B40B-74B6E7D9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583F1-473F-134C-B4BA-6C8D39A0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3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6195E-8239-3144-88DD-E8343872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DEE65-6BB1-664A-9A12-D1B856043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A50B5-2D31-1249-AD6D-C76A75A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D5C53-7B53-3E43-A7D3-4E4D56A72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42AAD-6CAC-004B-B6FC-F8F0B99B8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B7846-CA52-6043-BF9E-1A323C18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26DFE8-6BC3-D640-AE99-A08FF39C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0D7E41-A0BF-A24A-862F-70E09CBC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45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7507-FECC-3641-A48F-97119945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7DE1A-F7D4-8445-99D5-584B73D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36ABA-2749-884B-B488-269EB28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ADA51-11CD-3C43-8CAE-124A3956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60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BA281-3EE4-EB48-B747-210F78C9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BF65D9-6DAC-EE45-87CE-957741D5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35EBD-56EB-DE45-A9F5-EBF70DB2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1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3FB91-CF8E-1144-96BE-3A1A0777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24D4D-A207-0242-9425-0598E2D4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0B2B1-0CB2-C245-A77A-BC83348D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A8332-2640-A548-BFBC-6836E3E7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CC252-BA8E-5F41-AE1A-F0DBBCC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0D5FF-C4C7-0842-8031-7B7A99B5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16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899E-E478-B941-8EC8-838CF12D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ED507-7F53-3E4F-BDD7-44969302E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2EA9B-E8E1-024D-862A-8954FD35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E0460-4C5E-754A-B824-926D7ECC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60E80-F279-774B-82E0-0B6B60A4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65E61-CA0C-7742-ADBF-AEE83169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F5BC88-8B86-FF4A-8158-1E53FFA2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EC138-06A2-1349-AFF7-DBC96C82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530F2-38A6-8E44-AF30-CAA8B87CF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E0C6-B7BE-B54C-8876-500E7270BDD0}" type="datetimeFigureOut">
              <a:rPr kumimoji="1" lang="ko-KR" altLang="en-US" smtClean="0"/>
              <a:t>2020. 3. 26.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7CF13-3FFA-634F-B1F1-E3538741D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D8E53-5FF1-1E4F-9453-55310707A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4D9B-213B-C54C-AE66-B8ADAB48ED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93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6EDE78-2F16-7B4B-8133-2AD7AEE28666}"/>
              </a:ext>
            </a:extLst>
          </p:cNvPr>
          <p:cNvSpPr/>
          <p:nvPr/>
        </p:nvSpPr>
        <p:spPr>
          <a:xfrm>
            <a:off x="609597" y="727841"/>
            <a:ext cx="10815148" cy="5402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E49F0-BFB6-664A-AD48-96E166BCAAB5}"/>
              </a:ext>
            </a:extLst>
          </p:cNvPr>
          <p:cNvSpPr/>
          <p:nvPr/>
        </p:nvSpPr>
        <p:spPr>
          <a:xfrm>
            <a:off x="609597" y="3428999"/>
            <a:ext cx="3605048" cy="2701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BDFC42-B624-6346-B35E-FA209AC60DF1}"/>
              </a:ext>
            </a:extLst>
          </p:cNvPr>
          <p:cNvSpPr/>
          <p:nvPr/>
        </p:nvSpPr>
        <p:spPr>
          <a:xfrm>
            <a:off x="7819695" y="3429000"/>
            <a:ext cx="3605049" cy="2701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F765E6-B947-D94B-B786-494BE4801CEF}"/>
              </a:ext>
            </a:extLst>
          </p:cNvPr>
          <p:cNvSpPr/>
          <p:nvPr/>
        </p:nvSpPr>
        <p:spPr>
          <a:xfrm>
            <a:off x="4214645" y="3429000"/>
            <a:ext cx="3605049" cy="2701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948002-9EF0-9644-88F6-A921BA8411FC}"/>
              </a:ext>
            </a:extLst>
          </p:cNvPr>
          <p:cNvSpPr/>
          <p:nvPr/>
        </p:nvSpPr>
        <p:spPr>
          <a:xfrm>
            <a:off x="609597" y="727840"/>
            <a:ext cx="3605048" cy="2701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072AE9-436E-C241-B46C-9FCD7A2255CE}"/>
              </a:ext>
            </a:extLst>
          </p:cNvPr>
          <p:cNvSpPr/>
          <p:nvPr/>
        </p:nvSpPr>
        <p:spPr>
          <a:xfrm>
            <a:off x="7819695" y="727841"/>
            <a:ext cx="3605049" cy="2701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08AEA6-CDC1-FC4C-840B-10F14A1FE8BE}"/>
              </a:ext>
            </a:extLst>
          </p:cNvPr>
          <p:cNvSpPr/>
          <p:nvPr/>
        </p:nvSpPr>
        <p:spPr>
          <a:xfrm>
            <a:off x="4214645" y="727841"/>
            <a:ext cx="3605049" cy="2701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B4808-1D29-154B-B13D-395F288191A8}"/>
              </a:ext>
            </a:extLst>
          </p:cNvPr>
          <p:cNvSpPr txBox="1"/>
          <p:nvPr/>
        </p:nvSpPr>
        <p:spPr>
          <a:xfrm>
            <a:off x="725213" y="262758"/>
            <a:ext cx="22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유저이름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종목코드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A5CF2-A76B-2842-9703-BF1E1070DC70}"/>
              </a:ext>
            </a:extLst>
          </p:cNvPr>
          <p:cNvSpPr txBox="1"/>
          <p:nvPr/>
        </p:nvSpPr>
        <p:spPr>
          <a:xfrm>
            <a:off x="4372303" y="78935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동일업종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03CB6-9B9A-B440-9CAB-7A47D7158E00}"/>
              </a:ext>
            </a:extLst>
          </p:cNvPr>
          <p:cNvSpPr txBox="1"/>
          <p:nvPr/>
        </p:nvSpPr>
        <p:spPr>
          <a:xfrm>
            <a:off x="767255" y="78935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종목 조회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E4CA8-3395-4144-B7D4-8AE244817EC7}"/>
              </a:ext>
            </a:extLst>
          </p:cNvPr>
          <p:cNvSpPr txBox="1"/>
          <p:nvPr/>
        </p:nvSpPr>
        <p:spPr>
          <a:xfrm>
            <a:off x="8019393" y="78935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종목 관련 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61E8B-B677-594D-823D-FC8F17DD377A}"/>
              </a:ext>
            </a:extLst>
          </p:cNvPr>
          <p:cNvSpPr txBox="1"/>
          <p:nvPr/>
        </p:nvSpPr>
        <p:spPr>
          <a:xfrm>
            <a:off x="4372303" y="3490508"/>
            <a:ext cx="244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외국인 매매동향 차트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C7381-63C6-EA43-9268-D9FCF67E07E6}"/>
              </a:ext>
            </a:extLst>
          </p:cNvPr>
          <p:cNvSpPr txBox="1"/>
          <p:nvPr/>
        </p:nvSpPr>
        <p:spPr>
          <a:xfrm>
            <a:off x="767255" y="3490508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주일 차트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30146-173E-1049-824A-DF7769CA6421}"/>
              </a:ext>
            </a:extLst>
          </p:cNvPr>
          <p:cNvSpPr txBox="1"/>
          <p:nvPr/>
        </p:nvSpPr>
        <p:spPr>
          <a:xfrm>
            <a:off x="8019393" y="3490508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기관 매매동향 차트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003813-F4A2-9043-8C88-92171180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44" y="1210772"/>
            <a:ext cx="2372272" cy="21833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4319C5-5462-164A-B0D2-68029D0A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74" y="1831541"/>
            <a:ext cx="3372506" cy="10444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949E2A-43AB-1D41-B516-929B0879D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90" y="3979523"/>
            <a:ext cx="2613358" cy="20238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D57D0A-D8D8-B348-B507-4B5CACCD0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554" y="3979522"/>
            <a:ext cx="2698419" cy="20238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000230-CE8F-8042-9AFA-1B380733B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99" y="4235743"/>
            <a:ext cx="3201645" cy="14745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8A1A951-9711-D64C-B1ED-970353714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6948" y="1158681"/>
            <a:ext cx="2493629" cy="20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1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신윤재</dc:creator>
  <cp:lastModifiedBy>신윤재</cp:lastModifiedBy>
  <cp:revision>2</cp:revision>
  <dcterms:created xsi:type="dcterms:W3CDTF">2020-03-26T03:41:46Z</dcterms:created>
  <dcterms:modified xsi:type="dcterms:W3CDTF">2020-03-26T03:59:11Z</dcterms:modified>
</cp:coreProperties>
</file>