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B276-55F1-4CA7-8711-D78344A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4F45C-5A3F-4F3E-9FA9-B2D76640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027-46E3-4763-9EF3-0C7329420EB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C2EC2-EE24-4096-9FA3-E4D27C4E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CBE4D-264B-4139-958D-1D28AE8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7FEA-86EE-4F9E-8E8B-70842755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8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AC233-FD5B-415D-B796-723494C4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AE67E-01A0-4330-BB17-70A34B34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F15D8-E390-4E69-AEFE-4C0CD10F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8027-46E3-4763-9EF3-0C7329420EBB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92EFF-19A9-4ACF-8804-99608412E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5C80F-679F-4990-A9C5-A207E9206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7FEA-86EE-4F9E-8E8B-70842755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AF6D982-BD42-46D1-AFBB-4A9A9737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시분설 </a:t>
            </a:r>
            <a:r>
              <a:rPr lang="en-US" altLang="ko-KR"/>
              <a:t>7</a:t>
            </a:r>
            <a:r>
              <a:rPr lang="ko-KR" altLang="en-US"/>
              <a:t>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CD4F78-7A73-4ED8-8E33-741D0400B5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9916968-3D8A-48E7-A3DA-E3B9965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메인화면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B9B6E-4FCC-4C68-87E2-370B07DCF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2E1A524-9586-42E4-8004-59B16B4A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논문 검색화면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D1A68-4733-419C-9C59-B80B29824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060D11-3AC8-4202-82FC-7EB1385E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논문검색화면</a:t>
            </a:r>
            <a:r>
              <a:rPr lang="en-US" altLang="ko-KR" sz="3500"/>
              <a:t>(</a:t>
            </a:r>
            <a:r>
              <a:rPr lang="ko-KR" altLang="en-US" sz="3500"/>
              <a:t>상단</a:t>
            </a:r>
            <a:r>
              <a:rPr lang="en-US" altLang="ko-KR" sz="3500"/>
              <a:t>)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D042F4-2AAC-4379-B2B9-2F5A14ACB6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447786-D8DE-4C33-9CBF-5559B909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코멘트</a:t>
            </a:r>
            <a:r>
              <a:rPr lang="en-US" altLang="ko-KR" sz="3500"/>
              <a:t> </a:t>
            </a:r>
            <a:r>
              <a:rPr lang="ko-KR" altLang="en-US" sz="3500"/>
              <a:t>화면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EB82B5-2385-4EA2-99AC-D2EB08A37A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978168E-DB16-4DDB-B3C0-67576B8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/>
              <a:t>QnA </a:t>
            </a:r>
            <a:r>
              <a:rPr lang="ko-KR" altLang="en-US" sz="3500"/>
              <a:t>화면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EC716-2AE1-4F09-87AF-0184C5D0CF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6607B1-D4F2-41D1-B0FE-D5AAD1AB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논문검색화면</a:t>
            </a:r>
            <a:r>
              <a:rPr lang="en-US" altLang="ko-KR" sz="3500"/>
              <a:t>(</a:t>
            </a:r>
            <a:r>
              <a:rPr lang="ko-KR" altLang="en-US" sz="3500"/>
              <a:t>하단</a:t>
            </a:r>
            <a:r>
              <a:rPr lang="en-US" altLang="ko-KR" sz="3500"/>
              <a:t>)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46095-6CF4-492E-A44A-110D64742D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11F3CA1-C43A-49BF-8157-1F9D38C5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ABEFE-342D-44D1-9FAD-7A0DBB6055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A78C76-9378-4A24-8F20-2A6CC8AB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9C0379-5979-4871-AFAF-0E6EC77026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7E7CC47-EBB7-4D8A-807C-48707B58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3F747-B0E4-4C05-8955-0FFE766DA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62D975C-578D-483E-8B0A-BA1FCC51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82D7B-A160-4C98-8400-3DA0985293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E916550-F709-4877-91D6-2AAA6205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F1DF6-9B7A-47AE-A0A6-6E5B1ABF83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A3E5499-726E-4C6D-9BE7-0B1E2965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7954F-7340-41BE-B13C-34D808BF95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463AB4C-3774-4A4D-823C-EADC082D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86EBFC-9845-4F8C-B55B-6E5E3D71CC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CCFC6C3-7ABC-4F10-851E-A5FE1BEC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31A258-341F-4CB6-B6B1-60454AAD7D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067C07-BA81-48CB-98D9-0CAEF8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58A5A-C06D-44F8-9D67-991590960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5417DA5-53F3-4CC8-B8D6-E8C2179B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6600" b="1"/>
              <a:t>Thank you</a:t>
            </a:r>
            <a:endParaRPr lang="ko-KR" altLang="en-US" sz="6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4BC69-C014-4E43-8BEC-A253AA6E5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E9CF8E2-801B-41C7-B88E-4E4A6E5B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ko-KR" altLang="en-US"/>
              <a:t>보다 </a:t>
            </a:r>
            <a:r>
              <a:rPr lang="ko-KR" altLang="en-US" b="1">
                <a:solidFill>
                  <a:srgbClr val="FF0000"/>
                </a:solidFill>
              </a:rPr>
              <a:t>개인</a:t>
            </a:r>
            <a:r>
              <a:rPr lang="ko-KR" altLang="en-US"/>
              <a:t>에 맞춰지면서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보다 </a:t>
            </a:r>
            <a:r>
              <a:rPr lang="ko-KR" altLang="en-US" b="1">
                <a:solidFill>
                  <a:srgbClr val="0070C0"/>
                </a:solidFill>
              </a:rPr>
              <a:t>협업</a:t>
            </a:r>
            <a:r>
              <a:rPr lang="ko-KR" altLang="en-US"/>
              <a:t>에 맞춰진 시스템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A844B-82BD-4792-BE6D-0EDF434EF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3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558B41C-DD1D-47F5-B296-F4E8B55C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altLang="ko-KR" sz="6000" b="1">
                <a:solidFill>
                  <a:srgbClr val="FF0000"/>
                </a:solidFill>
              </a:rPr>
              <a:t>1</a:t>
            </a:r>
            <a:r>
              <a:rPr lang="en-US" altLang="ko-KR" sz="6000" b="1"/>
              <a:t> </a:t>
            </a:r>
            <a:r>
              <a:rPr lang="en-US" altLang="ko-KR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en-US" altLang="ko-KR" sz="6000" b="1"/>
              <a:t> </a:t>
            </a:r>
            <a:r>
              <a:rPr lang="en-US" altLang="ko-KR" sz="6000" b="1">
                <a:solidFill>
                  <a:srgbClr val="FF0000"/>
                </a:solidFill>
              </a:rPr>
              <a:t>1</a:t>
            </a:r>
            <a:r>
              <a:rPr lang="en-US" altLang="ko-KR" sz="6000" b="1"/>
              <a:t>  </a:t>
            </a:r>
            <a:r>
              <a:rPr lang="en-US" altLang="ko-KR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ko-KR" sz="6000" b="1"/>
              <a:t>  </a:t>
            </a:r>
            <a:r>
              <a:rPr lang="en-US" altLang="ko-KR" sz="6000" b="1">
                <a:solidFill>
                  <a:srgbClr val="FF0000"/>
                </a:solidFill>
              </a:rPr>
              <a:t>2 </a:t>
            </a:r>
            <a:r>
              <a:rPr lang="en-US" altLang="ko-KR" sz="6000" b="1"/>
              <a:t>? </a:t>
            </a:r>
            <a:br>
              <a:rPr lang="en-US" altLang="ko-KR" sz="6000" b="1"/>
            </a:br>
            <a:r>
              <a:rPr lang="en-US" altLang="ko-KR" sz="6000" b="1"/>
              <a:t>					</a:t>
            </a:r>
            <a:r>
              <a:rPr lang="en-US" altLang="ko-KR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ko-KR" altLang="en-US" sz="6000" b="1"/>
              <a:t> </a:t>
            </a:r>
            <a:r>
              <a:rPr lang="en-US" altLang="ko-KR" sz="8800" b="1">
                <a:solidFill>
                  <a:srgbClr val="0070C0"/>
                </a:solidFill>
              </a:rPr>
              <a:t>more</a:t>
            </a:r>
            <a:r>
              <a:rPr lang="en-US" altLang="ko-KR" sz="8900" b="1"/>
              <a:t>!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2A720-90A1-4A2D-8ECD-CAECDFE12D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343747-2759-473A-A525-A79E2CA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 sz="2400"/>
              <a:t>(</a:t>
            </a:r>
            <a:r>
              <a:rPr lang="ko-KR" altLang="en-US" sz="2400"/>
              <a:t>더 세분화 된 개인</a:t>
            </a:r>
            <a:r>
              <a:rPr lang="en-US" altLang="ko-KR" sz="240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153C6C-7398-4C6A-94E4-54C015ACDE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8AB7416-4BC9-4122-B4E4-9AD704AF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70C0"/>
                </a:solidFill>
              </a:rPr>
              <a:t>More</a:t>
            </a:r>
            <a:r>
              <a:rPr lang="en-US" altLang="ko-KR" sz="2000"/>
              <a:t>(</a:t>
            </a:r>
            <a:r>
              <a:rPr lang="ko-KR" altLang="en-US" sz="2000"/>
              <a:t>협업</a:t>
            </a:r>
            <a:r>
              <a:rPr lang="en-US" altLang="ko-KR" sz="200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E0D299-ADA6-45A4-BCD4-339F4BDD47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70DBA08-9F65-4D4F-9ACB-B72D343F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70C0"/>
                </a:solidFill>
              </a:rPr>
              <a:t>More</a:t>
            </a:r>
            <a:r>
              <a:rPr lang="en-US" altLang="ko-KR" sz="2000"/>
              <a:t>(</a:t>
            </a:r>
            <a:r>
              <a:rPr lang="ko-KR" altLang="en-US" sz="2000"/>
              <a:t>보상</a:t>
            </a:r>
            <a:r>
              <a:rPr lang="en-US" altLang="ko-KR" sz="200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51985-4990-4FE2-BD06-BBD6E5AF26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0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1AE2DA-2BD7-433D-B81A-8C17AB1C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회원가입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631D9-C5D2-47E1-8B9B-AF060496A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302C4F3-AAA9-4EEF-96E2-64E45A5C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/>
              <a:t>메인화면</a:t>
            </a:r>
            <a:endParaRPr lang="ko-KR" altLang="en-US" sz="3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CD5406-85C5-431F-ACD0-899655F2B9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와이드스크린</PresentationFormat>
  <Paragraphs>16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시분설 7조</vt:lpstr>
      <vt:lpstr>목차</vt:lpstr>
      <vt:lpstr>보다 개인에 맞춰지면서  보다 협업에 맞춰진 시스템</vt:lpstr>
      <vt:lpstr>1 + 1  =  2 ?       or more!</vt:lpstr>
      <vt:lpstr>1(더 세분화 된 개인)</vt:lpstr>
      <vt:lpstr>More(협업)</vt:lpstr>
      <vt:lpstr>More(보상)</vt:lpstr>
      <vt:lpstr>회원가입</vt:lpstr>
      <vt:lpstr>메인화면</vt:lpstr>
      <vt:lpstr>메인화면</vt:lpstr>
      <vt:lpstr>논문 검색화면</vt:lpstr>
      <vt:lpstr>논문검색화면(상단)</vt:lpstr>
      <vt:lpstr>코멘트 화면</vt:lpstr>
      <vt:lpstr>QnA 화면</vt:lpstr>
      <vt:lpstr>논문검색화면(하단)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시분설 7조</dc:title>
  <dc:creator>장순욱</dc:creator>
  <cp:lastModifiedBy>장순욱</cp:lastModifiedBy>
  <cp:revision>1</cp:revision>
  <dcterms:created xsi:type="dcterms:W3CDTF">2019-04-18T04:03:01Z</dcterms:created>
  <dcterms:modified xsi:type="dcterms:W3CDTF">2019-04-18T04:03:01Z</dcterms:modified>
</cp:coreProperties>
</file>