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4"/>
  </p:notesMasterIdLst>
  <p:handoutMasterIdLst>
    <p:handoutMasterId r:id="rId15"/>
  </p:handoutMasterIdLst>
  <p:sldIdLst>
    <p:sldId id="26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6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8535" autoAdjust="0"/>
  </p:normalViewPr>
  <p:slideViewPr>
    <p:cSldViewPr>
      <p:cViewPr varScale="1">
        <p:scale>
          <a:sx n="72" d="100"/>
          <a:sy n="72" d="100"/>
        </p:scale>
        <p:origin x="12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06/04/2018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06/04/2018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519936" y="4157668"/>
            <a:ext cx="6264077" cy="16475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WINDOWS FUNDAMENTALS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39816" y="332656"/>
            <a:ext cx="3459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43472" y="2996952"/>
            <a:ext cx="46805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operating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: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Operating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Operating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Operating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Operating System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71464" y="980728"/>
            <a:ext cx="102971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operating system or OS is a software program that enables the computer hardware the communicate and operate with the computer software.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 computer operating system, a computer and software programs would be useless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4390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87688" y="476672"/>
            <a:ext cx="57897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Kernel and Architecture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268760"/>
            <a:ext cx="8856984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23792" y="476672"/>
            <a:ext cx="3911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BOOTING PROCESS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988840"/>
            <a:ext cx="6264696" cy="3312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1772816"/>
            <a:ext cx="431791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3752" y="404664"/>
            <a:ext cx="47830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File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708920"/>
            <a:ext cx="9865096" cy="29523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99456" y="1412776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and logic used to manage the groups of information is called a "file system".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7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1916832"/>
            <a:ext cx="6117464" cy="40826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99656" y="764704"/>
            <a:ext cx="6192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Comparison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NTFS &amp; FAT</a:t>
            </a:r>
          </a:p>
        </p:txBody>
      </p:sp>
    </p:spTree>
    <p:extLst>
      <p:ext uri="{BB962C8B-B14F-4D97-AF65-F5344CB8AC3E}">
        <p14:creationId xmlns:p14="http://schemas.microsoft.com/office/powerpoint/2010/main" val="66374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15880" y="620688"/>
            <a:ext cx="321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Process Management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484784"/>
            <a:ext cx="6768752" cy="33123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44272" y="234888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Types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processing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tasking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threading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 threading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5640" y="494116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 Diagram</a:t>
            </a:r>
          </a:p>
        </p:txBody>
      </p:sp>
    </p:spTree>
    <p:extLst>
      <p:ext uri="{BB962C8B-B14F-4D97-AF65-F5344CB8AC3E}">
        <p14:creationId xmlns:p14="http://schemas.microsoft.com/office/powerpoint/2010/main" val="5492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27848" y="332656"/>
            <a:ext cx="3470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24744"/>
            <a:ext cx="3781425" cy="2733675"/>
          </a:xfrm>
          <a:prstGeom prst="rect">
            <a:avLst/>
          </a:prstGeom>
        </p:spPr>
      </p:pic>
      <p:pic>
        <p:nvPicPr>
          <p:cNvPr id="1026" name="Picture 2" descr="Image result for virtual mem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4149080"/>
            <a:ext cx="334327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20" y="1484784"/>
            <a:ext cx="4104456" cy="42484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63752" y="6021288"/>
            <a:ext cx="15156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184232" y="5949280"/>
            <a:ext cx="2235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8361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4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21894</TotalTime>
  <Words>68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Hurkadli, Rohit</cp:lastModifiedBy>
  <cp:revision>180</cp:revision>
  <dcterms:created xsi:type="dcterms:W3CDTF">2017-10-18T07:07:16Z</dcterms:created>
  <dcterms:modified xsi:type="dcterms:W3CDTF">2018-04-06T12:43:09Z</dcterms:modified>
</cp:coreProperties>
</file>