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DAF-4642-449F-8FA9-61B0C47E1D60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E10A-4441-47E0-B686-1486D48C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DAF-4642-449F-8FA9-61B0C47E1D60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E10A-4441-47E0-B686-1486D48C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2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DAF-4642-449F-8FA9-61B0C47E1D60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E10A-4441-47E0-B686-1486D48C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5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DAF-4642-449F-8FA9-61B0C47E1D60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E10A-4441-47E0-B686-1486D48C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DAF-4642-449F-8FA9-61B0C47E1D60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E10A-4441-47E0-B686-1486D48C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DAF-4642-449F-8FA9-61B0C47E1D60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E10A-4441-47E0-B686-1486D48C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5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DAF-4642-449F-8FA9-61B0C47E1D60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E10A-4441-47E0-B686-1486D48C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DAF-4642-449F-8FA9-61B0C47E1D60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E10A-4441-47E0-B686-1486D48C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2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DAF-4642-449F-8FA9-61B0C47E1D60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E10A-4441-47E0-B686-1486D48C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DAF-4642-449F-8FA9-61B0C47E1D60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E10A-4441-47E0-B686-1486D48C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1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3DAF-4642-449F-8FA9-61B0C47E1D60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E10A-4441-47E0-B686-1486D48C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3DAF-4642-449F-8FA9-61B0C47E1D60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E10A-4441-47E0-B686-1486D48C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1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1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BIOS</a:t>
            </a:r>
          </a:p>
          <a:p>
            <a:r>
              <a:rPr lang="en-US" dirty="0" smtClean="0"/>
              <a:t>MBR</a:t>
            </a:r>
          </a:p>
          <a:p>
            <a:r>
              <a:rPr lang="en-US" dirty="0" smtClean="0"/>
              <a:t>GRUB</a:t>
            </a:r>
          </a:p>
          <a:p>
            <a:r>
              <a:rPr lang="en-US" dirty="0" smtClean="0"/>
              <a:t>KERNEL</a:t>
            </a:r>
          </a:p>
          <a:p>
            <a:r>
              <a:rPr lang="en-US" dirty="0" smtClean="0"/>
              <a:t>INIT</a:t>
            </a:r>
          </a:p>
          <a:p>
            <a:r>
              <a:rPr lang="en-US" dirty="0" smtClean="0"/>
              <a:t>RUNLEVEL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3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Input Output System</a:t>
            </a:r>
          </a:p>
          <a:p>
            <a:r>
              <a:rPr lang="en-US" dirty="0" smtClean="0"/>
              <a:t>Performs system integrity check(POST).</a:t>
            </a:r>
          </a:p>
          <a:p>
            <a:r>
              <a:rPr lang="en-US" dirty="0" smtClean="0"/>
              <a:t>Power On System Test.</a:t>
            </a:r>
          </a:p>
          <a:p>
            <a:r>
              <a:rPr lang="en-US" dirty="0" smtClean="0"/>
              <a:t>It searches, loads and executes the boot loader program.</a:t>
            </a:r>
          </a:p>
          <a:p>
            <a:r>
              <a:rPr lang="en-US" dirty="0" smtClean="0"/>
              <a:t>Once boot loader program detected and loaded into memory then BIOS will give full control to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7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MBR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Boot Record.</a:t>
            </a:r>
          </a:p>
          <a:p>
            <a:r>
              <a:rPr lang="en-US" dirty="0" smtClean="0"/>
              <a:t>It is located in the first sector of bootable disk /dev/had or /dev/</a:t>
            </a:r>
            <a:r>
              <a:rPr lang="en-US" dirty="0" err="1" smtClean="0"/>
              <a:t>sda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MBR is 512 bytes in size.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2074" y="3922295"/>
            <a:ext cx="8975558" cy="782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Primary boot loader	Partition table                                              MBR</a:t>
            </a:r>
          </a:p>
          <a:p>
            <a:r>
              <a:rPr lang="en-US" dirty="0" smtClean="0"/>
              <a:t>   (446 bytes)                               (64 bytes)                                               (2 bytes)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09474" y="3922295"/>
            <a:ext cx="0" cy="78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816516" y="3922295"/>
            <a:ext cx="0" cy="78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84421" y="5245768"/>
            <a:ext cx="8843211" cy="24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7621" y="5426242"/>
            <a:ext cx="246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512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GRUB stands for Grand unified Boot loader.</a:t>
            </a:r>
          </a:p>
          <a:p>
            <a:r>
              <a:rPr lang="en-US" dirty="0" smtClean="0"/>
              <a:t>If you have multiple kernel images then we can choose that which we want to execute.</a:t>
            </a:r>
          </a:p>
          <a:p>
            <a:r>
              <a:rPr lang="en-US" dirty="0" smtClean="0"/>
              <a:t>Grub displays  a flash screen, which waits for few seconds, if you not entered anything, it loads default kernel image as specified in grub configuration file.</a:t>
            </a:r>
          </a:p>
          <a:p>
            <a:r>
              <a:rPr lang="en-US" dirty="0" smtClean="0"/>
              <a:t>Grub configuration file: /boot/Grub/</a:t>
            </a:r>
            <a:r>
              <a:rPr lang="en-US" dirty="0" err="1" smtClean="0"/>
              <a:t>grub.conf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contains  kernel and </a:t>
            </a:r>
            <a:r>
              <a:rPr lang="en-US" dirty="0" err="1" smtClean="0"/>
              <a:t>initrd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0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mounts the root file system as specified in the </a:t>
            </a:r>
            <a:r>
              <a:rPr lang="en-US" dirty="0" err="1" smtClean="0"/>
              <a:t>grub.conf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kernel starts its operation, first it will executes /</a:t>
            </a:r>
            <a:r>
              <a:rPr lang="en-US" dirty="0" err="1" smtClean="0"/>
              <a:t>sbin</a:t>
            </a:r>
            <a:r>
              <a:rPr lang="en-US" dirty="0" smtClean="0"/>
              <a:t>/</a:t>
            </a:r>
            <a:r>
              <a:rPr lang="en-US" dirty="0" err="1" smtClean="0"/>
              <a:t>init</a:t>
            </a:r>
            <a:r>
              <a:rPr lang="en-US" dirty="0" smtClean="0"/>
              <a:t> process.</a:t>
            </a:r>
          </a:p>
          <a:p>
            <a:r>
              <a:rPr lang="en-US" dirty="0" err="1" smtClean="0"/>
              <a:t>Initrd</a:t>
            </a:r>
            <a:r>
              <a:rPr lang="en-US" dirty="0" smtClean="0"/>
              <a:t> is used by kernel as a temporary root file system until kernel mounts the root file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8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this step user will decide </a:t>
            </a:r>
            <a:r>
              <a:rPr lang="en-US" dirty="0" err="1" smtClean="0"/>
              <a:t>runlevel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inittab</a:t>
            </a:r>
            <a:r>
              <a:rPr lang="en-US" dirty="0" smtClean="0"/>
              <a:t> will help us to select </a:t>
            </a:r>
            <a:r>
              <a:rPr lang="en-US" dirty="0" err="1" smtClean="0"/>
              <a:t>runlevel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Runlevel</a:t>
            </a:r>
            <a:r>
              <a:rPr lang="en-US" dirty="0" smtClean="0"/>
              <a:t> decides the what programs have to be executed.</a:t>
            </a:r>
          </a:p>
          <a:p>
            <a:r>
              <a:rPr lang="en-US" dirty="0" smtClean="0"/>
              <a:t>Following are the available </a:t>
            </a:r>
            <a:r>
              <a:rPr lang="en-US" dirty="0" err="1" smtClean="0"/>
              <a:t>runlevels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0-halt</a:t>
            </a:r>
          </a:p>
          <a:p>
            <a:r>
              <a:rPr lang="en-US" dirty="0" smtClean="0"/>
              <a:t>1-single user mode</a:t>
            </a:r>
          </a:p>
          <a:p>
            <a:r>
              <a:rPr lang="en-US" dirty="0" smtClean="0"/>
              <a:t>2-Multiple user made</a:t>
            </a:r>
          </a:p>
          <a:p>
            <a:r>
              <a:rPr lang="en-US" dirty="0" smtClean="0"/>
              <a:t>3-Mutlple user </a:t>
            </a:r>
            <a:r>
              <a:rPr lang="en-US" smtClean="0"/>
              <a:t>with networking</a:t>
            </a:r>
            <a:endParaRPr lang="en-US" dirty="0" smtClean="0"/>
          </a:p>
          <a:p>
            <a:r>
              <a:rPr lang="en-US" dirty="0" smtClean="0"/>
              <a:t>4-</a:t>
            </a:r>
          </a:p>
          <a:p>
            <a:r>
              <a:rPr lang="en-US" dirty="0" smtClean="0"/>
              <a:t>5-</a:t>
            </a:r>
          </a:p>
          <a:p>
            <a:r>
              <a:rPr lang="en-US" dirty="0" smtClean="0"/>
              <a:t>6-</a:t>
            </a:r>
          </a:p>
        </p:txBody>
      </p:sp>
    </p:spTree>
    <p:extLst>
      <p:ext uri="{BB962C8B-B14F-4D97-AF65-F5344CB8AC3E}">
        <p14:creationId xmlns:p14="http://schemas.microsoft.com/office/powerpoint/2010/main" val="143048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Booting process</vt:lpstr>
      <vt:lpstr>Booting process</vt:lpstr>
      <vt:lpstr>BIOS</vt:lpstr>
      <vt:lpstr>MBR</vt:lpstr>
      <vt:lpstr>GRUB</vt:lpstr>
      <vt:lpstr>Kernel</vt:lpstr>
      <vt:lpstr>INIT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Booting process</dc:title>
  <dc:creator>Mahantesh kumbar</dc:creator>
  <cp:lastModifiedBy>Mahantesh kumbar</cp:lastModifiedBy>
  <cp:revision>11</cp:revision>
  <dcterms:created xsi:type="dcterms:W3CDTF">2018-04-05T16:19:54Z</dcterms:created>
  <dcterms:modified xsi:type="dcterms:W3CDTF">2018-04-05T17:40:59Z</dcterms:modified>
</cp:coreProperties>
</file>