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64" r:id="rId7"/>
    <p:sldId id="266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7"/>
            <p14:sldId id="264"/>
            <p14:sldId id="266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63952" y="4221088"/>
            <a:ext cx="6120061" cy="101608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LINUX FUNDAMENTALS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4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40768"/>
            <a:ext cx="4276725" cy="3019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432" y="40466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FILE SYSTEM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14931" y="1112550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TYPES OF LINUX FILE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9813" y="2420888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4931" y="4360193"/>
            <a:ext cx="439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JOURNALING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1591" y="5006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back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0562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56792"/>
            <a:ext cx="4371211" cy="441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340768"/>
            <a:ext cx="4962574" cy="381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1664" y="571907"/>
            <a:ext cx="81369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Process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3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456" y="476672"/>
            <a:ext cx="92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DEVICE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5480" y="162880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files(/dev)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7928" y="4229269"/>
            <a:ext cx="25202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Devices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9536" y="4221088"/>
            <a:ext cx="2342627" cy="80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Devices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3712" y="2980701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Files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27648" y="3861048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4763852" y="348475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648" y="3861048"/>
            <a:ext cx="0" cy="36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28048" y="3861048"/>
            <a:ext cx="0" cy="36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476672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Memory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55234"/>
            <a:ext cx="3402515" cy="1901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340768"/>
            <a:ext cx="3335411" cy="201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536" y="33569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1331" y="33781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swapping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17995" y="4138047"/>
            <a:ext cx="3222221" cy="53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Management Algorithms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19736" y="515719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BUDDY Algorithm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6160" y="515719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LRU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17995" y="5013176"/>
            <a:ext cx="3078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</p:cNvCxnSpPr>
          <p:nvPr/>
        </p:nvCxnSpPr>
        <p:spPr>
          <a:xfrm flipH="1">
            <a:off x="6429105" y="4673461"/>
            <a:ext cx="1" cy="3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7995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96200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52" y="1052736"/>
            <a:ext cx="10513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Unix operating system was </a:t>
            </a:r>
            <a:r>
              <a:rPr lang="en-US" dirty="0" smtClean="0"/>
              <a:t>developed </a:t>
            </a:r>
            <a:r>
              <a:rPr lang="en-US" dirty="0"/>
              <a:t>by Ken Thompson </a:t>
            </a:r>
            <a:r>
              <a:rPr lang="en-US" dirty="0" smtClean="0"/>
              <a:t>and Dennis </a:t>
            </a:r>
            <a:r>
              <a:rPr lang="en-US" dirty="0"/>
              <a:t>Ritchie at</a:t>
            </a:r>
          </a:p>
          <a:p>
            <a:pPr>
              <a:lnSpc>
                <a:spcPct val="150000"/>
              </a:lnSpc>
            </a:pPr>
            <a:r>
              <a:rPr lang="en-US" dirty="0"/>
              <a:t> AT &amp; T Bell LAB in 1969 and released </a:t>
            </a:r>
            <a:r>
              <a:rPr lang="en-US" dirty="0" smtClean="0"/>
              <a:t>in 1970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76872"/>
            <a:ext cx="3816427" cy="2450804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12364" y="352213"/>
            <a:ext cx="5399980" cy="869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History of Linux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85" y="1976066"/>
            <a:ext cx="5590517" cy="1024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3017600"/>
            <a:ext cx="5858764" cy="969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84" y="3754186"/>
            <a:ext cx="209720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9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3432" y="344850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Software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341" y="1654579"/>
            <a:ext cx="6087325" cy="4258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654579"/>
            <a:ext cx="621116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584" y="62068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Distribution of Linux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25" y="1700808"/>
            <a:ext cx="7992888" cy="4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5680" y="5486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Linux Subsystem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5055" y="364502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0376" y="364502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2064" y="364502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8559" y="364502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3852" y="1802723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1504" y="2924944"/>
            <a:ext cx="900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31504" y="2924944"/>
            <a:ext cx="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792546" y="2950571"/>
            <a:ext cx="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80686" y="2950571"/>
            <a:ext cx="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632504" y="2950571"/>
            <a:ext cx="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</p:cNvCxnSpPr>
          <p:nvPr/>
        </p:nvCxnSpPr>
        <p:spPr>
          <a:xfrm>
            <a:off x="5915980" y="2450795"/>
            <a:ext cx="0" cy="49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1268760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Kernel</a:t>
            </a:r>
            <a:r>
              <a:rPr lang="en-US" sz="4000" dirty="0" smtClean="0"/>
              <a:t> </a:t>
            </a:r>
            <a:r>
              <a:rPr lang="en-US" sz="4000" dirty="0" smtClean="0"/>
              <a:t>Subsystem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340768"/>
            <a:ext cx="7128792" cy="44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488" y="54868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Booting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5293" y="2493041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3872" y="2493041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MBR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0276" y="452160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2736" y="454404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679" y="454404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8580276" y="2493041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GRUB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553525" y="2889085"/>
            <a:ext cx="139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0968" y="2889085"/>
            <a:ext cx="139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7" idx="3"/>
          </p:cNvCxnSpPr>
          <p:nvPr/>
        </p:nvCxnSpPr>
        <p:spPr>
          <a:xfrm flipH="1">
            <a:off x="7090968" y="4917648"/>
            <a:ext cx="1489308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96169" y="4959191"/>
            <a:ext cx="1489308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6" idx="0"/>
          </p:cNvCxnSpPr>
          <p:nvPr/>
        </p:nvCxnSpPr>
        <p:spPr>
          <a:xfrm>
            <a:off x="9624392" y="3285129"/>
            <a:ext cx="0" cy="123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90679" y="1484784"/>
            <a:ext cx="21628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Power/On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4" idx="0"/>
          </p:cNvCxnSpPr>
          <p:nvPr/>
        </p:nvCxnSpPr>
        <p:spPr>
          <a:xfrm>
            <a:off x="2509409" y="2132856"/>
            <a:ext cx="0" cy="3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496" y="787286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SHELL                          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17846"/>
            <a:ext cx="5279594" cy="3438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0136" y="76470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Types of shell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80176" y="2204864"/>
            <a:ext cx="3024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Bourne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T-shell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C-shell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Z-shell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85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196752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Run-levels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3574" y="2348880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0-Halt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1-Single User mode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2-Multiuser mode without 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3-Full multiuser mode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4-Unused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5-GUI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6-Reboot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10939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28737</TotalTime>
  <Words>132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Rajendra Kumbar, Mahantesh</cp:lastModifiedBy>
  <cp:revision>216</cp:revision>
  <dcterms:created xsi:type="dcterms:W3CDTF">2017-10-18T07:07:16Z</dcterms:created>
  <dcterms:modified xsi:type="dcterms:W3CDTF">2018-04-06T12:03:02Z</dcterms:modified>
</cp:coreProperties>
</file>