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84032" y="4653136"/>
            <a:ext cx="5399981" cy="584032"/>
          </a:xfrm>
        </p:spPr>
        <p:txBody>
          <a:bodyPr>
            <a:normAutofit/>
          </a:bodyPr>
          <a:lstStyle/>
          <a:p>
            <a:r>
              <a:rPr lang="en-US" sz="4000" dirty="0"/>
              <a:t>FOUNDATION-LINUX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9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51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928" cy="20882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613583" y="1415248"/>
            <a:ext cx="2016224" cy="5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95530" y="2930726"/>
            <a:ext cx="2016224" cy="5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95530" y="3688465"/>
            <a:ext cx="1996414" cy="5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69026" y="4447101"/>
            <a:ext cx="2016224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5720" y="5224128"/>
            <a:ext cx="2016224" cy="5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Runlevel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99520" y="2172987"/>
            <a:ext cx="2012234" cy="530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65065" y="1415248"/>
            <a:ext cx="4059052" cy="53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Input/Output System executes MBR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65065" y="2172987"/>
            <a:ext cx="4059052" cy="53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Boot Record</a:t>
            </a:r>
          </a:p>
          <a:p>
            <a:pPr algn="ctr"/>
            <a:r>
              <a:rPr lang="en-US" dirty="0" smtClean="0"/>
              <a:t>Executes GRUB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65065" y="2930726"/>
            <a:ext cx="4059052" cy="53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Grand Unified Boot Loader</a:t>
            </a:r>
          </a:p>
          <a:p>
            <a:pPr algn="ctr"/>
            <a:r>
              <a:rPr lang="en-US" dirty="0" smtClean="0"/>
              <a:t>Executes kernel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65065" y="3688465"/>
            <a:ext cx="4059052" cy="53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executes 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69393" y="4446204"/>
            <a:ext cx="4059053" cy="53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executes </a:t>
            </a:r>
            <a:r>
              <a:rPr lang="en-US" dirty="0" err="1" smtClean="0"/>
              <a:t>runlevel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69392" y="5224128"/>
            <a:ext cx="4059054" cy="53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Runlevel</a:t>
            </a:r>
            <a:r>
              <a:rPr lang="en-US" dirty="0" smtClean="0"/>
              <a:t> programs are executed from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rc.d</a:t>
            </a:r>
            <a:r>
              <a:rPr lang="en-US" dirty="0" smtClean="0"/>
              <a:t>/</a:t>
            </a:r>
            <a:r>
              <a:rPr lang="en-US" dirty="0" err="1" smtClean="0"/>
              <a:t>rc</a:t>
            </a:r>
            <a:r>
              <a:rPr lang="en-US" dirty="0" smtClean="0"/>
              <a:t>*.d/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87688" y="165882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Booting Process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764704"/>
            <a:ext cx="7632848" cy="57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64" y="1916832"/>
            <a:ext cx="4043511" cy="4440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5520" y="476672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Shell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71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1000069"/>
            <a:ext cx="6633516" cy="2533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376" y="0"/>
            <a:ext cx="1022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FILE SYSTEM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79376" y="3788068"/>
            <a:ext cx="11377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Journaling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Write back</a:t>
            </a:r>
          </a:p>
          <a:p>
            <a:pPr marL="342900" indent="-342900">
              <a:buAutoNum type="arabicPeriod"/>
            </a:pPr>
            <a:r>
              <a:rPr lang="en-US" dirty="0" smtClean="0"/>
              <a:t>Ordered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41086" y="1294995"/>
            <a:ext cx="28083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54126" y="2637960"/>
            <a:ext cx="98223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71222" y="26379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37032" y="2641391"/>
            <a:ext cx="1043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2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8845242" y="1727043"/>
            <a:ext cx="1" cy="91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95414" y="220486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 flipH="1">
            <a:off x="7158604" y="2204864"/>
            <a:ext cx="17516" cy="43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 flipH="1">
            <a:off x="10539274" y="2204864"/>
            <a:ext cx="21222" cy="43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404664"/>
            <a:ext cx="10873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PROCESS MANAGEMENT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44824"/>
            <a:ext cx="540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 of Processes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GB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Child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Zombie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Orphan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Interactive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Daemon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Real-time Process</a:t>
            </a:r>
          </a:p>
          <a:p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903573" y="1556792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 OF PROCESS SCHEDULING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
</a:t>
            </a:r>
          </a:p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FCFS (First Come First Serve) </a:t>
            </a:r>
          </a:p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SJF (Shortest Job First)</a:t>
            </a:r>
          </a:p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Round Robin
Priority Scheduling.</a:t>
            </a:r>
          </a:p>
          <a:p>
            <a:endParaRPr lang="en-GB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0" b="250"/>
          <a:stretch/>
        </p:blipFill>
        <p:spPr>
          <a:xfrm>
            <a:off x="3431704" y="1044355"/>
            <a:ext cx="5184576" cy="5387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1544" y="0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Kernel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449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3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359531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21883</TotalTime>
  <Words>88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Rawat, Prem Singh</cp:lastModifiedBy>
  <cp:revision>177</cp:revision>
  <dcterms:created xsi:type="dcterms:W3CDTF">2017-10-18T07:07:16Z</dcterms:created>
  <dcterms:modified xsi:type="dcterms:W3CDTF">2018-04-06T13:14:29Z</dcterms:modified>
</cp:coreProperties>
</file>