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  <p:sldMasterId id="2147483685" r:id="rId2"/>
    <p:sldMasterId id="2147483697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326" r:id="rId6"/>
    <p:sldId id="321" r:id="rId7"/>
    <p:sldId id="308" r:id="rId8"/>
    <p:sldId id="335" r:id="rId9"/>
    <p:sldId id="336" r:id="rId10"/>
    <p:sldId id="317" r:id="rId11"/>
    <p:sldId id="315" r:id="rId12"/>
    <p:sldId id="316" r:id="rId13"/>
    <p:sldId id="319" r:id="rId14"/>
    <p:sldId id="318" r:id="rId15"/>
    <p:sldId id="327" r:id="rId16"/>
    <p:sldId id="320" r:id="rId17"/>
    <p:sldId id="331" r:id="rId18"/>
    <p:sldId id="328" r:id="rId19"/>
    <p:sldId id="329" r:id="rId20"/>
    <p:sldId id="337" r:id="rId21"/>
    <p:sldId id="330" r:id="rId22"/>
    <p:sldId id="334" r:id="rId23"/>
    <p:sldId id="340" r:id="rId24"/>
    <p:sldId id="339" r:id="rId25"/>
  </p:sldIdLst>
  <p:sldSz cx="10080625" cy="7559675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26FA3C-ACB5-4B51-B6BB-5A1A356ACF48}">
          <p14:sldIdLst>
            <p14:sldId id="256"/>
            <p14:sldId id="257"/>
            <p14:sldId id="326"/>
            <p14:sldId id="321"/>
            <p14:sldId id="308"/>
            <p14:sldId id="335"/>
            <p14:sldId id="336"/>
            <p14:sldId id="317"/>
            <p14:sldId id="315"/>
            <p14:sldId id="316"/>
            <p14:sldId id="319"/>
            <p14:sldId id="318"/>
            <p14:sldId id="327"/>
            <p14:sldId id="320"/>
            <p14:sldId id="331"/>
            <p14:sldId id="328"/>
            <p14:sldId id="329"/>
            <p14:sldId id="337"/>
            <p14:sldId id="330"/>
            <p14:sldId id="334"/>
            <p14:sldId id="340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70500-1B77-43A8-836C-01F588527C81}" v="11" dt="2020-10-12T08:03:36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5" autoAdjust="0"/>
    <p:restoredTop sz="87275" autoAdjust="0"/>
  </p:normalViewPr>
  <p:slideViewPr>
    <p:cSldViewPr snapToGrid="0">
      <p:cViewPr varScale="1">
        <p:scale>
          <a:sx n="149" d="100"/>
          <a:sy n="149" d="100"/>
        </p:scale>
        <p:origin x="149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Johnson" userId="a5399ee2-e43c-46a2-a604-23f48e05102a" providerId="ADAL" clId="{DC270500-1B77-43A8-836C-01F588527C81}"/>
    <pc:docChg chg="undo custSel addSld delSld modSld sldOrd modSection">
      <pc:chgData name="Pete Johnson" userId="a5399ee2-e43c-46a2-a604-23f48e05102a" providerId="ADAL" clId="{DC270500-1B77-43A8-836C-01F588527C81}" dt="2020-10-12T10:25:38.641" v="5781" actId="47"/>
      <pc:docMkLst>
        <pc:docMk/>
      </pc:docMkLst>
      <pc:sldChg chg="modSp mod">
        <pc:chgData name="Pete Johnson" userId="a5399ee2-e43c-46a2-a604-23f48e05102a" providerId="ADAL" clId="{DC270500-1B77-43A8-836C-01F588527C81}" dt="2020-10-12T08:55:59.611" v="5599" actId="20577"/>
        <pc:sldMkLst>
          <pc:docMk/>
          <pc:sldMk cId="0" sldId="256"/>
        </pc:sldMkLst>
        <pc:spChg chg="mod">
          <ac:chgData name="Pete Johnson" userId="a5399ee2-e43c-46a2-a604-23f48e05102a" providerId="ADAL" clId="{DC270500-1B77-43A8-836C-01F588527C81}" dt="2020-10-09T15:21:33.169" v="45" actId="20577"/>
          <ac:spMkLst>
            <pc:docMk/>
            <pc:sldMk cId="0" sldId="256"/>
            <ac:spMk id="2" creationId="{3A3BDAF4-F1E8-4BC8-8FC9-2A1FEA99F64C}"/>
          </ac:spMkLst>
        </pc:spChg>
        <pc:spChg chg="mod">
          <ac:chgData name="Pete Johnson" userId="a5399ee2-e43c-46a2-a604-23f48e05102a" providerId="ADAL" clId="{DC270500-1B77-43A8-836C-01F588527C81}" dt="2020-10-12T08:55:59.611" v="5599" actId="20577"/>
          <ac:spMkLst>
            <pc:docMk/>
            <pc:sldMk cId="0" sldId="256"/>
            <ac:spMk id="3" creationId="{80CE73CC-4BEB-4585-9A77-491515CFACCA}"/>
          </ac:spMkLst>
        </pc:spChg>
      </pc:sldChg>
      <pc:sldChg chg="modSp mod">
        <pc:chgData name="Pete Johnson" userId="a5399ee2-e43c-46a2-a604-23f48e05102a" providerId="ADAL" clId="{DC270500-1B77-43A8-836C-01F588527C81}" dt="2020-10-12T07:47:09.031" v="5038" actId="20577"/>
        <pc:sldMkLst>
          <pc:docMk/>
          <pc:sldMk cId="0" sldId="257"/>
        </pc:sldMkLst>
        <pc:spChg chg="mod">
          <ac:chgData name="Pete Johnson" userId="a5399ee2-e43c-46a2-a604-23f48e05102a" providerId="ADAL" clId="{DC270500-1B77-43A8-836C-01F588527C81}" dt="2020-10-12T07:47:09.031" v="5038" actId="20577"/>
          <ac:spMkLst>
            <pc:docMk/>
            <pc:sldMk cId="0" sldId="257"/>
            <ac:spMk id="3" creationId="{05314EAE-0FE2-4532-A80B-059CC7CB2E87}"/>
          </ac:spMkLst>
        </pc:spChg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3080309650" sldId="258"/>
        </pc:sldMkLst>
      </pc:sldChg>
      <pc:sldChg chg="del">
        <pc:chgData name="Pete Johnson" userId="a5399ee2-e43c-46a2-a604-23f48e05102a" providerId="ADAL" clId="{DC270500-1B77-43A8-836C-01F588527C81}" dt="2020-10-09T15:34:52.913" v="887" actId="47"/>
        <pc:sldMkLst>
          <pc:docMk/>
          <pc:sldMk cId="1469412988" sldId="267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24270753" sldId="273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3327274255" sldId="292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4074872494" sldId="296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2652746160" sldId="297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3498895752" sldId="298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211338898" sldId="299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1609786374" sldId="300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1570997287" sldId="301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2093658015" sldId="302"/>
        </pc:sldMkLst>
      </pc:sldChg>
      <pc:sldChg chg="modSp del mod">
        <pc:chgData name="Pete Johnson" userId="a5399ee2-e43c-46a2-a604-23f48e05102a" providerId="ADAL" clId="{DC270500-1B77-43A8-836C-01F588527C81}" dt="2020-10-12T07:56:16.895" v="5129" actId="47"/>
        <pc:sldMkLst>
          <pc:docMk/>
          <pc:sldMk cId="3142116882" sldId="305"/>
        </pc:sldMkLst>
        <pc:spChg chg="mod">
          <ac:chgData name="Pete Johnson" userId="a5399ee2-e43c-46a2-a604-23f48e05102a" providerId="ADAL" clId="{DC270500-1B77-43A8-836C-01F588527C81}" dt="2020-10-11T22:47:52.327" v="4679" actId="27636"/>
          <ac:spMkLst>
            <pc:docMk/>
            <pc:sldMk cId="3142116882" sldId="305"/>
            <ac:spMk id="2" creationId="{CB696F68-8B7C-4733-ABD4-8A3611C927A0}"/>
          </ac:spMkLst>
        </pc:spChg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2338568858" sldId="306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126306181" sldId="307"/>
        </pc:sldMkLst>
      </pc:sldChg>
      <pc:sldChg chg="modSp mod">
        <pc:chgData name="Pete Johnson" userId="a5399ee2-e43c-46a2-a604-23f48e05102a" providerId="ADAL" clId="{DC270500-1B77-43A8-836C-01F588527C81}" dt="2020-10-12T07:51:45.294" v="5123" actId="20577"/>
        <pc:sldMkLst>
          <pc:docMk/>
          <pc:sldMk cId="1198896030" sldId="308"/>
        </pc:sldMkLst>
        <pc:spChg chg="mod">
          <ac:chgData name="Pete Johnson" userId="a5399ee2-e43c-46a2-a604-23f48e05102a" providerId="ADAL" clId="{DC270500-1B77-43A8-836C-01F588527C81}" dt="2020-10-12T07:51:45.294" v="5123" actId="20577"/>
          <ac:spMkLst>
            <pc:docMk/>
            <pc:sldMk cId="1198896030" sldId="308"/>
            <ac:spMk id="3" creationId="{432CEB0F-2AEA-4D61-9029-A00865952CDC}"/>
          </ac:spMkLst>
        </pc:spChg>
      </pc:sldChg>
      <pc:sldChg chg="del">
        <pc:chgData name="Pete Johnson" userId="a5399ee2-e43c-46a2-a604-23f48e05102a" providerId="ADAL" clId="{DC270500-1B77-43A8-836C-01F588527C81}" dt="2020-10-12T07:56:16.895" v="5129" actId="47"/>
        <pc:sldMkLst>
          <pc:docMk/>
          <pc:sldMk cId="2125659235" sldId="309"/>
        </pc:sldMkLst>
      </pc:sldChg>
      <pc:sldChg chg="del">
        <pc:chgData name="Pete Johnson" userId="a5399ee2-e43c-46a2-a604-23f48e05102a" providerId="ADAL" clId="{DC270500-1B77-43A8-836C-01F588527C81}" dt="2020-10-12T07:56:16.895" v="5129" actId="47"/>
        <pc:sldMkLst>
          <pc:docMk/>
          <pc:sldMk cId="3118936220" sldId="310"/>
        </pc:sldMkLst>
      </pc:sldChg>
      <pc:sldChg chg="del">
        <pc:chgData name="Pete Johnson" userId="a5399ee2-e43c-46a2-a604-23f48e05102a" providerId="ADAL" clId="{DC270500-1B77-43A8-836C-01F588527C81}" dt="2020-10-12T07:56:16.895" v="5129" actId="47"/>
        <pc:sldMkLst>
          <pc:docMk/>
          <pc:sldMk cId="3906643230" sldId="311"/>
        </pc:sldMkLst>
      </pc:sldChg>
      <pc:sldChg chg="del">
        <pc:chgData name="Pete Johnson" userId="a5399ee2-e43c-46a2-a604-23f48e05102a" providerId="ADAL" clId="{DC270500-1B77-43A8-836C-01F588527C81}" dt="2020-10-12T07:56:16.895" v="5129" actId="47"/>
        <pc:sldMkLst>
          <pc:docMk/>
          <pc:sldMk cId="2647555803" sldId="312"/>
        </pc:sldMkLst>
      </pc:sldChg>
      <pc:sldChg chg="del">
        <pc:chgData name="Pete Johnson" userId="a5399ee2-e43c-46a2-a604-23f48e05102a" providerId="ADAL" clId="{DC270500-1B77-43A8-836C-01F588527C81}" dt="2020-10-09T15:35:12.839" v="888" actId="47"/>
        <pc:sldMkLst>
          <pc:docMk/>
          <pc:sldMk cId="1836760750" sldId="314"/>
        </pc:sldMkLst>
      </pc:sldChg>
      <pc:sldChg chg="del">
        <pc:chgData name="Pete Johnson" userId="a5399ee2-e43c-46a2-a604-23f48e05102a" providerId="ADAL" clId="{DC270500-1B77-43A8-836C-01F588527C81}" dt="2020-10-12T07:56:33.438" v="5130" actId="2696"/>
        <pc:sldMkLst>
          <pc:docMk/>
          <pc:sldMk cId="779444850" sldId="315"/>
        </pc:sldMkLst>
      </pc:sldChg>
      <pc:sldChg chg="add">
        <pc:chgData name="Pete Johnson" userId="a5399ee2-e43c-46a2-a604-23f48e05102a" providerId="ADAL" clId="{DC270500-1B77-43A8-836C-01F588527C81}" dt="2020-10-12T07:56:38.686" v="5131"/>
        <pc:sldMkLst>
          <pc:docMk/>
          <pc:sldMk cId="2377153611" sldId="315"/>
        </pc:sldMkLst>
      </pc:sldChg>
      <pc:sldChg chg="add">
        <pc:chgData name="Pete Johnson" userId="a5399ee2-e43c-46a2-a604-23f48e05102a" providerId="ADAL" clId="{DC270500-1B77-43A8-836C-01F588527C81}" dt="2020-10-12T07:56:38.686" v="5131"/>
        <pc:sldMkLst>
          <pc:docMk/>
          <pc:sldMk cId="3197791243" sldId="316"/>
        </pc:sldMkLst>
      </pc:sldChg>
      <pc:sldChg chg="del">
        <pc:chgData name="Pete Johnson" userId="a5399ee2-e43c-46a2-a604-23f48e05102a" providerId="ADAL" clId="{DC270500-1B77-43A8-836C-01F588527C81}" dt="2020-10-12T07:56:33.438" v="5130" actId="2696"/>
        <pc:sldMkLst>
          <pc:docMk/>
          <pc:sldMk cId="3335897046" sldId="316"/>
        </pc:sldMkLst>
      </pc:sldChg>
      <pc:sldChg chg="modSp add mod">
        <pc:chgData name="Pete Johnson" userId="a5399ee2-e43c-46a2-a604-23f48e05102a" providerId="ADAL" clId="{DC270500-1B77-43A8-836C-01F588527C81}" dt="2020-10-12T07:56:00.333" v="5127" actId="27636"/>
        <pc:sldMkLst>
          <pc:docMk/>
          <pc:sldMk cId="1160020407" sldId="317"/>
        </pc:sldMkLst>
        <pc:spChg chg="mod">
          <ac:chgData name="Pete Johnson" userId="a5399ee2-e43c-46a2-a604-23f48e05102a" providerId="ADAL" clId="{DC270500-1B77-43A8-836C-01F588527C81}" dt="2020-10-12T07:56:00.333" v="5127" actId="27636"/>
          <ac:spMkLst>
            <pc:docMk/>
            <pc:sldMk cId="1160020407" sldId="317"/>
            <ac:spMk id="2" creationId="{DDC5398C-5168-4F9A-949B-ABCF10C6C9D8}"/>
          </ac:spMkLst>
        </pc:spChg>
      </pc:sldChg>
      <pc:sldChg chg="del">
        <pc:chgData name="Pete Johnson" userId="a5399ee2-e43c-46a2-a604-23f48e05102a" providerId="ADAL" clId="{DC270500-1B77-43A8-836C-01F588527C81}" dt="2020-10-12T07:56:33.438" v="5130" actId="2696"/>
        <pc:sldMkLst>
          <pc:docMk/>
          <pc:sldMk cId="3476992826" sldId="319"/>
        </pc:sldMkLst>
      </pc:sldChg>
      <pc:sldChg chg="add">
        <pc:chgData name="Pete Johnson" userId="a5399ee2-e43c-46a2-a604-23f48e05102a" providerId="ADAL" clId="{DC270500-1B77-43A8-836C-01F588527C81}" dt="2020-10-12T07:56:38.686" v="5131"/>
        <pc:sldMkLst>
          <pc:docMk/>
          <pc:sldMk cId="4243960045" sldId="319"/>
        </pc:sldMkLst>
      </pc:sldChg>
      <pc:sldChg chg="del">
        <pc:chgData name="Pete Johnson" userId="a5399ee2-e43c-46a2-a604-23f48e05102a" providerId="ADAL" clId="{DC270500-1B77-43A8-836C-01F588527C81}" dt="2020-10-09T15:34:50.467" v="885" actId="47"/>
        <pc:sldMkLst>
          <pc:docMk/>
          <pc:sldMk cId="2027899341" sldId="322"/>
        </pc:sldMkLst>
      </pc:sldChg>
      <pc:sldChg chg="del">
        <pc:chgData name="Pete Johnson" userId="a5399ee2-e43c-46a2-a604-23f48e05102a" providerId="ADAL" clId="{DC270500-1B77-43A8-836C-01F588527C81}" dt="2020-10-09T15:34:48.987" v="884" actId="47"/>
        <pc:sldMkLst>
          <pc:docMk/>
          <pc:sldMk cId="2722186506" sldId="323"/>
        </pc:sldMkLst>
      </pc:sldChg>
      <pc:sldChg chg="del">
        <pc:chgData name="Pete Johnson" userId="a5399ee2-e43c-46a2-a604-23f48e05102a" providerId="ADAL" clId="{DC270500-1B77-43A8-836C-01F588527C81}" dt="2020-10-09T15:30:19.287" v="693" actId="47"/>
        <pc:sldMkLst>
          <pc:docMk/>
          <pc:sldMk cId="1559775141" sldId="324"/>
        </pc:sldMkLst>
      </pc:sldChg>
      <pc:sldChg chg="del">
        <pc:chgData name="Pete Johnson" userId="a5399ee2-e43c-46a2-a604-23f48e05102a" providerId="ADAL" clId="{DC270500-1B77-43A8-836C-01F588527C81}" dt="2020-10-09T15:34:51.403" v="886" actId="47"/>
        <pc:sldMkLst>
          <pc:docMk/>
          <pc:sldMk cId="2910293110" sldId="325"/>
        </pc:sldMkLst>
      </pc:sldChg>
      <pc:sldChg chg="modSp new mod">
        <pc:chgData name="Pete Johnson" userId="a5399ee2-e43c-46a2-a604-23f48e05102a" providerId="ADAL" clId="{DC270500-1B77-43A8-836C-01F588527C81}" dt="2020-10-12T06:46:00.811" v="5030" actId="20577"/>
        <pc:sldMkLst>
          <pc:docMk/>
          <pc:sldMk cId="1056757735" sldId="326"/>
        </pc:sldMkLst>
        <pc:spChg chg="mod">
          <ac:chgData name="Pete Johnson" userId="a5399ee2-e43c-46a2-a604-23f48e05102a" providerId="ADAL" clId="{DC270500-1B77-43A8-836C-01F588527C81}" dt="2020-10-12T06:46:00.811" v="5030" actId="20577"/>
          <ac:spMkLst>
            <pc:docMk/>
            <pc:sldMk cId="1056757735" sldId="326"/>
            <ac:spMk id="2" creationId="{E4DA17F2-8EEF-4DB9-B31C-DBB22B70A105}"/>
          </ac:spMkLst>
        </pc:spChg>
        <pc:spChg chg="mod">
          <ac:chgData name="Pete Johnson" userId="a5399ee2-e43c-46a2-a604-23f48e05102a" providerId="ADAL" clId="{DC270500-1B77-43A8-836C-01F588527C81}" dt="2020-10-12T06:45:51.094" v="5029" actId="20577"/>
          <ac:spMkLst>
            <pc:docMk/>
            <pc:sldMk cId="1056757735" sldId="326"/>
            <ac:spMk id="3" creationId="{56D0A383-1AC9-421E-9FD1-BC3DE1BDCD4F}"/>
          </ac:spMkLst>
        </pc:spChg>
      </pc:sldChg>
      <pc:sldChg chg="modSp new mod">
        <pc:chgData name="Pete Johnson" userId="a5399ee2-e43c-46a2-a604-23f48e05102a" providerId="ADAL" clId="{DC270500-1B77-43A8-836C-01F588527C81}" dt="2020-10-09T16:04:27.694" v="1280" actId="20577"/>
        <pc:sldMkLst>
          <pc:docMk/>
          <pc:sldMk cId="3465987814" sldId="327"/>
        </pc:sldMkLst>
        <pc:spChg chg="mod">
          <ac:chgData name="Pete Johnson" userId="a5399ee2-e43c-46a2-a604-23f48e05102a" providerId="ADAL" clId="{DC270500-1B77-43A8-836C-01F588527C81}" dt="2020-10-09T15:34:31.647" v="883" actId="20577"/>
          <ac:spMkLst>
            <pc:docMk/>
            <pc:sldMk cId="3465987814" sldId="327"/>
            <ac:spMk id="2" creationId="{C77E3242-8C52-4334-A578-0D3CD4B5381B}"/>
          </ac:spMkLst>
        </pc:spChg>
        <pc:spChg chg="mod">
          <ac:chgData name="Pete Johnson" userId="a5399ee2-e43c-46a2-a604-23f48e05102a" providerId="ADAL" clId="{DC270500-1B77-43A8-836C-01F588527C81}" dt="2020-10-09T16:04:27.694" v="1280" actId="20577"/>
          <ac:spMkLst>
            <pc:docMk/>
            <pc:sldMk cId="3465987814" sldId="327"/>
            <ac:spMk id="3" creationId="{998FC289-0655-43A0-9004-B0F4DFDDA49D}"/>
          </ac:spMkLst>
        </pc:spChg>
      </pc:sldChg>
      <pc:sldChg chg="addSp modSp new mod modClrScheme chgLayout">
        <pc:chgData name="Pete Johnson" userId="a5399ee2-e43c-46a2-a604-23f48e05102a" providerId="ADAL" clId="{DC270500-1B77-43A8-836C-01F588527C81}" dt="2020-10-11T22:57:42.955" v="4681" actId="700"/>
        <pc:sldMkLst>
          <pc:docMk/>
          <pc:sldMk cId="3545044234" sldId="328"/>
        </pc:sldMkLst>
        <pc:spChg chg="mod ord">
          <ac:chgData name="Pete Johnson" userId="a5399ee2-e43c-46a2-a604-23f48e05102a" providerId="ADAL" clId="{DC270500-1B77-43A8-836C-01F588527C81}" dt="2020-10-11T22:57:42.955" v="4681" actId="700"/>
          <ac:spMkLst>
            <pc:docMk/>
            <pc:sldMk cId="3545044234" sldId="328"/>
            <ac:spMk id="2" creationId="{FF6938D3-C66E-4901-8397-D2349281ACB0}"/>
          </ac:spMkLst>
        </pc:spChg>
        <pc:spChg chg="mod ord">
          <ac:chgData name="Pete Johnson" userId="a5399ee2-e43c-46a2-a604-23f48e05102a" providerId="ADAL" clId="{DC270500-1B77-43A8-836C-01F588527C81}" dt="2020-10-11T22:57:42.955" v="4681" actId="700"/>
          <ac:spMkLst>
            <pc:docMk/>
            <pc:sldMk cId="3545044234" sldId="328"/>
            <ac:spMk id="3" creationId="{B784BAD9-C4DD-4502-B815-D681C43A4471}"/>
          </ac:spMkLst>
        </pc:spChg>
        <pc:spChg chg="mod ord">
          <ac:chgData name="Pete Johnson" userId="a5399ee2-e43c-46a2-a604-23f48e05102a" providerId="ADAL" clId="{DC270500-1B77-43A8-836C-01F588527C81}" dt="2020-10-11T22:57:42.955" v="4681" actId="700"/>
          <ac:spMkLst>
            <pc:docMk/>
            <pc:sldMk cId="3545044234" sldId="328"/>
            <ac:spMk id="4" creationId="{9472563E-7C8F-4BE1-8F66-4B6C43D6F1FB}"/>
          </ac:spMkLst>
        </pc:spChg>
        <pc:spChg chg="add mod ord">
          <ac:chgData name="Pete Johnson" userId="a5399ee2-e43c-46a2-a604-23f48e05102a" providerId="ADAL" clId="{DC270500-1B77-43A8-836C-01F588527C81}" dt="2020-10-11T22:57:42.955" v="4681" actId="700"/>
          <ac:spMkLst>
            <pc:docMk/>
            <pc:sldMk cId="3545044234" sldId="328"/>
            <ac:spMk id="5" creationId="{27AB1BD7-8DBF-4280-AFAD-F348EB779F82}"/>
          </ac:spMkLst>
        </pc:spChg>
      </pc:sldChg>
      <pc:sldChg chg="modSp new mod ord">
        <pc:chgData name="Pete Johnson" userId="a5399ee2-e43c-46a2-a604-23f48e05102a" providerId="ADAL" clId="{DC270500-1B77-43A8-836C-01F588527C81}" dt="2020-10-12T10:25:24.982" v="5780" actId="27636"/>
        <pc:sldMkLst>
          <pc:docMk/>
          <pc:sldMk cId="2353104790" sldId="329"/>
        </pc:sldMkLst>
        <pc:spChg chg="mod">
          <ac:chgData name="Pete Johnson" userId="a5399ee2-e43c-46a2-a604-23f48e05102a" providerId="ADAL" clId="{DC270500-1B77-43A8-836C-01F588527C81}" dt="2020-10-09T16:14:41.942" v="2543" actId="20577"/>
          <ac:spMkLst>
            <pc:docMk/>
            <pc:sldMk cId="2353104790" sldId="329"/>
            <ac:spMk id="2" creationId="{DE13CB32-5E4A-4C9C-9071-A9E89F5510A9}"/>
          </ac:spMkLst>
        </pc:spChg>
        <pc:spChg chg="mod">
          <ac:chgData name="Pete Johnson" userId="a5399ee2-e43c-46a2-a604-23f48e05102a" providerId="ADAL" clId="{DC270500-1B77-43A8-836C-01F588527C81}" dt="2020-10-12T10:25:24.982" v="5780" actId="27636"/>
          <ac:spMkLst>
            <pc:docMk/>
            <pc:sldMk cId="2353104790" sldId="329"/>
            <ac:spMk id="3" creationId="{C7056C4D-AC0C-4E73-9397-A4C33F97B70D}"/>
          </ac:spMkLst>
        </pc:spChg>
      </pc:sldChg>
      <pc:sldChg chg="addSp delSp modSp new mod ord modClrScheme modShow chgLayout">
        <pc:chgData name="Pete Johnson" userId="a5399ee2-e43c-46a2-a604-23f48e05102a" providerId="ADAL" clId="{DC270500-1B77-43A8-836C-01F588527C81}" dt="2020-10-12T07:57:44.339" v="5150" actId="729"/>
        <pc:sldMkLst>
          <pc:docMk/>
          <pc:sldMk cId="2755926051" sldId="330"/>
        </pc:sldMkLst>
        <pc:spChg chg="mod ord">
          <ac:chgData name="Pete Johnson" userId="a5399ee2-e43c-46a2-a604-23f48e05102a" providerId="ADAL" clId="{DC270500-1B77-43A8-836C-01F588527C81}" dt="2020-10-12T07:57:31.867" v="5149" actId="20577"/>
          <ac:spMkLst>
            <pc:docMk/>
            <pc:sldMk cId="2755926051" sldId="330"/>
            <ac:spMk id="2" creationId="{E505547E-CC96-48D3-8F77-B51116F9373E}"/>
          </ac:spMkLst>
        </pc:spChg>
        <pc:spChg chg="del">
          <ac:chgData name="Pete Johnson" userId="a5399ee2-e43c-46a2-a604-23f48e05102a" providerId="ADAL" clId="{DC270500-1B77-43A8-836C-01F588527C81}" dt="2020-10-09T18:41:36.674" v="2625" actId="700"/>
          <ac:spMkLst>
            <pc:docMk/>
            <pc:sldMk cId="2755926051" sldId="330"/>
            <ac:spMk id="3" creationId="{EBF59FC7-71DB-47C7-933A-B5619707EE6D}"/>
          </ac:spMkLst>
        </pc:spChg>
        <pc:spChg chg="mod ord">
          <ac:chgData name="Pete Johnson" userId="a5399ee2-e43c-46a2-a604-23f48e05102a" providerId="ADAL" clId="{DC270500-1B77-43A8-836C-01F588527C81}" dt="2020-10-09T18:41:36.674" v="2625" actId="700"/>
          <ac:spMkLst>
            <pc:docMk/>
            <pc:sldMk cId="2755926051" sldId="330"/>
            <ac:spMk id="4" creationId="{95E2F566-4FFE-4659-8222-60C53ED1093F}"/>
          </ac:spMkLst>
        </pc:spChg>
        <pc:spChg chg="mod ord">
          <ac:chgData name="Pete Johnson" userId="a5399ee2-e43c-46a2-a604-23f48e05102a" providerId="ADAL" clId="{DC270500-1B77-43A8-836C-01F588527C81}" dt="2020-10-09T18:41:36.674" v="2625" actId="700"/>
          <ac:spMkLst>
            <pc:docMk/>
            <pc:sldMk cId="2755926051" sldId="330"/>
            <ac:spMk id="5" creationId="{71BAA186-6B73-42D1-A04D-9ABE4348BEBE}"/>
          </ac:spMkLst>
        </pc:spChg>
        <pc:picChg chg="add mod">
          <ac:chgData name="Pete Johnson" userId="a5399ee2-e43c-46a2-a604-23f48e05102a" providerId="ADAL" clId="{DC270500-1B77-43A8-836C-01F588527C81}" dt="2020-10-11T22:02:52.222" v="3160"/>
          <ac:picMkLst>
            <pc:docMk/>
            <pc:sldMk cId="2755926051" sldId="330"/>
            <ac:picMk id="6" creationId="{66C134E8-22DA-41B0-8511-6CBB4B5B4950}"/>
          </ac:picMkLst>
        </pc:picChg>
      </pc:sldChg>
      <pc:sldChg chg="addSp modSp new mod modClrScheme chgLayout">
        <pc:chgData name="Pete Johnson" userId="a5399ee2-e43c-46a2-a604-23f48e05102a" providerId="ADAL" clId="{DC270500-1B77-43A8-836C-01F588527C81}" dt="2020-10-12T07:50:34.673" v="5086" actId="27636"/>
        <pc:sldMkLst>
          <pc:docMk/>
          <pc:sldMk cId="3790347118" sldId="331"/>
        </pc:sldMkLst>
        <pc:spChg chg="mod ord">
          <ac:chgData name="Pete Johnson" userId="a5399ee2-e43c-46a2-a604-23f48e05102a" providerId="ADAL" clId="{DC270500-1B77-43A8-836C-01F588527C81}" dt="2020-10-11T19:33:12.660" v="2718" actId="700"/>
          <ac:spMkLst>
            <pc:docMk/>
            <pc:sldMk cId="3790347118" sldId="331"/>
            <ac:spMk id="2" creationId="{50795FC3-64D2-4807-878A-DBBB9BD4CCCB}"/>
          </ac:spMkLst>
        </pc:spChg>
        <pc:spChg chg="mod ord">
          <ac:chgData name="Pete Johnson" userId="a5399ee2-e43c-46a2-a604-23f48e05102a" providerId="ADAL" clId="{DC270500-1B77-43A8-836C-01F588527C81}" dt="2020-10-11T19:33:12.660" v="2718" actId="700"/>
          <ac:spMkLst>
            <pc:docMk/>
            <pc:sldMk cId="3790347118" sldId="331"/>
            <ac:spMk id="3" creationId="{5E26ED79-4EE7-445B-ACB6-A6FA34AD2A6E}"/>
          </ac:spMkLst>
        </pc:spChg>
        <pc:spChg chg="mod ord">
          <ac:chgData name="Pete Johnson" userId="a5399ee2-e43c-46a2-a604-23f48e05102a" providerId="ADAL" clId="{DC270500-1B77-43A8-836C-01F588527C81}" dt="2020-10-11T19:33:12.660" v="2718" actId="700"/>
          <ac:spMkLst>
            <pc:docMk/>
            <pc:sldMk cId="3790347118" sldId="331"/>
            <ac:spMk id="4" creationId="{D8CF2740-3FD1-40AC-97B0-9D2CE8F50F64}"/>
          </ac:spMkLst>
        </pc:spChg>
        <pc:spChg chg="add mod ord">
          <ac:chgData name="Pete Johnson" userId="a5399ee2-e43c-46a2-a604-23f48e05102a" providerId="ADAL" clId="{DC270500-1B77-43A8-836C-01F588527C81}" dt="2020-10-12T07:50:34.673" v="5086" actId="27636"/>
          <ac:spMkLst>
            <pc:docMk/>
            <pc:sldMk cId="3790347118" sldId="331"/>
            <ac:spMk id="5" creationId="{62E79376-0544-42D4-B9F6-EC1EFA66064E}"/>
          </ac:spMkLst>
        </pc:spChg>
      </pc:sldChg>
      <pc:sldChg chg="addSp delSp modSp new del mod modClrScheme chgLayout">
        <pc:chgData name="Pete Johnson" userId="a5399ee2-e43c-46a2-a604-23f48e05102a" providerId="ADAL" clId="{DC270500-1B77-43A8-836C-01F588527C81}" dt="2020-10-12T10:25:38.641" v="5781" actId="47"/>
        <pc:sldMkLst>
          <pc:docMk/>
          <pc:sldMk cId="1673248749" sldId="332"/>
        </pc:sldMkLst>
        <pc:spChg chg="mod ord">
          <ac:chgData name="Pete Johnson" userId="a5399ee2-e43c-46a2-a604-23f48e05102a" providerId="ADAL" clId="{DC270500-1B77-43A8-836C-01F588527C81}" dt="2020-10-11T22:58:08.087" v="4692" actId="20577"/>
          <ac:spMkLst>
            <pc:docMk/>
            <pc:sldMk cId="1673248749" sldId="332"/>
            <ac:spMk id="2" creationId="{5856135A-18EE-42CD-AD34-D9F7D1736A1F}"/>
          </ac:spMkLst>
        </pc:spChg>
        <pc:spChg chg="del mod ord">
          <ac:chgData name="Pete Johnson" userId="a5399ee2-e43c-46a2-a604-23f48e05102a" providerId="ADAL" clId="{DC270500-1B77-43A8-836C-01F588527C81}" dt="2020-10-11T22:13:52.250" v="3343" actId="700"/>
          <ac:spMkLst>
            <pc:docMk/>
            <pc:sldMk cId="1673248749" sldId="332"/>
            <ac:spMk id="3" creationId="{1F9F178D-F9B0-47D1-85B1-5FFB91C2ABC5}"/>
          </ac:spMkLst>
        </pc:spChg>
        <pc:spChg chg="mod ord">
          <ac:chgData name="Pete Johnson" userId="a5399ee2-e43c-46a2-a604-23f48e05102a" providerId="ADAL" clId="{DC270500-1B77-43A8-836C-01F588527C81}" dt="2020-10-11T22:57:53.735" v="4682" actId="700"/>
          <ac:spMkLst>
            <pc:docMk/>
            <pc:sldMk cId="1673248749" sldId="332"/>
            <ac:spMk id="4" creationId="{BFFD3C25-8926-42BB-B47F-213B87978627}"/>
          </ac:spMkLst>
        </pc:spChg>
        <pc:spChg chg="mod ord">
          <ac:chgData name="Pete Johnson" userId="a5399ee2-e43c-46a2-a604-23f48e05102a" providerId="ADAL" clId="{DC270500-1B77-43A8-836C-01F588527C81}" dt="2020-10-11T22:57:53.735" v="4682" actId="700"/>
          <ac:spMkLst>
            <pc:docMk/>
            <pc:sldMk cId="1673248749" sldId="332"/>
            <ac:spMk id="5" creationId="{AFC159E4-59B6-4700-BC19-BA2363CE24EF}"/>
          </ac:spMkLst>
        </pc:spChg>
        <pc:spChg chg="add del mod ord">
          <ac:chgData name="Pete Johnson" userId="a5399ee2-e43c-46a2-a604-23f48e05102a" providerId="ADAL" clId="{DC270500-1B77-43A8-836C-01F588527C81}" dt="2020-10-11T22:57:53.735" v="4682" actId="700"/>
          <ac:spMkLst>
            <pc:docMk/>
            <pc:sldMk cId="1673248749" sldId="332"/>
            <ac:spMk id="6" creationId="{A902D429-34DC-4800-BF57-794920DF06B7}"/>
          </ac:spMkLst>
        </pc:spChg>
        <pc:spChg chg="add mod ord">
          <ac:chgData name="Pete Johnson" userId="a5399ee2-e43c-46a2-a604-23f48e05102a" providerId="ADAL" clId="{DC270500-1B77-43A8-836C-01F588527C81}" dt="2020-10-11T22:57:53.735" v="4682" actId="700"/>
          <ac:spMkLst>
            <pc:docMk/>
            <pc:sldMk cId="1673248749" sldId="332"/>
            <ac:spMk id="7" creationId="{69DBF029-E23B-43AE-A1C1-5D205363A9E1}"/>
          </ac:spMkLst>
        </pc:spChg>
      </pc:sldChg>
      <pc:sldChg chg="modSp new del mod ord">
        <pc:chgData name="Pete Johnson" userId="a5399ee2-e43c-46a2-a604-23f48e05102a" providerId="ADAL" clId="{DC270500-1B77-43A8-836C-01F588527C81}" dt="2020-10-12T10:23:18.503" v="5600" actId="47"/>
        <pc:sldMkLst>
          <pc:docMk/>
          <pc:sldMk cId="1015882438" sldId="333"/>
        </pc:sldMkLst>
        <pc:spChg chg="mod">
          <ac:chgData name="Pete Johnson" userId="a5399ee2-e43c-46a2-a604-23f48e05102a" providerId="ADAL" clId="{DC270500-1B77-43A8-836C-01F588527C81}" dt="2020-10-11T22:31:11.177" v="3556" actId="20577"/>
          <ac:spMkLst>
            <pc:docMk/>
            <pc:sldMk cId="1015882438" sldId="333"/>
            <ac:spMk id="2" creationId="{7499A21A-3299-4F25-8210-87B81476BEB4}"/>
          </ac:spMkLst>
        </pc:spChg>
        <pc:spChg chg="mod">
          <ac:chgData name="Pete Johnson" userId="a5399ee2-e43c-46a2-a604-23f48e05102a" providerId="ADAL" clId="{DC270500-1B77-43A8-836C-01F588527C81}" dt="2020-10-11T22:38:41.024" v="4076" actId="20577"/>
          <ac:spMkLst>
            <pc:docMk/>
            <pc:sldMk cId="1015882438" sldId="333"/>
            <ac:spMk id="3" creationId="{1C60434F-0642-4CE2-ACFC-05DFD23BE2B3}"/>
          </ac:spMkLst>
        </pc:spChg>
      </pc:sldChg>
      <pc:sldChg chg="modSp new mod">
        <pc:chgData name="Pete Johnson" userId="a5399ee2-e43c-46a2-a604-23f48e05102a" providerId="ADAL" clId="{DC270500-1B77-43A8-836C-01F588527C81}" dt="2020-10-11T22:46:20.256" v="4606" actId="20577"/>
        <pc:sldMkLst>
          <pc:docMk/>
          <pc:sldMk cId="1255600631" sldId="334"/>
        </pc:sldMkLst>
        <pc:spChg chg="mod">
          <ac:chgData name="Pete Johnson" userId="a5399ee2-e43c-46a2-a604-23f48e05102a" providerId="ADAL" clId="{DC270500-1B77-43A8-836C-01F588527C81}" dt="2020-10-11T22:42:10.319" v="4103" actId="20577"/>
          <ac:spMkLst>
            <pc:docMk/>
            <pc:sldMk cId="1255600631" sldId="334"/>
            <ac:spMk id="2" creationId="{712999CD-930B-4521-9AD2-3B5DDC8BDAD7}"/>
          </ac:spMkLst>
        </pc:spChg>
        <pc:spChg chg="mod">
          <ac:chgData name="Pete Johnson" userId="a5399ee2-e43c-46a2-a604-23f48e05102a" providerId="ADAL" clId="{DC270500-1B77-43A8-836C-01F588527C81}" dt="2020-10-11T22:46:20.256" v="4606" actId="20577"/>
          <ac:spMkLst>
            <pc:docMk/>
            <pc:sldMk cId="1255600631" sldId="334"/>
            <ac:spMk id="3" creationId="{9FF3917C-162C-4B7B-A21E-505766B4EF8A}"/>
          </ac:spMkLst>
        </pc:spChg>
      </pc:sldChg>
      <pc:sldChg chg="modSp add mod">
        <pc:chgData name="Pete Johnson" userId="a5399ee2-e43c-46a2-a604-23f48e05102a" providerId="ADAL" clId="{DC270500-1B77-43A8-836C-01F588527C81}" dt="2020-10-12T07:56:00.290" v="5125" actId="27636"/>
        <pc:sldMkLst>
          <pc:docMk/>
          <pc:sldMk cId="2111147954" sldId="335"/>
        </pc:sldMkLst>
        <pc:spChg chg="mod">
          <ac:chgData name="Pete Johnson" userId="a5399ee2-e43c-46a2-a604-23f48e05102a" providerId="ADAL" clId="{DC270500-1B77-43A8-836C-01F588527C81}" dt="2020-10-12T07:56:00.290" v="5125" actId="27636"/>
          <ac:spMkLst>
            <pc:docMk/>
            <pc:sldMk cId="2111147954" sldId="335"/>
            <ac:spMk id="2" creationId="{EAB34BA9-370A-40B4-990C-1A571434AB77}"/>
          </ac:spMkLst>
        </pc:spChg>
      </pc:sldChg>
      <pc:sldChg chg="new del">
        <pc:chgData name="Pete Johnson" userId="a5399ee2-e43c-46a2-a604-23f48e05102a" providerId="ADAL" clId="{DC270500-1B77-43A8-836C-01F588527C81}" dt="2020-10-12T07:51:16.646" v="5088" actId="680"/>
        <pc:sldMkLst>
          <pc:docMk/>
          <pc:sldMk cId="4038835345" sldId="335"/>
        </pc:sldMkLst>
      </pc:sldChg>
      <pc:sldChg chg="modSp add mod">
        <pc:chgData name="Pete Johnson" userId="a5399ee2-e43c-46a2-a604-23f48e05102a" providerId="ADAL" clId="{DC270500-1B77-43A8-836C-01F588527C81}" dt="2020-10-12T07:56:00.316" v="5126" actId="27636"/>
        <pc:sldMkLst>
          <pc:docMk/>
          <pc:sldMk cId="3757556045" sldId="336"/>
        </pc:sldMkLst>
        <pc:spChg chg="mod">
          <ac:chgData name="Pete Johnson" userId="a5399ee2-e43c-46a2-a604-23f48e05102a" providerId="ADAL" clId="{DC270500-1B77-43A8-836C-01F588527C81}" dt="2020-10-12T07:56:00.316" v="5126" actId="27636"/>
          <ac:spMkLst>
            <pc:docMk/>
            <pc:sldMk cId="3757556045" sldId="336"/>
            <ac:spMk id="2" creationId="{45BC0492-9DFC-47D1-B5A3-FB3E208372EE}"/>
          </ac:spMkLst>
        </pc:spChg>
      </pc:sldChg>
      <pc:sldChg chg="add">
        <pc:chgData name="Pete Johnson" userId="a5399ee2-e43c-46a2-a604-23f48e05102a" providerId="ADAL" clId="{DC270500-1B77-43A8-836C-01F588527C81}" dt="2020-10-12T07:57:04.516" v="5133"/>
        <pc:sldMkLst>
          <pc:docMk/>
          <pc:sldMk cId="988775264" sldId="337"/>
        </pc:sldMkLst>
      </pc:sldChg>
      <pc:sldChg chg="modSp add del mod">
        <pc:chgData name="Pete Johnson" userId="a5399ee2-e43c-46a2-a604-23f48e05102a" providerId="ADAL" clId="{DC270500-1B77-43A8-836C-01F588527C81}" dt="2020-10-12T07:56:56.202" v="5132" actId="2696"/>
        <pc:sldMkLst>
          <pc:docMk/>
          <pc:sldMk cId="2919040981" sldId="337"/>
        </pc:sldMkLst>
        <pc:spChg chg="mod">
          <ac:chgData name="Pete Johnson" userId="a5399ee2-e43c-46a2-a604-23f48e05102a" providerId="ADAL" clId="{DC270500-1B77-43A8-836C-01F588527C81}" dt="2020-10-12T07:56:00.350" v="5128" actId="27636"/>
          <ac:spMkLst>
            <pc:docMk/>
            <pc:sldMk cId="2919040981" sldId="337"/>
            <ac:spMk id="2" creationId="{20264A90-5FF1-4CB6-B4A9-DF79103A5CB5}"/>
          </ac:spMkLst>
        </pc:spChg>
      </pc:sldChg>
      <pc:sldChg chg="addSp modSp new del mod">
        <pc:chgData name="Pete Johnson" userId="a5399ee2-e43c-46a2-a604-23f48e05102a" providerId="ADAL" clId="{DC270500-1B77-43A8-836C-01F588527C81}" dt="2020-10-12T10:23:24.053" v="5601" actId="47"/>
        <pc:sldMkLst>
          <pc:docMk/>
          <pc:sldMk cId="3960816266" sldId="338"/>
        </pc:sldMkLst>
        <pc:spChg chg="mod">
          <ac:chgData name="Pete Johnson" userId="a5399ee2-e43c-46a2-a604-23f48e05102a" providerId="ADAL" clId="{DC270500-1B77-43A8-836C-01F588527C81}" dt="2020-10-12T07:59:11.290" v="5178" actId="20577"/>
          <ac:spMkLst>
            <pc:docMk/>
            <pc:sldMk cId="3960816266" sldId="338"/>
            <ac:spMk id="2" creationId="{A01079B9-425A-4105-8B75-22DD0032A7C2}"/>
          </ac:spMkLst>
        </pc:spChg>
        <pc:spChg chg="mod">
          <ac:chgData name="Pete Johnson" userId="a5399ee2-e43c-46a2-a604-23f48e05102a" providerId="ADAL" clId="{DC270500-1B77-43A8-836C-01F588527C81}" dt="2020-10-12T07:59:45.006" v="5303" actId="20577"/>
          <ac:spMkLst>
            <pc:docMk/>
            <pc:sldMk cId="3960816266" sldId="338"/>
            <ac:spMk id="3" creationId="{211D0B00-299F-46B4-B532-FCD437B11848}"/>
          </ac:spMkLst>
        </pc:spChg>
        <pc:picChg chg="add mod modCrop">
          <ac:chgData name="Pete Johnson" userId="a5399ee2-e43c-46a2-a604-23f48e05102a" providerId="ADAL" clId="{DC270500-1B77-43A8-836C-01F588527C81}" dt="2020-10-12T08:01:02.398" v="5311" actId="14100"/>
          <ac:picMkLst>
            <pc:docMk/>
            <pc:sldMk cId="3960816266" sldId="338"/>
            <ac:picMk id="6" creationId="{84058AF1-8545-4CF4-A0A1-296453E36F7B}"/>
          </ac:picMkLst>
        </pc:picChg>
      </pc:sldChg>
      <pc:sldChg chg="addSp modSp new mod">
        <pc:chgData name="Pete Johnson" userId="a5399ee2-e43c-46a2-a604-23f48e05102a" providerId="ADAL" clId="{DC270500-1B77-43A8-836C-01F588527C81}" dt="2020-10-12T08:42:33.933" v="5571" actId="20577"/>
        <pc:sldMkLst>
          <pc:docMk/>
          <pc:sldMk cId="3300885561" sldId="339"/>
        </pc:sldMkLst>
        <pc:spChg chg="mod">
          <ac:chgData name="Pete Johnson" userId="a5399ee2-e43c-46a2-a604-23f48e05102a" providerId="ADAL" clId="{DC270500-1B77-43A8-836C-01F588527C81}" dt="2020-10-12T08:02:14.603" v="5334" actId="20577"/>
          <ac:spMkLst>
            <pc:docMk/>
            <pc:sldMk cId="3300885561" sldId="339"/>
            <ac:spMk id="2" creationId="{0643F4A4-3A43-4214-AA1C-B19B2D4CB36C}"/>
          </ac:spMkLst>
        </pc:spChg>
        <pc:spChg chg="mod">
          <ac:chgData name="Pete Johnson" userId="a5399ee2-e43c-46a2-a604-23f48e05102a" providerId="ADAL" clId="{DC270500-1B77-43A8-836C-01F588527C81}" dt="2020-10-12T08:42:33.933" v="5571" actId="20577"/>
          <ac:spMkLst>
            <pc:docMk/>
            <pc:sldMk cId="3300885561" sldId="339"/>
            <ac:spMk id="3" creationId="{5AAAD3E3-667B-4F2F-B0E4-F4E2A7CDE883}"/>
          </ac:spMkLst>
        </pc:spChg>
        <pc:picChg chg="add mod modCrop">
          <ac:chgData name="Pete Johnson" userId="a5399ee2-e43c-46a2-a604-23f48e05102a" providerId="ADAL" clId="{DC270500-1B77-43A8-836C-01F588527C81}" dt="2020-10-12T08:04:24.823" v="5454" actId="14100"/>
          <ac:picMkLst>
            <pc:docMk/>
            <pc:sldMk cId="3300885561" sldId="339"/>
            <ac:picMk id="6" creationId="{BAC3B770-2402-44BE-B6D7-A376D849AA42}"/>
          </ac:picMkLst>
        </pc:picChg>
      </pc:sldChg>
      <pc:sldChg chg="modSp new mod">
        <pc:chgData name="Pete Johnson" userId="a5399ee2-e43c-46a2-a604-23f48e05102a" providerId="ADAL" clId="{DC270500-1B77-43A8-836C-01F588527C81}" dt="2020-10-12T10:24:33.947" v="5775" actId="20577"/>
        <pc:sldMkLst>
          <pc:docMk/>
          <pc:sldMk cId="2961443393" sldId="340"/>
        </pc:sldMkLst>
        <pc:spChg chg="mod">
          <ac:chgData name="Pete Johnson" userId="a5399ee2-e43c-46a2-a604-23f48e05102a" providerId="ADAL" clId="{DC270500-1B77-43A8-836C-01F588527C81}" dt="2020-10-12T10:23:58.740" v="5627" actId="20577"/>
          <ac:spMkLst>
            <pc:docMk/>
            <pc:sldMk cId="2961443393" sldId="340"/>
            <ac:spMk id="2" creationId="{95F21822-FAAD-42DB-A676-5A2D931BFD2A}"/>
          </ac:spMkLst>
        </pc:spChg>
        <pc:spChg chg="mod">
          <ac:chgData name="Pete Johnson" userId="a5399ee2-e43c-46a2-a604-23f48e05102a" providerId="ADAL" clId="{DC270500-1B77-43A8-836C-01F588527C81}" dt="2020-10-12T10:24:33.947" v="5775" actId="20577"/>
          <ac:spMkLst>
            <pc:docMk/>
            <pc:sldMk cId="2961443393" sldId="340"/>
            <ac:spMk id="3" creationId="{2EAF0ECE-CB32-4080-A545-1788027FD4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4F0BB1-E18D-429F-8E4E-187D941EEA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6002" cy="356522"/>
          </a:xfrm>
          <a:prstGeom prst="rect">
            <a:avLst/>
          </a:prstGeom>
        </p:spPr>
        <p:txBody>
          <a:bodyPr vert="horz" lIns="86859" tIns="43430" rIns="86859" bIns="43430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6479-576F-41EF-ABB8-5858D92EB2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6464" y="0"/>
            <a:ext cx="4436002" cy="356522"/>
          </a:xfrm>
          <a:prstGeom prst="rect">
            <a:avLst/>
          </a:prstGeom>
        </p:spPr>
        <p:txBody>
          <a:bodyPr vert="horz" lIns="86859" tIns="43430" rIns="86859" bIns="43430" rtlCol="0"/>
          <a:lstStyle>
            <a:lvl1pPr algn="r">
              <a:defRPr sz="1100"/>
            </a:lvl1pPr>
          </a:lstStyle>
          <a:p>
            <a:fld id="{24DCF8F5-D0D8-462B-9252-5D25B012D083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FC2FF-0058-436F-8EFC-660AAC234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541"/>
            <a:ext cx="4436002" cy="356522"/>
          </a:xfrm>
          <a:prstGeom prst="rect">
            <a:avLst/>
          </a:prstGeom>
        </p:spPr>
        <p:txBody>
          <a:bodyPr vert="horz" lIns="86859" tIns="43430" rIns="86859" bIns="43430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41D5B-A67C-40F3-A963-B3C3E7A51E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6464" y="6747541"/>
            <a:ext cx="4436002" cy="356522"/>
          </a:xfrm>
          <a:prstGeom prst="rect">
            <a:avLst/>
          </a:prstGeom>
        </p:spPr>
        <p:txBody>
          <a:bodyPr vert="horz" lIns="86859" tIns="43430" rIns="86859" bIns="43430" rtlCol="0" anchor="b"/>
          <a:lstStyle>
            <a:lvl1pPr algn="r">
              <a:defRPr sz="1100"/>
            </a:lvl1pPr>
          </a:lstStyle>
          <a:p>
            <a:fld id="{A22646A6-4AE3-4DC5-9BA8-8ACA2C1DB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414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6002" cy="356522"/>
          </a:xfrm>
          <a:prstGeom prst="rect">
            <a:avLst/>
          </a:prstGeom>
        </p:spPr>
        <p:txBody>
          <a:bodyPr vert="horz" lIns="86859" tIns="43430" rIns="86859" bIns="43430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464" y="0"/>
            <a:ext cx="4436002" cy="356522"/>
          </a:xfrm>
          <a:prstGeom prst="rect">
            <a:avLst/>
          </a:prstGeom>
        </p:spPr>
        <p:txBody>
          <a:bodyPr vert="horz" lIns="86859" tIns="43430" rIns="86859" bIns="43430" rtlCol="0"/>
          <a:lstStyle>
            <a:lvl1pPr algn="r">
              <a:defRPr sz="1100"/>
            </a:lvl1pPr>
          </a:lstStyle>
          <a:p>
            <a:fld id="{A1063630-8673-4BE9-9743-57E0977BBC2C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21075" y="889000"/>
            <a:ext cx="3192463" cy="239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9" tIns="43430" rIns="86859" bIns="4343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033" y="3418600"/>
            <a:ext cx="8188550" cy="2797324"/>
          </a:xfrm>
          <a:prstGeom prst="rect">
            <a:avLst/>
          </a:prstGeom>
        </p:spPr>
        <p:txBody>
          <a:bodyPr vert="horz" lIns="86859" tIns="43430" rIns="86859" bIns="4343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7541"/>
            <a:ext cx="4436002" cy="356522"/>
          </a:xfrm>
          <a:prstGeom prst="rect">
            <a:avLst/>
          </a:prstGeom>
        </p:spPr>
        <p:txBody>
          <a:bodyPr vert="horz" lIns="86859" tIns="43430" rIns="86859" bIns="43430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464" y="6747541"/>
            <a:ext cx="4436002" cy="356522"/>
          </a:xfrm>
          <a:prstGeom prst="rect">
            <a:avLst/>
          </a:prstGeom>
        </p:spPr>
        <p:txBody>
          <a:bodyPr vert="horz" lIns="86859" tIns="43430" rIns="86859" bIns="43430" rtlCol="0" anchor="b"/>
          <a:lstStyle>
            <a:lvl1pPr algn="r">
              <a:defRPr sz="1100"/>
            </a:lvl1pPr>
          </a:lstStyle>
          <a:p>
            <a:fld id="{CB446F28-982A-4796-8884-4F673EE30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6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covers the data inbound elements of the broker.  The key things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Use of schemas to define data standards for adapter and API</a:t>
            </a:r>
          </a:p>
          <a:p>
            <a:pPr marL="171450" indent="-171450">
              <a:buFontTx/>
              <a:buChar char="-"/>
            </a:pPr>
            <a:r>
              <a:rPr lang="en-GB" dirty="0"/>
              <a:t>Demarcation of scope – blue = data broker; pink =  data provider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Standard API for loading data. Data providers need to adapt their data to the correct format defined by the API</a:t>
            </a:r>
          </a:p>
          <a:p>
            <a:pPr marL="171450" indent="-171450">
              <a:buFontTx/>
              <a:buChar char="-"/>
            </a:pPr>
            <a:r>
              <a:rPr lang="en-GB" dirty="0"/>
              <a:t>Notification of validation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89CC-6958-4F62-A2B0-6289660D9B2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3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things here are:</a:t>
            </a:r>
          </a:p>
          <a:p>
            <a:r>
              <a:rPr lang="en-GB" dirty="0"/>
              <a:t>- Use of schemas to define data formats for data in store and the outbound API.</a:t>
            </a:r>
          </a:p>
          <a:p>
            <a:pPr marL="171450" indent="-171450">
              <a:buFontTx/>
              <a:buChar char="-"/>
            </a:pPr>
            <a:r>
              <a:rPr lang="en-GB" dirty="0"/>
              <a:t>Scope demarcation – broker, data augmenter, data consumer</a:t>
            </a:r>
          </a:p>
          <a:p>
            <a:pPr marL="171450" indent="-171450">
              <a:buFontTx/>
              <a:buChar char="-"/>
            </a:pPr>
            <a:r>
              <a:rPr lang="en-GB" dirty="0"/>
              <a:t>API for requesting and receiving data: standard, simple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89CC-6958-4F62-A2B0-6289660D9B2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6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shows the pipeline used in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89CC-6958-4F62-A2B0-6289660D9B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6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broker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689CC-6958-4F62-A2B0-6289660D9B2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7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9A74-AB83-4DE7-A168-5EFCD933E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10B8-B0F1-4084-BCEE-6E07774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1FCA-22AA-4EAD-8EDB-9A52C225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45506-6582-468D-A41C-521F49C2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0736-5513-4CE6-9742-98FC3A69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4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F2F-F72B-4037-808C-99068896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A3983-542F-4973-9AC2-2CD91DC42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3041-E13A-4A29-975A-9E0D7CB6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C7D3-D255-4BE8-BDCB-6A599998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BBF2-DB21-42F4-B3A6-BB7DC0AB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47885-644A-46F4-B136-CFEB7E7A2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1825A-9558-4888-8408-59B966EA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485C-5F23-4359-B11B-C6C48EE2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F814-4A1B-4586-A8EA-3EEC7A2B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B056-44F1-47A5-9F76-D2AB7ACE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13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9F6D-ED81-4C52-A1CF-001544726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A1386-973C-45A5-8B85-1EC82EC7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77A8-D2A7-4C5E-B28B-1C9CC84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00D2-2C5F-45F4-AAE7-8236D838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A0F2E-5291-4C2B-B602-29CA841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1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51DE-2203-4DD6-A44D-C34CA855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9976-F806-440D-91A7-AF91BBBF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2A7B-D281-46A2-9183-5B56CCA9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7833-9FAD-4F1C-BEBD-A0E7B7B9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011C-E578-4AC2-86C4-849890C9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C94-9656-4453-A6A2-9862317C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4CAD6-4A12-4B77-B620-A47961F7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EC81-D6BE-4999-A973-ECC9BC7D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5757-B7E5-468F-84C0-02033D36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3920-73A0-4D9F-B9E0-BBA12544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8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2526-6F83-4F17-93D9-E0E811E2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8D42-0B7A-47BA-879C-41E662A44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B0C16-64E7-4CD3-ABCE-6BA7DC4C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7B736-21E5-487C-96AE-834AB790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A730F-0EDB-4800-AAB3-26C70761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7E14-ABF8-4FED-AAF9-5CF80361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16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5F77-1E53-4415-8D6F-4CDFE70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DC33-6930-4338-A5BC-488A048F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4115F-AA6E-4041-BAD7-E59E58BE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B2D1C-0C4A-4B7E-9CDB-E63CE3DAB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0E889-E44B-43A6-B50D-A77A6FA3F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0CD42-F24E-4384-A03A-A715D81A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38371-0137-4073-BD3A-55B4D94F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8B18E-DA0E-4EE8-8C7D-4E643E18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29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CA1-145D-4472-9208-D4383C39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490D2-B69D-4E35-BC2F-098E352B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8F900-A219-4167-9A02-545E8A5B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0D314-4636-4141-AB0C-A90675DA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34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80793-D2CB-490A-B7B4-D61DA48D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5CF31-8756-4972-B4DB-ADF2A9E9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B333-8E76-472A-B76A-64647443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633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C52C-EA15-45A5-9422-A634B697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6840-65ED-45EE-B28D-403F2ED9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5B4E-6520-426C-B852-529CDDA8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697B-E497-451B-889A-E073E5B0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2952-6C98-4426-B5CC-5E0784D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6E3B4-57CB-4B6C-BA6A-66E0DB23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1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A114-D7A1-4B88-A895-DD7AEE15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3C71-A1AB-4AAF-A3E0-144E535D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2EAA-A748-4DCF-A3F9-77443D39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052C-047A-442A-BC30-A66FA3FB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21EB-FFA4-4209-95A1-AD74395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30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E32B-EFBD-4186-BAD7-8D900F56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9C9FB-3DEA-4E36-B3B9-B3591E6C5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18440-249A-4787-A1C2-F72FE8551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442F1-549E-45B0-BBAE-7EF9CCFA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17C8-8722-45E1-A8B1-080D8E1D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F9144-D73E-4C24-B7CC-B3BAB92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67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8B1A-A46B-4FA3-9297-FD8D70C3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972F3-FB86-4B8A-BB60-2F10EAE5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9E51B-0569-4CF7-B16E-B2C8281A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E68C1-AC78-42E2-9F63-E9AE2B22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A2C37-AAE8-4E72-9005-2F10B3FF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039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2CCC0-7942-4B62-89DE-95211F74F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E8939-9A40-471B-901E-9F18B194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811CA-FE1E-498A-B50D-F5C7996E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653" y="7006699"/>
            <a:ext cx="2268141" cy="4024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3C69-16B5-4506-8D00-1714EAC0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6DBE-B549-47BD-96A0-905AB8EB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18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9A74-AB83-4DE7-A168-5EFCD933E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10B8-B0F1-4084-BCEE-6E07774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1FCA-22AA-4EAD-8EDB-9A52C225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45506-6582-468D-A41C-521F49C2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0736-5513-4CE6-9742-98FC3A69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85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A114-D7A1-4B88-A895-DD7AEE15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3C71-A1AB-4AAF-A3E0-144E535D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2EAA-A748-4DCF-A3F9-77443D39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052C-047A-442A-BC30-A66FA3FB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21EB-FFA4-4209-95A1-AD74395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770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9CB4-AE53-49D3-A965-D713F531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640D-7739-4AF7-9AFE-900BCEB0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7A35-BD3F-4061-BAF5-6F06336A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8506-C700-4ABC-A9CD-6785D65F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919A-0A96-4B97-B82E-0BEA0320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11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BB91-42D4-4379-BF67-64099FDE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E499-5738-4561-8AC1-9FEC31999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5F500-0F12-4F59-BEC5-1CD7E7B68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027C0-6D93-4C3F-8E35-7F8EDF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8E801-7920-43F9-AAD1-6DA49D25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3D29C-4275-41B2-A84A-42AEAA3C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66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1213-8FCB-4737-B222-858577EC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2C32-56F3-4DE1-9315-6DD772D7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40DE6-42D9-4424-B51F-AB8EFF62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CE980-BB7A-410D-AEB7-543BED4A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EE93B-3FCF-41DD-A62E-B7F5CE85B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3BC67-CC8B-4A3B-9E48-919AB71E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7D697-1145-438D-BCF1-EB5E140F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7F72E-DB67-4889-90A9-007102CB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050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EB80-7533-4B21-80FA-095B21ED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6A1A-370E-4B11-9EEE-1C3D8E12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40687-903E-4740-A5EF-D3EA2D13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43BC-436F-4A2D-8249-7659DA3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31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F2095-C438-400C-949C-11F4F033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B8992-67E3-443A-8716-BCEC89FA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54B5-A8E6-4F07-8DC8-0F86844A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9CB4-AE53-49D3-A965-D713F531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640D-7739-4AF7-9AFE-900BCEB0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7A35-BD3F-4061-BAF5-6F06336A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8506-C700-4ABC-A9CD-6785D65F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919A-0A96-4B97-B82E-0BEA0320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43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0FA0-85C1-4641-8DF9-1870F9AC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756C-C763-4FD9-8668-3895C523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246A0-C808-43A7-99BA-F425F436B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79C52-37C4-4544-A0B3-9439B2F6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7FFE-DF48-4513-9089-5C8CA1A6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2663-7CE1-4BA6-83D3-6FE42C38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43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7922-30E6-41DF-A4AE-E3B7547F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ECFA8-7F71-48DD-ACF7-0452FF58C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34C57-BCF6-4677-94B0-E8B04E13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F9AF4-CCA5-4205-AE04-D8EA9947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D0EB-CC36-4C12-8EAC-61988D78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FB55E-5EA5-450A-85E9-EA6F9527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71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F2F-F72B-4037-808C-99068896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A3983-542F-4973-9AC2-2CD91DC42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3041-E13A-4A29-975A-9E0D7CB6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C7D3-D255-4BE8-BDCB-6A599998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BBF2-DB21-42F4-B3A6-BB7DC0AB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11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47885-644A-46F4-B136-CFEB7E7A2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1825A-9558-4888-8408-59B966EA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485C-5F23-4359-B11B-C6C48EE2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F814-4A1B-4586-A8EA-3EEC7A2B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B056-44F1-47A5-9F76-D2AB7ACE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68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BB91-42D4-4379-BF67-64099FDE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E499-5738-4561-8AC1-9FEC31999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5F500-0F12-4F59-BEC5-1CD7E7B68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027C0-6D93-4C3F-8E35-7F8EDF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8E801-7920-43F9-AAD1-6DA49D25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3D29C-4275-41B2-A84A-42AEAA3C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8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1213-8FCB-4737-B222-858577EC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2C32-56F3-4DE1-9315-6DD772D7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40DE6-42D9-4424-B51F-AB8EFF62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CE980-BB7A-410D-AEB7-543BED4A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EE93B-3FCF-41DD-A62E-B7F5CE85B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3BC67-CC8B-4A3B-9E48-919AB71E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7D697-1145-438D-BCF1-EB5E140F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7F72E-DB67-4889-90A9-007102CB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8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EB80-7533-4B21-80FA-095B21ED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6A1A-370E-4B11-9EEE-1C3D8E12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40687-903E-4740-A5EF-D3EA2D13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43BC-436F-4A2D-8249-7659DA3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5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F2095-C438-400C-949C-11F4F033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B8992-67E3-443A-8716-BCEC89FA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54B5-A8E6-4F07-8DC8-0F86844A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0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0FA0-85C1-4641-8DF9-1870F9AC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756C-C763-4FD9-8668-3895C523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246A0-C808-43A7-99BA-F425F436B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79C52-37C4-4544-A0B3-9439B2F6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7FFE-DF48-4513-9089-5C8CA1A6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2663-7CE1-4BA6-83D3-6FE42C38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7922-30E6-41DF-A4AE-E3B7547F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ECFA8-7F71-48DD-ACF7-0452FF58C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34C57-BCF6-4677-94B0-E8B04E13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F9AF4-CCA5-4205-AE04-D8EA9947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D0EB-CC36-4C12-8EAC-61988D78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FB55E-5EA5-450A-85E9-EA6F9527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2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4D327-5B45-4087-9CA1-6C036DCE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184F-7078-4E5A-ABE0-04869144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95D4-FD7F-43C5-A0ED-60A23FF1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A6711-102B-4F6F-82ED-064A1A079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99D2-BA23-414B-8388-2EDB8941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0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59C24-170E-4C14-B84B-F91339C1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519213"/>
            <a:ext cx="8694539" cy="1024240"/>
          </a:xfrm>
          <a:prstGeom prst="rect">
            <a:avLst/>
          </a:prstGeom>
        </p:spPr>
        <p:txBody>
          <a:bodyPr vert="horz" lIns="7200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4FB8-49E8-4D4B-99B8-58CBAC37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50EC-91B5-404C-BCF7-C16E8A456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bg2"/>
                </a:solidFill>
              </a:defRPr>
            </a:lvl1pPr>
          </a:lstStyle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B23F-5422-45DF-BEF1-A93FF65A67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7" y="6973109"/>
            <a:ext cx="2455599" cy="49112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80690-22EA-4C35-A0C5-893D62044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2" y="7017850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91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17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4D327-5B45-4087-9CA1-6C036DCE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184F-7078-4E5A-ABE0-04869144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95D4-FD7F-43C5-A0ED-60A23FF1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30/01/2018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A6711-102B-4F6F-82ED-064A1A079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99D2-BA23-414B-8388-2EDB8941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E408-2363-4593-899C-779618881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p.lucidchart.com/publicSegments/view/d3723d21-e1a5-4c74-b83c-1484bf44ade7/image.png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https://app.lucidchart.com/publicSegments/view/d3723d21-e1a5-4c74-b83c-1484bf44ade7/image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DAF4-F1E8-4BC8-8FC9-2A1FEA99F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IMP-RCM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E73CC-4BEB-4585-9A77-491515CFA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Prototype data broker – technical workshop</a:t>
            </a:r>
          </a:p>
          <a:p>
            <a:r>
              <a:rPr lang="en-GB" dirty="0"/>
              <a:t>12</a:t>
            </a:r>
            <a:r>
              <a:rPr lang="en-GB" baseline="30000" dirty="0"/>
              <a:t>th</a:t>
            </a:r>
            <a:r>
              <a:rPr lang="en-GB" dirty="0"/>
              <a:t> October 2020</a:t>
            </a:r>
          </a:p>
          <a:p>
            <a:endParaRPr lang="en-GB" dirty="0"/>
          </a:p>
          <a:p>
            <a:r>
              <a:rPr lang="en-GB" dirty="0"/>
              <a:t>(session will be recorded)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31F6B-63A2-4EEF-8CA9-2B87D9DA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7C7CC-A660-46CB-A863-159FD8DE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436-DC6E-4456-85CB-EA2F6544BB6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7041-4871-4BB2-9E62-0AFD2D4E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schema, different representations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D1F4D-6B26-4332-96C2-D7ABD686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30/01/2018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F647B-FC51-44CA-96D6-41D96B35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436-DC6E-4456-85CB-EA2F6544BB6A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04CE4-A797-487E-9811-371861C05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5" r="18479" b="1991"/>
          <a:stretch/>
        </p:blipFill>
        <p:spPr>
          <a:xfrm>
            <a:off x="693043" y="1761403"/>
            <a:ext cx="3974873" cy="5245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C48D1-C097-44B5-8D92-F2D532348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1" r="37590" b="5264"/>
          <a:stretch/>
        </p:blipFill>
        <p:spPr>
          <a:xfrm>
            <a:off x="5778456" y="1761403"/>
            <a:ext cx="3385631" cy="5245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A6AAA-906F-4DE4-AD2B-48C371DFA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4" r="35637" b="44740"/>
          <a:stretch/>
        </p:blipFill>
        <p:spPr>
          <a:xfrm>
            <a:off x="845443" y="1913802"/>
            <a:ext cx="4709517" cy="4286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6B914C-648F-40A9-80B4-5013F927A780}"/>
              </a:ext>
            </a:extLst>
          </p:cNvPr>
          <p:cNvSpPr txBox="1"/>
          <p:nvPr/>
        </p:nvSpPr>
        <p:spPr>
          <a:xfrm>
            <a:off x="786512" y="1358787"/>
            <a:ext cx="296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Table Schema for 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963A4-6E66-4145-9846-5182C6F5871D}"/>
              </a:ext>
            </a:extLst>
          </p:cNvPr>
          <p:cNvSpPr txBox="1"/>
          <p:nvPr/>
        </p:nvSpPr>
        <p:spPr>
          <a:xfrm>
            <a:off x="5778456" y="1358787"/>
            <a:ext cx="34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PostgreSQL table definition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91A8BB-252B-425D-B3E6-E6163FA2A9BF}"/>
              </a:ext>
            </a:extLst>
          </p:cNvPr>
          <p:cNvGrpSpPr/>
          <p:nvPr/>
        </p:nvGrpSpPr>
        <p:grpSpPr>
          <a:xfrm>
            <a:off x="5921221" y="2666467"/>
            <a:ext cx="3313961" cy="1700942"/>
            <a:chOff x="5921221" y="2666467"/>
            <a:chExt cx="3313961" cy="17009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D8B417-8463-4542-962F-16FE5CABF3DA}"/>
                </a:ext>
              </a:extLst>
            </p:cNvPr>
            <p:cNvSpPr/>
            <p:nvPr/>
          </p:nvSpPr>
          <p:spPr>
            <a:xfrm>
              <a:off x="5921221" y="3983745"/>
              <a:ext cx="1656151" cy="3836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C9853401-6AAF-4F41-AA06-AAFFA4B7E279}"/>
                </a:ext>
              </a:extLst>
            </p:cNvPr>
            <p:cNvSpPr/>
            <p:nvPr/>
          </p:nvSpPr>
          <p:spPr>
            <a:xfrm>
              <a:off x="7756414" y="2666467"/>
              <a:ext cx="1478768" cy="716174"/>
            </a:xfrm>
            <a:prstGeom prst="wedgeEllipseCallout">
              <a:avLst>
                <a:gd name="adj1" fmla="val -68831"/>
                <a:gd name="adj2" fmla="val 14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Readable names, engineering units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8FBAB9-640B-4962-B6AD-7B87C3E02ED5}"/>
              </a:ext>
            </a:extLst>
          </p:cNvPr>
          <p:cNvGrpSpPr/>
          <p:nvPr/>
        </p:nvGrpSpPr>
        <p:grpSpPr>
          <a:xfrm>
            <a:off x="6171465" y="4400673"/>
            <a:ext cx="3313961" cy="1700942"/>
            <a:chOff x="6171465" y="4400673"/>
            <a:chExt cx="3313961" cy="170094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58EB42-77CD-468B-BC6D-F86FB0EF61E5}"/>
                </a:ext>
              </a:extLst>
            </p:cNvPr>
            <p:cNvSpPr/>
            <p:nvPr/>
          </p:nvSpPr>
          <p:spPr>
            <a:xfrm>
              <a:off x="6171465" y="5717951"/>
              <a:ext cx="1656151" cy="3836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peech Bubble: Oval 12">
              <a:extLst>
                <a:ext uri="{FF2B5EF4-FFF2-40B4-BE49-F238E27FC236}">
                  <a16:creationId xmlns:a16="http://schemas.microsoft.com/office/drawing/2014/main" id="{340D9F57-6436-4364-ACF2-82A366DDAA36}"/>
                </a:ext>
              </a:extLst>
            </p:cNvPr>
            <p:cNvSpPr/>
            <p:nvPr/>
          </p:nvSpPr>
          <p:spPr>
            <a:xfrm>
              <a:off x="8006658" y="4400673"/>
              <a:ext cx="1478768" cy="716174"/>
            </a:xfrm>
            <a:prstGeom prst="wedgeEllipseCallout">
              <a:avLst>
                <a:gd name="adj1" fmla="val -68831"/>
                <a:gd name="adj2" fmla="val 14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Extension points, not part of schema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BA6E02-F590-40E2-B67D-9DEECE251E90}"/>
              </a:ext>
            </a:extLst>
          </p:cNvPr>
          <p:cNvGrpSpPr/>
          <p:nvPr/>
        </p:nvGrpSpPr>
        <p:grpSpPr>
          <a:xfrm>
            <a:off x="2097365" y="2673633"/>
            <a:ext cx="3548895" cy="1700942"/>
            <a:chOff x="2097365" y="2673633"/>
            <a:chExt cx="3548895" cy="170094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F91E50-4700-4CDC-B764-643F0FFE4B11}"/>
                </a:ext>
              </a:extLst>
            </p:cNvPr>
            <p:cNvSpPr/>
            <p:nvPr/>
          </p:nvSpPr>
          <p:spPr>
            <a:xfrm>
              <a:off x="2097365" y="3990911"/>
              <a:ext cx="1656151" cy="3836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AB5F029A-DCDD-4530-B7D6-88C48060D502}"/>
                </a:ext>
              </a:extLst>
            </p:cNvPr>
            <p:cNvSpPr/>
            <p:nvPr/>
          </p:nvSpPr>
          <p:spPr>
            <a:xfrm>
              <a:off x="3932558" y="2673633"/>
              <a:ext cx="1713702" cy="716174"/>
            </a:xfrm>
            <a:prstGeom prst="wedgeEllipseCallout">
              <a:avLst>
                <a:gd name="adj1" fmla="val -68831"/>
                <a:gd name="adj2" fmla="val 14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Standard representations (ISO)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ECC04-721F-4980-8910-C9B368C24361}"/>
              </a:ext>
            </a:extLst>
          </p:cNvPr>
          <p:cNvGrpSpPr/>
          <p:nvPr/>
        </p:nvGrpSpPr>
        <p:grpSpPr>
          <a:xfrm>
            <a:off x="5962703" y="1058875"/>
            <a:ext cx="3313961" cy="1700942"/>
            <a:chOff x="5962703" y="1058875"/>
            <a:chExt cx="3313961" cy="17009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EE9E88-53EA-46B0-A001-FF9D70E37FBB}"/>
                </a:ext>
              </a:extLst>
            </p:cNvPr>
            <p:cNvSpPr/>
            <p:nvPr/>
          </p:nvSpPr>
          <p:spPr>
            <a:xfrm>
              <a:off x="5962703" y="2376153"/>
              <a:ext cx="1656151" cy="3836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peech Bubble: Oval 16">
              <a:extLst>
                <a:ext uri="{FF2B5EF4-FFF2-40B4-BE49-F238E27FC236}">
                  <a16:creationId xmlns:a16="http://schemas.microsoft.com/office/drawing/2014/main" id="{9D2374D9-C5B5-4432-A0E4-6937E22F063C}"/>
                </a:ext>
              </a:extLst>
            </p:cNvPr>
            <p:cNvSpPr/>
            <p:nvPr/>
          </p:nvSpPr>
          <p:spPr>
            <a:xfrm>
              <a:off x="7797896" y="1058875"/>
              <a:ext cx="1478768" cy="716174"/>
            </a:xfrm>
            <a:prstGeom prst="wedgeEllipseCallout">
              <a:avLst>
                <a:gd name="adj1" fmla="val -68831"/>
                <a:gd name="adj2" fmla="val 14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UUIDs for all the things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79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5B94-41BA-4931-B02A-C64CB9AF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Inbound data adapter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CFCBE-0705-44A1-986B-8DFDF310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B31E3-FD7C-4F92-8B39-FF34FB3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436-DC6E-4456-85CB-EA2F6544BB6A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C34E3-8DD4-44CB-A9E7-652E932D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7" r="11000" b="31655"/>
          <a:stretch/>
        </p:blipFill>
        <p:spPr>
          <a:xfrm>
            <a:off x="741957" y="1208544"/>
            <a:ext cx="5179263" cy="31127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C30FD2B-BD08-47DD-858B-6D967865BFE1}"/>
              </a:ext>
            </a:extLst>
          </p:cNvPr>
          <p:cNvGrpSpPr/>
          <p:nvPr/>
        </p:nvGrpSpPr>
        <p:grpSpPr>
          <a:xfrm>
            <a:off x="985602" y="1153594"/>
            <a:ext cx="3713424" cy="1341580"/>
            <a:chOff x="6171465" y="4760035"/>
            <a:chExt cx="3713424" cy="13415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9EACC8-F6CB-4EA8-9AA0-0E85CCA9BA86}"/>
                </a:ext>
              </a:extLst>
            </p:cNvPr>
            <p:cNvSpPr/>
            <p:nvPr/>
          </p:nvSpPr>
          <p:spPr>
            <a:xfrm>
              <a:off x="6171465" y="5717951"/>
              <a:ext cx="2358672" cy="3836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Speech Bubble: Oval 7">
              <a:extLst>
                <a:ext uri="{FF2B5EF4-FFF2-40B4-BE49-F238E27FC236}">
                  <a16:creationId xmlns:a16="http://schemas.microsoft.com/office/drawing/2014/main" id="{CEA3208D-0AB6-424B-88BA-28E3FE956FAF}"/>
                </a:ext>
              </a:extLst>
            </p:cNvPr>
            <p:cNvSpPr/>
            <p:nvPr/>
          </p:nvSpPr>
          <p:spPr>
            <a:xfrm>
              <a:off x="8406121" y="4760035"/>
              <a:ext cx="1478768" cy="716174"/>
            </a:xfrm>
            <a:prstGeom prst="wedgeEllipseCallout">
              <a:avLst>
                <a:gd name="adj1" fmla="val -51102"/>
                <a:gd name="adj2" fmla="val 928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Schema used to validate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8C89D2-8437-4AB2-B320-47094DEA88F1}"/>
              </a:ext>
            </a:extLst>
          </p:cNvPr>
          <p:cNvGrpSpPr/>
          <p:nvPr/>
        </p:nvGrpSpPr>
        <p:grpSpPr>
          <a:xfrm>
            <a:off x="985602" y="1259579"/>
            <a:ext cx="5723916" cy="1564474"/>
            <a:chOff x="6171465" y="4537141"/>
            <a:chExt cx="5723916" cy="15644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98AABB-AF4E-48F9-B92C-E33E7E475565}"/>
                </a:ext>
              </a:extLst>
            </p:cNvPr>
            <p:cNvSpPr/>
            <p:nvPr/>
          </p:nvSpPr>
          <p:spPr>
            <a:xfrm>
              <a:off x="6171465" y="5717951"/>
              <a:ext cx="3554426" cy="3836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523F2807-0E0C-4DA4-8AEB-82031E410970}"/>
                </a:ext>
              </a:extLst>
            </p:cNvPr>
            <p:cNvSpPr/>
            <p:nvPr/>
          </p:nvSpPr>
          <p:spPr>
            <a:xfrm>
              <a:off x="10416613" y="4537141"/>
              <a:ext cx="1478768" cy="716174"/>
            </a:xfrm>
            <a:prstGeom prst="wedgeEllipseCallout">
              <a:avLst>
                <a:gd name="adj1" fmla="val -97803"/>
                <a:gd name="adj2" fmla="val 1294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Schema-compliant headers from Excel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ACC1E4C-BDDC-49F1-A2A1-95555C399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6" r="16606" b="14061"/>
          <a:stretch/>
        </p:blipFill>
        <p:spPr>
          <a:xfrm>
            <a:off x="4816861" y="2912257"/>
            <a:ext cx="5104918" cy="427146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2881141-2E9B-4614-B593-DA11A198E139}"/>
              </a:ext>
            </a:extLst>
          </p:cNvPr>
          <p:cNvGrpSpPr/>
          <p:nvPr/>
        </p:nvGrpSpPr>
        <p:grpSpPr>
          <a:xfrm>
            <a:off x="1948909" y="3073021"/>
            <a:ext cx="6504494" cy="1351433"/>
            <a:chOff x="6735309" y="3294471"/>
            <a:chExt cx="6504494" cy="135143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D5E599-A4BC-4B0F-B859-9EB8D8FF492F}"/>
                </a:ext>
              </a:extLst>
            </p:cNvPr>
            <p:cNvSpPr/>
            <p:nvPr/>
          </p:nvSpPr>
          <p:spPr>
            <a:xfrm>
              <a:off x="10349226" y="3294471"/>
              <a:ext cx="2890577" cy="3836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EF060F32-B922-4437-863B-42DD671502BE}"/>
                </a:ext>
              </a:extLst>
            </p:cNvPr>
            <p:cNvSpPr/>
            <p:nvPr/>
          </p:nvSpPr>
          <p:spPr>
            <a:xfrm>
              <a:off x="6735309" y="3929730"/>
              <a:ext cx="2414348" cy="716174"/>
            </a:xfrm>
            <a:prstGeom prst="wedgeEllipseCallout">
              <a:avLst>
                <a:gd name="adj1" fmla="val 97624"/>
                <a:gd name="adj2" fmla="val -1098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Easy to map incoming and schema-compliant outgoing data items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D85750-B14F-4201-983E-3E91FDCB7E48}"/>
              </a:ext>
            </a:extLst>
          </p:cNvPr>
          <p:cNvGrpSpPr/>
          <p:nvPr/>
        </p:nvGrpSpPr>
        <p:grpSpPr>
          <a:xfrm>
            <a:off x="1077504" y="5534392"/>
            <a:ext cx="6545578" cy="1472306"/>
            <a:chOff x="5711504" y="5603442"/>
            <a:chExt cx="6545578" cy="1472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E5ED74-2FA9-4195-A029-6EB1AFDDF6CB}"/>
                </a:ext>
              </a:extLst>
            </p:cNvPr>
            <p:cNvSpPr/>
            <p:nvPr/>
          </p:nvSpPr>
          <p:spPr>
            <a:xfrm>
              <a:off x="9366505" y="5899177"/>
              <a:ext cx="2890577" cy="11765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D42D302B-54AF-4088-AAD8-8A91C8CEAF18}"/>
                </a:ext>
              </a:extLst>
            </p:cNvPr>
            <p:cNvSpPr/>
            <p:nvPr/>
          </p:nvSpPr>
          <p:spPr>
            <a:xfrm>
              <a:off x="5711504" y="5603442"/>
              <a:ext cx="2414348" cy="968717"/>
            </a:xfrm>
            <a:prstGeom prst="wedgeEllipseCallout">
              <a:avLst>
                <a:gd name="adj1" fmla="val 100538"/>
                <a:gd name="adj2" fmla="val 310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Validate the output file against the schema before sending to broker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831D2A-A4D6-4CDA-B8DA-D6DDDF0EF6BB}"/>
              </a:ext>
            </a:extLst>
          </p:cNvPr>
          <p:cNvGrpSpPr/>
          <p:nvPr/>
        </p:nvGrpSpPr>
        <p:grpSpPr>
          <a:xfrm>
            <a:off x="1526225" y="4641315"/>
            <a:ext cx="8395554" cy="716174"/>
            <a:chOff x="6396818" y="3279583"/>
            <a:chExt cx="8395554" cy="71617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93B9513-96FF-4C37-B35A-8735682F61BF}"/>
                </a:ext>
              </a:extLst>
            </p:cNvPr>
            <p:cNvSpPr/>
            <p:nvPr/>
          </p:nvSpPr>
          <p:spPr>
            <a:xfrm>
              <a:off x="10349226" y="3294471"/>
              <a:ext cx="4443146" cy="4372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1A3BD700-958D-468B-BCB9-397DCEAFB643}"/>
                </a:ext>
              </a:extLst>
            </p:cNvPr>
            <p:cNvSpPr/>
            <p:nvPr/>
          </p:nvSpPr>
          <p:spPr>
            <a:xfrm>
              <a:off x="6396818" y="3279583"/>
              <a:ext cx="2414348" cy="716174"/>
            </a:xfrm>
            <a:prstGeom prst="wedgeEllipseCallout">
              <a:avLst>
                <a:gd name="adj1" fmla="val 112720"/>
                <a:gd name="adj2" fmla="val -16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Non-validated non-schema extended items wrapped as 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96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42F0-2A4B-4FF0-BC56-DE09E049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data run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96374-F6D6-4227-9E2B-55C04F58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3" y="1381565"/>
            <a:ext cx="3635969" cy="4796544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Test data setup</a:t>
            </a:r>
          </a:p>
          <a:p>
            <a:pPr lvl="1"/>
            <a:r>
              <a:rPr lang="en-GB" sz="1600" dirty="0"/>
              <a:t>London to Reading and back</a:t>
            </a:r>
          </a:p>
          <a:p>
            <a:pPr lvl="1"/>
            <a:r>
              <a:rPr lang="en-GB" sz="1600" dirty="0"/>
              <a:t>2 UGMS units</a:t>
            </a:r>
          </a:p>
          <a:p>
            <a:pPr lvl="1"/>
            <a:r>
              <a:rPr lang="en-GB" sz="1600" dirty="0"/>
              <a:t>Each working 6 trains in a day</a:t>
            </a:r>
          </a:p>
          <a:p>
            <a:pPr lvl="1"/>
            <a:r>
              <a:rPr lang="en-GB" sz="1600" dirty="0"/>
              <a:t>6 days of operation at 2-day intervals</a:t>
            </a:r>
          </a:p>
          <a:p>
            <a:pPr lvl="1"/>
            <a:r>
              <a:rPr lang="en-GB" sz="1600" dirty="0"/>
              <a:t>Simulated degradation / repair / degradation of S&amp;C units</a:t>
            </a:r>
          </a:p>
          <a:p>
            <a:r>
              <a:rPr lang="en-GB" sz="1800" dirty="0"/>
              <a:t>Test data</a:t>
            </a:r>
          </a:p>
          <a:p>
            <a:pPr lvl="1"/>
            <a:r>
              <a:rPr lang="en-GB" sz="1600" dirty="0"/>
              <a:t>12 csv files, each about 650Mb in size, holding 1 unit’s 1 day’s data</a:t>
            </a:r>
          </a:p>
          <a:p>
            <a:pPr lvl="1"/>
            <a:r>
              <a:rPr lang="en-GB" sz="1600" dirty="0"/>
              <a:t>Total 28 million rows of data at 0.2m grain</a:t>
            </a:r>
          </a:p>
          <a:p>
            <a:r>
              <a:rPr lang="en-GB" sz="2000" dirty="0"/>
              <a:t>Each file takes</a:t>
            </a:r>
          </a:p>
          <a:p>
            <a:pPr lvl="1"/>
            <a:r>
              <a:rPr lang="en-GB" sz="1600" dirty="0"/>
              <a:t>2 minutes to create</a:t>
            </a:r>
          </a:p>
          <a:p>
            <a:pPr lvl="1"/>
            <a:r>
              <a:rPr lang="en-GB" sz="1600" dirty="0"/>
              <a:t>1 minute to compress</a:t>
            </a:r>
          </a:p>
          <a:p>
            <a:pPr lvl="1"/>
            <a:r>
              <a:rPr lang="en-GB" sz="1600" dirty="0"/>
              <a:t>3 minutes to load and process</a:t>
            </a:r>
          </a:p>
          <a:p>
            <a:pPr lvl="1"/>
            <a:r>
              <a:rPr lang="en-GB" sz="1600" dirty="0"/>
              <a:t>(so far no optimisation / tuning of loading process)</a:t>
            </a:r>
          </a:p>
          <a:p>
            <a:endParaRPr lang="en-GB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0A40C-CFF6-4841-9550-AF02DD07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7D0FA-5A09-4F02-841A-21E5EB8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436-DC6E-4456-85CB-EA2F6544BB6A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8569B-B426-4150-9C39-8E43A4970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8" t="26723" r="12337" b="25579"/>
          <a:stretch/>
        </p:blipFill>
        <p:spPr>
          <a:xfrm>
            <a:off x="4440389" y="1235676"/>
            <a:ext cx="5477928" cy="2471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A35BB-F1C4-4749-9498-741801C04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85" r="2735" b="21843"/>
          <a:stretch/>
        </p:blipFill>
        <p:spPr>
          <a:xfrm>
            <a:off x="4626355" y="3869520"/>
            <a:ext cx="5291962" cy="22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1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3242-8C52-4334-A578-0D3CD4B5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of the data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C289-0655-43A0-9004-B0F4DFDD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up the broker</a:t>
            </a:r>
          </a:p>
          <a:p>
            <a:r>
              <a:rPr lang="en-GB" dirty="0"/>
              <a:t>Drop some (simulated) UGMS data files into an input folder</a:t>
            </a:r>
          </a:p>
          <a:p>
            <a:r>
              <a:rPr lang="en-GB" dirty="0"/>
              <a:t>Watch as the broker loads, processes and archives the files</a:t>
            </a:r>
          </a:p>
          <a:p>
            <a:r>
              <a:rPr lang="en-GB" dirty="0"/>
              <a:t>Show the data present via the outbound API</a:t>
            </a:r>
          </a:p>
          <a:p>
            <a:r>
              <a:rPr lang="en-GB" dirty="0"/>
              <a:t>Extract the data into an Excel spreadsheet using the 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B59F-2579-4A96-ABFA-CA3ADD9B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14743-600A-4F38-937F-187AAE3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98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E52A-717C-4C86-B3F0-E63A0D3F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– summary by S&amp;C unit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21F9-D2C2-486F-BB9A-78AECF6A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F2FAE-6545-4750-A65F-BA21F53B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436-DC6E-4456-85CB-EA2F6544BB6A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FB748-2A70-4E7C-B54B-346DA798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0982"/>
            <a:ext cx="10080625" cy="50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3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5FC3-64D2-4807-878A-DBBB9BD4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to ENRICH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E79376-0544-42D4-B9F6-EC1EFA66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of API to request data</a:t>
            </a:r>
          </a:p>
          <a:p>
            <a:pPr lvl="1"/>
            <a:r>
              <a:rPr lang="en-GB" dirty="0"/>
              <a:t>Uses standard methods and schemas</a:t>
            </a:r>
          </a:p>
          <a:p>
            <a:pPr lvl="1"/>
            <a:r>
              <a:rPr lang="en-GB" dirty="0"/>
              <a:t>Well-documented</a:t>
            </a:r>
          </a:p>
          <a:p>
            <a:pPr lvl="1"/>
            <a:r>
              <a:rPr lang="en-GB" dirty="0"/>
              <a:t>Easy to use</a:t>
            </a:r>
          </a:p>
          <a:p>
            <a:r>
              <a:rPr lang="en-GB" dirty="0"/>
              <a:t>Use of shared schemas</a:t>
            </a:r>
          </a:p>
          <a:p>
            <a:pPr lvl="1"/>
            <a:r>
              <a:rPr lang="en-GB" dirty="0"/>
              <a:t>Applicable at input side, output side and internally</a:t>
            </a:r>
          </a:p>
          <a:p>
            <a:pPr lvl="1"/>
            <a:r>
              <a:rPr lang="en-GB" dirty="0"/>
              <a:t>Readily available for end users to refer to</a:t>
            </a:r>
          </a:p>
          <a:p>
            <a:r>
              <a:rPr lang="en-GB" dirty="0"/>
              <a:t>Standard data formats</a:t>
            </a:r>
          </a:p>
          <a:p>
            <a:pPr lvl="1"/>
            <a:r>
              <a:rPr lang="en-GB" dirty="0"/>
              <a:t>Open standards</a:t>
            </a:r>
          </a:p>
          <a:p>
            <a:pPr lvl="1"/>
            <a:r>
              <a:rPr lang="en-GB" dirty="0"/>
              <a:t>Clear naming of data items</a:t>
            </a:r>
          </a:p>
          <a:p>
            <a:pPr lvl="1"/>
            <a:r>
              <a:rPr lang="en-GB" dirty="0"/>
              <a:t>Easy to use with downstream tools</a:t>
            </a:r>
          </a:p>
          <a:p>
            <a:r>
              <a:rPr lang="en-GB" dirty="0"/>
              <a:t>Containerisation</a:t>
            </a:r>
          </a:p>
          <a:p>
            <a:pPr lvl="1"/>
            <a:r>
              <a:rPr lang="en-GB" dirty="0"/>
              <a:t>Easy to develop</a:t>
            </a:r>
          </a:p>
          <a:p>
            <a:pPr lvl="1"/>
            <a:r>
              <a:rPr lang="en-GB" dirty="0"/>
              <a:t>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6ED79-4EE7-445B-ACB6-A6FA34AD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2740-3FD1-40AC-97B0-9D2CE8F5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4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8D3-C66E-4901-8397-D2349281A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B1BD7-8DBF-4280-AFAD-F348EB779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Re-convene in 15 minutes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4BAD9-C4DD-4502-B815-D681C43A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2563E-7C8F-4BE1-8F66-4B6C43D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04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CB32-5E4A-4C9C-9071-A9E89F55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Broker - physical structure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6C4D-AC0C-4E73-9397-A4C33F97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Input adapters</a:t>
            </a:r>
          </a:p>
          <a:p>
            <a:pPr lvl="1"/>
            <a:r>
              <a:rPr lang="en-GB" dirty="0"/>
              <a:t>Python code to map from vendor to broker .csv format for UGMS data</a:t>
            </a:r>
          </a:p>
          <a:p>
            <a:pPr lvl="1"/>
            <a:r>
              <a:rPr lang="en-GB" dirty="0"/>
              <a:t>Scripts to load and touch down data into broker data store</a:t>
            </a:r>
          </a:p>
          <a:p>
            <a:r>
              <a:rPr lang="en-GB" dirty="0"/>
              <a:t>Processing pipeline</a:t>
            </a:r>
          </a:p>
          <a:p>
            <a:pPr lvl="1"/>
            <a:r>
              <a:rPr lang="en-GB" dirty="0"/>
              <a:t>Python code and SQL scripts to poll data store and fire processing pipeline on new data</a:t>
            </a:r>
          </a:p>
          <a:p>
            <a:r>
              <a:rPr lang="en-GB" dirty="0"/>
              <a:t>Outbound API server</a:t>
            </a:r>
          </a:p>
          <a:p>
            <a:pPr lvl="1"/>
            <a:r>
              <a:rPr lang="en-GB" dirty="0"/>
              <a:t>Python-based web server driven by Swagger API spec</a:t>
            </a:r>
          </a:p>
          <a:p>
            <a:r>
              <a:rPr lang="en-GB" dirty="0"/>
              <a:t>Packaging</a:t>
            </a:r>
          </a:p>
          <a:p>
            <a:pPr lvl="1"/>
            <a:r>
              <a:rPr lang="en-GB" dirty="0"/>
              <a:t>Processing, data storage and web server components implemented as Docker containers and managed using Docker Compose</a:t>
            </a:r>
          </a:p>
          <a:p>
            <a:pPr lvl="1"/>
            <a:r>
              <a:rPr lang="en-GB" dirty="0"/>
              <a:t>Jenkins scripts to build and run the broker</a:t>
            </a:r>
          </a:p>
          <a:p>
            <a:pPr lvl="1"/>
            <a:r>
              <a:rPr lang="en-GB" dirty="0" err="1"/>
              <a:t>Github</a:t>
            </a:r>
            <a:r>
              <a:rPr lang="en-GB" dirty="0"/>
              <a:t> repository with code and instructions</a:t>
            </a:r>
          </a:p>
          <a:p>
            <a:r>
              <a:rPr lang="en-GB" dirty="0"/>
              <a:t>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A95F-FEBA-4636-9E42-8539776B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E0876-950F-44EA-B11E-780540B5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0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4A90-5FF1-4CB6-B4A9-DF79103A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prototype data broker – physical structure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78BB1-FD32-4B85-91A9-A8888FC9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4899" r="2044" b="4054"/>
          <a:stretch/>
        </p:blipFill>
        <p:spPr>
          <a:xfrm>
            <a:off x="674687" y="2106931"/>
            <a:ext cx="8148168" cy="39708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8D168-3402-4468-B74E-97627A25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EF10-4E29-4F0C-9AB6-355B3A7B01A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75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547E-CC96-48D3-8F77-B51116F9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– containers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F566-4FFE-4659-8222-60C53ED1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AA186-6B73-42D1-A04D-9ABE4348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66C134E8-22DA-41B0-8511-6CBB4B5B4950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110" y="1336592"/>
            <a:ext cx="9744404" cy="48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2"/>
          <p:cNvSpPr/>
          <p:nvPr/>
        </p:nvSpPr>
        <p:spPr>
          <a:xfrm>
            <a:off x="504000" y="2160000"/>
            <a:ext cx="9071280" cy="39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90AAB0"/>
              </a:buClr>
              <a:buSzPct val="90000"/>
              <a:buFont typeface="Dingbats"/>
              <a:buChar char="l"/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B5404D-0E31-4D1F-9455-ABFB8C44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4EAE-0FE2-4532-A80B-059CC7CB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hangingPunct="0"/>
            <a:r>
              <a:rPr lang="en-GB" sz="2400" dirty="0"/>
              <a:t>Introductions</a:t>
            </a:r>
          </a:p>
          <a:p>
            <a:pPr lvl="1" hangingPunct="0"/>
            <a:r>
              <a:rPr lang="en-GB" dirty="0"/>
              <a:t>IMP-RCM – scope and purpose: Amanda Hall / XIRCM SG</a:t>
            </a:r>
          </a:p>
          <a:p>
            <a:pPr lvl="1" hangingPunct="0"/>
            <a:r>
              <a:rPr lang="en-GB" dirty="0"/>
              <a:t>Workshop – goals and agenda: Pete Johnson / Vivacity Rail Consulting</a:t>
            </a:r>
          </a:p>
          <a:p>
            <a:pPr hangingPunct="0"/>
            <a:r>
              <a:rPr lang="en-GB" dirty="0"/>
              <a:t>10:15 The prototype data broker</a:t>
            </a:r>
          </a:p>
          <a:p>
            <a:pPr lvl="1" hangingPunct="0"/>
            <a:r>
              <a:rPr lang="en-GB" dirty="0"/>
              <a:t>Design goals</a:t>
            </a:r>
          </a:p>
          <a:p>
            <a:pPr lvl="1" hangingPunct="0"/>
            <a:r>
              <a:rPr lang="en-GB" dirty="0"/>
              <a:t>Overview</a:t>
            </a:r>
          </a:p>
          <a:p>
            <a:pPr lvl="1" hangingPunct="0"/>
            <a:r>
              <a:rPr lang="en-GB" dirty="0"/>
              <a:t>Demonstration of operation</a:t>
            </a:r>
          </a:p>
          <a:p>
            <a:pPr lvl="1" hangingPunct="0"/>
            <a:r>
              <a:rPr lang="en-GB" dirty="0"/>
              <a:t>Relevance for ENRICH</a:t>
            </a:r>
          </a:p>
          <a:p>
            <a:pPr lvl="1" hangingPunct="0"/>
            <a:r>
              <a:rPr lang="en-GB" dirty="0"/>
              <a:t>Q &amp; A</a:t>
            </a:r>
          </a:p>
          <a:p>
            <a:pPr hangingPunct="0"/>
            <a:r>
              <a:rPr lang="en-GB" dirty="0"/>
              <a:t>11:00-ish &lt;</a:t>
            </a:r>
            <a:r>
              <a:rPr lang="en-GB" dirty="0">
                <a:highlight>
                  <a:srgbClr val="FFFF00"/>
                </a:highlight>
              </a:rPr>
              <a:t>BREAK!</a:t>
            </a:r>
            <a:r>
              <a:rPr lang="en-GB" dirty="0"/>
              <a:t>&gt;</a:t>
            </a:r>
          </a:p>
          <a:p>
            <a:pPr hangingPunct="0"/>
            <a:r>
              <a:rPr lang="en-GB" dirty="0"/>
              <a:t>11:15-ish Data broker - technical</a:t>
            </a:r>
          </a:p>
          <a:p>
            <a:pPr lvl="1" hangingPunct="0"/>
            <a:r>
              <a:rPr lang="en-GB" dirty="0"/>
              <a:t>Physical structure</a:t>
            </a:r>
          </a:p>
          <a:p>
            <a:pPr lvl="1" hangingPunct="0"/>
            <a:r>
              <a:rPr lang="en-GB" dirty="0"/>
              <a:t>Code elements</a:t>
            </a:r>
          </a:p>
          <a:p>
            <a:pPr lvl="2" hangingPunct="0"/>
            <a:r>
              <a:rPr lang="en-GB" dirty="0"/>
              <a:t>Docker + Docker Compose</a:t>
            </a:r>
          </a:p>
          <a:p>
            <a:pPr lvl="2" hangingPunct="0"/>
            <a:r>
              <a:rPr lang="en-GB" dirty="0"/>
              <a:t>Python</a:t>
            </a:r>
          </a:p>
          <a:p>
            <a:pPr lvl="2" hangingPunct="0"/>
            <a:r>
              <a:rPr lang="en-GB" dirty="0"/>
              <a:t>PostgreSQL</a:t>
            </a:r>
          </a:p>
          <a:p>
            <a:pPr lvl="2" hangingPunct="0"/>
            <a:r>
              <a:rPr lang="en-GB" dirty="0" err="1"/>
              <a:t>Powershell</a:t>
            </a:r>
            <a:r>
              <a:rPr lang="en-GB" dirty="0"/>
              <a:t> scripts</a:t>
            </a:r>
          </a:p>
          <a:p>
            <a:pPr lvl="2" hangingPunct="0"/>
            <a:r>
              <a:rPr lang="en-GB" dirty="0"/>
              <a:t>Jenkins scripts</a:t>
            </a:r>
          </a:p>
          <a:p>
            <a:pPr lvl="1" hangingPunct="0"/>
            <a:r>
              <a:rPr lang="en-GB" dirty="0"/>
              <a:t>Getting hold of the broker and running it</a:t>
            </a:r>
          </a:p>
          <a:p>
            <a:pPr hangingPunct="0"/>
            <a:r>
              <a:rPr lang="en-GB" dirty="0"/>
              <a:t>12:00 Test data generator</a:t>
            </a:r>
          </a:p>
          <a:p>
            <a:pPr lvl="1" hangingPunct="0"/>
            <a:r>
              <a:rPr lang="en-GB" dirty="0"/>
              <a:t>Data setup</a:t>
            </a:r>
          </a:p>
          <a:p>
            <a:pPr lvl="1" hangingPunct="0"/>
            <a:r>
              <a:rPr lang="en-GB" dirty="0"/>
              <a:t>Batch mode operation</a:t>
            </a:r>
          </a:p>
          <a:p>
            <a:pPr lvl="1" hangingPunct="0"/>
            <a:r>
              <a:rPr lang="en-GB" dirty="0"/>
              <a:t>Live mode operation</a:t>
            </a:r>
          </a:p>
          <a:p>
            <a:pPr hangingPunct="0"/>
            <a:r>
              <a:rPr lang="en-GB" dirty="0"/>
              <a:t>12:30 Wrap-up</a:t>
            </a:r>
          </a:p>
          <a:p>
            <a:pPr lvl="1" hangingPunct="0"/>
            <a:endParaRPr lang="en-GB" dirty="0"/>
          </a:p>
          <a:p>
            <a:pPr hangingPunct="0"/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D3B16-AFFA-4AD9-ADF7-C8CBE450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951DF-005C-4CEB-9541-690947D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436-DC6E-4456-85CB-EA2F6544BB6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99CD-930B-4521-9AD2-3B5DDC8B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917C-162C-4B7B-A21E-505766B4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3" y="2012414"/>
            <a:ext cx="4953217" cy="4796544"/>
          </a:xfrm>
        </p:spPr>
        <p:txBody>
          <a:bodyPr>
            <a:normAutofit/>
          </a:bodyPr>
          <a:lstStyle/>
          <a:p>
            <a:r>
              <a:rPr lang="en-GB" sz="1800" dirty="0"/>
              <a:t>Examples are in Python 3</a:t>
            </a:r>
          </a:p>
          <a:p>
            <a:r>
              <a:rPr lang="en-GB" sz="1800" dirty="0"/>
              <a:t>Convert from vendor-specific UGMS .csv format to a standard IMP-RCM .csv format</a:t>
            </a:r>
          </a:p>
          <a:p>
            <a:pPr lvl="1"/>
            <a:r>
              <a:rPr lang="en-GB" sz="1600" dirty="0"/>
              <a:t>SWT class 159 UGMS</a:t>
            </a:r>
          </a:p>
          <a:p>
            <a:pPr lvl="1"/>
            <a:r>
              <a:rPr lang="en-GB" sz="1600" dirty="0"/>
              <a:t>GWR class 800 Hitachi UGMS</a:t>
            </a:r>
          </a:p>
          <a:p>
            <a:pPr lvl="1"/>
            <a:r>
              <a:rPr lang="en-GB" sz="1600" dirty="0"/>
              <a:t>(easy to adapt to other vendor files)</a:t>
            </a:r>
          </a:p>
          <a:p>
            <a:r>
              <a:rPr lang="en-GB" sz="1800" dirty="0"/>
              <a:t>Use elements from the schemas spreadsheet for consistency</a:t>
            </a:r>
          </a:p>
          <a:p>
            <a:r>
              <a:rPr lang="en-GB" sz="1800" dirty="0"/>
              <a:t>Can validate the generated file against the “table schema” schema</a:t>
            </a:r>
          </a:p>
          <a:p>
            <a:r>
              <a:rPr lang="en-GB" sz="1800" dirty="0"/>
              <a:t>Can generate output files or pipe the output directly into another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8BAC-C988-4A33-92DA-CBEF6D61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B6DC7-E442-43C1-80E0-B19A7788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00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1822-FAAD-42DB-A676-5A2D931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0ECE-CB32-4080-A545-1788027F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script</a:t>
            </a:r>
          </a:p>
          <a:p>
            <a:pPr lvl="1"/>
            <a:r>
              <a:rPr lang="en-GB" dirty="0"/>
              <a:t>Polls the database to look for newly-loaded files</a:t>
            </a:r>
          </a:p>
          <a:p>
            <a:pPr lvl="1"/>
            <a:r>
              <a:rPr lang="en-GB" dirty="0"/>
              <a:t>Runs SQL scripts to sync and summarise data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7153-C23B-400C-9AE9-69D722CA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A4AD-B9DF-476E-A1D1-AF8AED6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4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F4A4-3A43-4214-AA1C-B19B2D4C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Outbound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D3E3-667B-4F2F-B0E4-F4E2A7CD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4" y="2012414"/>
            <a:ext cx="4243438" cy="4796544"/>
          </a:xfrm>
        </p:spPr>
        <p:txBody>
          <a:bodyPr/>
          <a:lstStyle/>
          <a:p>
            <a:r>
              <a:rPr lang="en-GB" dirty="0"/>
              <a:t>Python web server using Flask and connexion</a:t>
            </a:r>
          </a:p>
          <a:p>
            <a:pPr lvl="1"/>
            <a:r>
              <a:rPr lang="en-GB" dirty="0"/>
              <a:t>Code is built from a schema defined in Swagger</a:t>
            </a:r>
          </a:p>
          <a:p>
            <a:pPr lvl="1"/>
            <a:r>
              <a:rPr lang="en-GB" dirty="0"/>
              <a:t>The documentation is available alongside the API</a:t>
            </a:r>
          </a:p>
          <a:p>
            <a:pPr lvl="1"/>
            <a:r>
              <a:rPr lang="en-GB" dirty="0"/>
              <a:t>Samples (generally)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B000-A5C0-41C4-819D-4145984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5EE27-5099-446A-A026-13E0D36E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3B770-2402-44BE-B6D7-A376D849A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7" r="55885"/>
          <a:stretch/>
        </p:blipFill>
        <p:spPr>
          <a:xfrm>
            <a:off x="5435245" y="1240515"/>
            <a:ext cx="4175547" cy="54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8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17F2-8EEF-4DB9-B31C-DBB22B70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A383-1AC9-421E-9FD1-BC3DE1BD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IMP-RCM project in context – Amanda Hall</a:t>
            </a:r>
          </a:p>
          <a:p>
            <a:pPr lvl="1"/>
            <a:r>
              <a:rPr lang="en-GB" dirty="0"/>
              <a:t>History and background – XIRCM SG, T1010</a:t>
            </a:r>
          </a:p>
          <a:p>
            <a:pPr lvl="1"/>
            <a:r>
              <a:rPr lang="en-GB" dirty="0"/>
              <a:t>IMP-RCM goals</a:t>
            </a:r>
          </a:p>
          <a:p>
            <a:pPr lvl="1"/>
            <a:r>
              <a:rPr lang="en-GB" dirty="0"/>
              <a:t>Demonstration data broker</a:t>
            </a:r>
          </a:p>
          <a:p>
            <a:pPr lvl="1"/>
            <a:r>
              <a:rPr lang="en-GB" dirty="0"/>
              <a:t>Relationship to ENRICH</a:t>
            </a:r>
          </a:p>
          <a:p>
            <a:endParaRPr lang="en-GB" dirty="0"/>
          </a:p>
          <a:p>
            <a:r>
              <a:rPr lang="en-GB" dirty="0"/>
              <a:t>This workshop – goals – Pete Johnson</a:t>
            </a:r>
          </a:p>
          <a:p>
            <a:pPr lvl="1"/>
            <a:r>
              <a:rPr lang="en-GB" dirty="0"/>
              <a:t>Describe the principles explored in the IMP-RCM demo data broker</a:t>
            </a:r>
          </a:p>
          <a:p>
            <a:pPr lvl="1"/>
            <a:r>
              <a:rPr lang="en-GB" dirty="0"/>
              <a:t>Show the broker working</a:t>
            </a:r>
          </a:p>
          <a:p>
            <a:pPr lvl="1"/>
            <a:r>
              <a:rPr lang="en-GB" dirty="0"/>
              <a:t>Explain code samples</a:t>
            </a:r>
          </a:p>
          <a:p>
            <a:pPr lvl="1"/>
            <a:r>
              <a:rPr lang="en-GB" dirty="0"/>
              <a:t>Introduce the online resources</a:t>
            </a:r>
          </a:p>
          <a:p>
            <a:pPr marL="378013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901D-2E9D-4716-A5B7-F2C668B2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1B465-7825-4F92-8289-2268C46C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8-2363-4593-899C-7796188817F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DD8E2E-CFE6-46FD-804B-EEE88A0288BD}"/>
              </a:ext>
            </a:extLst>
          </p:cNvPr>
          <p:cNvSpPr/>
          <p:nvPr/>
        </p:nvSpPr>
        <p:spPr>
          <a:xfrm>
            <a:off x="693043" y="1200646"/>
            <a:ext cx="1999002" cy="58060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T1010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0FA648-C901-4977-B106-0DE46E78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IMP-RCM scope and purpose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8774-982F-4C99-8803-31041C4F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104F5-3D6C-4A6F-90D7-5E063C2B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436-DC6E-4456-85CB-EA2F6544BB6A}" type="slidenum">
              <a:rPr lang="en-GB" smtClean="0"/>
              <a:t>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2ED329-C48D-4250-9F27-500BB7D885F7}"/>
              </a:ext>
            </a:extLst>
          </p:cNvPr>
          <p:cNvSpPr/>
          <p:nvPr/>
        </p:nvSpPr>
        <p:spPr>
          <a:xfrm>
            <a:off x="1002663" y="1977357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04 - business case tool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05AA1-937E-41E5-8042-E848208C82F0}"/>
              </a:ext>
            </a:extLst>
          </p:cNvPr>
          <p:cNvSpPr/>
          <p:nvPr/>
        </p:nvSpPr>
        <p:spPr>
          <a:xfrm>
            <a:off x="1002663" y="3978057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02 - commercial / legal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2D8A0-D867-4C4B-90B2-BAF5C393FAD0}"/>
              </a:ext>
            </a:extLst>
          </p:cNvPr>
          <p:cNvSpPr/>
          <p:nvPr/>
        </p:nvSpPr>
        <p:spPr>
          <a:xfrm>
            <a:off x="972544" y="5978757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01 - technical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540A3-6B27-4E0F-8458-49031E9B1D20}"/>
              </a:ext>
            </a:extLst>
          </p:cNvPr>
          <p:cNvSpPr/>
          <p:nvPr/>
        </p:nvSpPr>
        <p:spPr>
          <a:xfrm>
            <a:off x="3433795" y="1200645"/>
            <a:ext cx="5543949" cy="580605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IMP-RCM – Pilot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4B1AA-35C1-4AE4-8C80-4562167C9F13}"/>
              </a:ext>
            </a:extLst>
          </p:cNvPr>
          <p:cNvSpPr/>
          <p:nvPr/>
        </p:nvSpPr>
        <p:spPr>
          <a:xfrm>
            <a:off x="3840798" y="1977357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lt1"/>
                </a:solidFill>
              </a:rPr>
              <a:t>Work out business case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6B00C-36F0-4256-B9F0-3C9C7C8DDB49}"/>
              </a:ext>
            </a:extLst>
          </p:cNvPr>
          <p:cNvSpPr/>
          <p:nvPr/>
        </p:nvSpPr>
        <p:spPr>
          <a:xfrm>
            <a:off x="3829596" y="5978757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Build prototype broker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23E48-7A5B-4865-AC99-86AC27E31399}"/>
              </a:ext>
            </a:extLst>
          </p:cNvPr>
          <p:cNvSpPr/>
          <p:nvPr/>
        </p:nvSpPr>
        <p:spPr>
          <a:xfrm>
            <a:off x="3840798" y="3978057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Help parties to reach agreement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22C5-6B82-48C7-AA7F-7B27B5F68230}"/>
              </a:ext>
            </a:extLst>
          </p:cNvPr>
          <p:cNvSpPr/>
          <p:nvPr/>
        </p:nvSpPr>
        <p:spPr>
          <a:xfrm>
            <a:off x="7024552" y="1977357"/>
            <a:ext cx="1438741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Guidance documentation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D4DA8-1F36-47C0-9D79-F1FB49B82DE7}"/>
              </a:ext>
            </a:extLst>
          </p:cNvPr>
          <p:cNvSpPr/>
          <p:nvPr/>
        </p:nvSpPr>
        <p:spPr>
          <a:xfrm>
            <a:off x="7024551" y="3231943"/>
            <a:ext cx="1438741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Prototype broker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825E2-6285-4F02-BF8F-C9D907B1D1F3}"/>
              </a:ext>
            </a:extLst>
          </p:cNvPr>
          <p:cNvSpPr/>
          <p:nvPr/>
        </p:nvSpPr>
        <p:spPr>
          <a:xfrm>
            <a:off x="7024551" y="4675136"/>
            <a:ext cx="1438741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Advice on production broker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2DF901-C23B-4AE0-B6E1-9634DEB2F0C7}"/>
              </a:ext>
            </a:extLst>
          </p:cNvPr>
          <p:cNvSpPr/>
          <p:nvPr/>
        </p:nvSpPr>
        <p:spPr>
          <a:xfrm>
            <a:off x="7024551" y="5978757"/>
            <a:ext cx="1438741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Demonstration to industry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398EDE1-260E-4EA1-8D6A-0B48EAF0CBB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442663" y="2337357"/>
            <a:ext cx="1398135" cy="12700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447E659-D6D3-4867-99EE-E4F69843344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2442663" y="4338057"/>
            <a:ext cx="1398135" cy="12700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A40637E-13CF-491B-BB96-0E58CE503AF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412544" y="6338757"/>
            <a:ext cx="1417052" cy="12700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3965212-FDA0-4890-B32F-633595595B6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2412544" y="4338057"/>
            <a:ext cx="1428254" cy="2000700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E075DAF-846D-4A7A-89D9-CB6E42103422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42663" y="2337357"/>
            <a:ext cx="1398135" cy="2000700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62F26C-E096-4AEA-A801-2D608365F318}"/>
              </a:ext>
            </a:extLst>
          </p:cNvPr>
          <p:cNvCxnSpPr>
            <a:endCxn id="2" idx="1"/>
          </p:cNvCxnSpPr>
          <p:nvPr/>
        </p:nvCxnSpPr>
        <p:spPr>
          <a:xfrm>
            <a:off x="5280798" y="2337356"/>
            <a:ext cx="1743754" cy="1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250D683-0129-41CB-B28B-10617E7F38A2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5280798" y="2337357"/>
            <a:ext cx="1743754" cy="2000700"/>
          </a:xfrm>
          <a:prstGeom prst="curvedConnector3">
            <a:avLst>
              <a:gd name="adj1" fmla="val 38632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C1ABB7A-3D87-4BBB-A79A-87F6AA77FB4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269596" y="3591943"/>
            <a:ext cx="1754955" cy="2746814"/>
          </a:xfrm>
          <a:prstGeom prst="curvedConnector3">
            <a:avLst>
              <a:gd name="adj1" fmla="val 60567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BAC3F1EB-0301-4E2B-8374-B31C232FEB38}"/>
              </a:ext>
            </a:extLst>
          </p:cNvPr>
          <p:cNvCxnSpPr>
            <a:stCxn id="13" idx="3"/>
            <a:endCxn id="2" idx="1"/>
          </p:cNvCxnSpPr>
          <p:nvPr/>
        </p:nvCxnSpPr>
        <p:spPr>
          <a:xfrm flipV="1">
            <a:off x="5269596" y="2337357"/>
            <a:ext cx="1754956" cy="4001400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3594EE4-CE30-4D06-9765-2D5B89C61B67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5269596" y="5035136"/>
            <a:ext cx="1754955" cy="1303621"/>
          </a:xfrm>
          <a:prstGeom prst="curvedConnector3">
            <a:avLst>
              <a:gd name="adj1" fmla="val 6530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64DF417-D6E5-4753-943C-7F6913F46AD5}"/>
              </a:ext>
            </a:extLst>
          </p:cNvPr>
          <p:cNvCxnSpPr>
            <a:endCxn id="17" idx="1"/>
          </p:cNvCxnSpPr>
          <p:nvPr/>
        </p:nvCxnSpPr>
        <p:spPr>
          <a:xfrm flipV="1">
            <a:off x="5280798" y="6338757"/>
            <a:ext cx="1743753" cy="6350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9F86532-75A7-4169-AAA1-0906EF8F2FDD}"/>
              </a:ext>
            </a:extLst>
          </p:cNvPr>
          <p:cNvSpPr txBox="1"/>
          <p:nvPr/>
        </p:nvSpPr>
        <p:spPr>
          <a:xfrm>
            <a:off x="3840798" y="1579625"/>
            <a:ext cx="144000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/>
              <a:t>Tasks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60C43C-4901-48BB-BB97-D9C7A12CB385}"/>
              </a:ext>
            </a:extLst>
          </p:cNvPr>
          <p:cNvSpPr txBox="1"/>
          <p:nvPr/>
        </p:nvSpPr>
        <p:spPr>
          <a:xfrm>
            <a:off x="7022663" y="1579624"/>
            <a:ext cx="144000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58943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5596-6CF9-4849-A89A-CD3CD662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broker -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EB0F-2AEA-4D61-9029-A0086595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a standard schema for UGMS data in- and out-bound, based on T1010 principles</a:t>
            </a:r>
          </a:p>
          <a:p>
            <a:r>
              <a:rPr lang="en-GB" dirty="0"/>
              <a:t>Show that the schema is easy to use for data providers</a:t>
            </a:r>
          </a:p>
          <a:p>
            <a:pPr lvl="1"/>
            <a:r>
              <a:rPr lang="en-GB" dirty="0"/>
              <a:t>Prepare sample </a:t>
            </a:r>
            <a:r>
              <a:rPr lang="en-GB" b="1" dirty="0"/>
              <a:t>inbound</a:t>
            </a:r>
            <a:r>
              <a:rPr lang="en-GB" dirty="0"/>
              <a:t> data adapter with code samples and guidance</a:t>
            </a:r>
          </a:p>
          <a:p>
            <a:pPr lvl="2"/>
            <a:r>
              <a:rPr lang="en-GB" dirty="0"/>
              <a:t>Python version prepared. Other languages would be very similar</a:t>
            </a:r>
          </a:p>
          <a:p>
            <a:r>
              <a:rPr lang="en-GB" dirty="0"/>
              <a:t>Show that the schema is easy to use for data consumers</a:t>
            </a:r>
          </a:p>
          <a:p>
            <a:pPr lvl="1"/>
            <a:r>
              <a:rPr lang="en-GB" dirty="0"/>
              <a:t>Prepare sample </a:t>
            </a:r>
            <a:r>
              <a:rPr lang="en-GB" b="1" dirty="0"/>
              <a:t>outbound</a:t>
            </a:r>
            <a:r>
              <a:rPr lang="en-GB" dirty="0"/>
              <a:t> data adapters with code samples</a:t>
            </a:r>
          </a:p>
          <a:p>
            <a:r>
              <a:rPr lang="en-GB" dirty="0"/>
              <a:t>Show that the broker approach brings benefits</a:t>
            </a:r>
          </a:p>
          <a:p>
            <a:pPr lvl="1"/>
            <a:r>
              <a:rPr lang="en-GB" dirty="0"/>
              <a:t>Simple connection for data providers and consumers</a:t>
            </a:r>
          </a:p>
          <a:p>
            <a:pPr lvl="1"/>
            <a:r>
              <a:rPr lang="en-GB" dirty="0"/>
              <a:t>Supports application of standards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EAE69-4625-4741-ACB8-20A3EECC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E6FD2-3801-4097-ACC4-1B6149BE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436-DC6E-4456-85CB-EA2F6544BB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9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4BA9-370A-40B4-990C-1A571434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prototype data broker – inbound side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6A96-ED60-4785-8425-12C59BD7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EF10-4E29-4F0C-9AB6-355B3A7B01AB}" type="slidenum">
              <a:rPr lang="en-GB" smtClean="0"/>
              <a:t>6</a:t>
            </a:fld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6FB13-F2A7-4F74-9341-E19B89824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t="5006" r="1926" b="4561"/>
          <a:stretch/>
        </p:blipFill>
        <p:spPr>
          <a:xfrm>
            <a:off x="674687" y="2324583"/>
            <a:ext cx="8450469" cy="37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0492-9DFC-47D1-B5A3-FB3E2083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prototype data broker – outbound 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EAB5-E0B3-4DF1-BF8C-B4785CE4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EF10-4E29-4F0C-9AB6-355B3A7B01AB}" type="slidenum">
              <a:rPr lang="en-GB" smtClean="0"/>
              <a:t>7</a:t>
            </a:fld>
            <a:endParaRPr lang="en-GB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1D513-02A6-45FA-AF86-7D758CD94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t="4451" r="2602" b="4549"/>
          <a:stretch/>
        </p:blipFill>
        <p:spPr>
          <a:xfrm>
            <a:off x="1443884" y="2142831"/>
            <a:ext cx="6966106" cy="3969247"/>
          </a:xfrm>
        </p:spPr>
      </p:pic>
    </p:spTree>
    <p:extLst>
      <p:ext uri="{BB962C8B-B14F-4D97-AF65-F5344CB8AC3E}">
        <p14:creationId xmlns:p14="http://schemas.microsoft.com/office/powerpoint/2010/main" val="375755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398C-5168-4F9A-949B-ABCF10C6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prototype data broker – processing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11B9C8-A9AB-41C2-ADCC-9AA0B591C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" y="2217009"/>
            <a:ext cx="7816145" cy="39664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F401C-509D-4E54-8C69-97B98991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EF10-4E29-4F0C-9AB6-355B3A7B01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2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C32-8A37-40AF-A3E6-EE838B5F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schemas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DD676-1E5C-4B38-8476-CFFA05D2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30/01/2018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CCDC0-00B9-46C8-8FB7-C6EFA99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436-DC6E-4456-85CB-EA2F6544BB6A}" type="slidenum">
              <a:rPr lang="en-GB" smtClean="0"/>
              <a:t>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E18A8-BEA3-49E0-9DEB-8058C676250C}"/>
              </a:ext>
            </a:extLst>
          </p:cNvPr>
          <p:cNvSpPr/>
          <p:nvPr/>
        </p:nvSpPr>
        <p:spPr>
          <a:xfrm>
            <a:off x="3293118" y="1135007"/>
            <a:ext cx="16241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schema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F602EEF-4285-403A-A36F-345659BE6448}"/>
              </a:ext>
            </a:extLst>
          </p:cNvPr>
          <p:cNvSpPr/>
          <p:nvPr/>
        </p:nvSpPr>
        <p:spPr>
          <a:xfrm>
            <a:off x="5991558" y="715412"/>
            <a:ext cx="1525814" cy="914400"/>
          </a:xfrm>
          <a:prstGeom prst="wedgeEllipseCallout">
            <a:avLst>
              <a:gd name="adj1" fmla="val -118479"/>
              <a:gd name="adj2" fmla="val 226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“Canonical data model”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78252BB-2720-4CCA-A0FF-F38220C9E605}"/>
              </a:ext>
            </a:extLst>
          </p:cNvPr>
          <p:cNvSpPr/>
          <p:nvPr/>
        </p:nvSpPr>
        <p:spPr>
          <a:xfrm>
            <a:off x="6705284" y="1608931"/>
            <a:ext cx="1525814" cy="914400"/>
          </a:xfrm>
          <a:prstGeom prst="wedgeEllipseCallout">
            <a:avLst>
              <a:gd name="adj1" fmla="val -167932"/>
              <a:gd name="adj2" fmla="val -172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Names, descriptions, validations, notes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05F3B-773F-43CE-BB8F-EE959CFC56E9}"/>
              </a:ext>
            </a:extLst>
          </p:cNvPr>
          <p:cNvSpPr/>
          <p:nvPr/>
        </p:nvSpPr>
        <p:spPr>
          <a:xfrm>
            <a:off x="862179" y="2794155"/>
            <a:ext cx="16241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schemas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FB6B4-5F04-4FB6-B12E-831F94F0FC04}"/>
              </a:ext>
            </a:extLst>
          </p:cNvPr>
          <p:cNvSpPr/>
          <p:nvPr/>
        </p:nvSpPr>
        <p:spPr>
          <a:xfrm>
            <a:off x="1244777" y="3931294"/>
            <a:ext cx="1241581" cy="51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C47BF-8CEB-4FAF-80F3-378CAFC0683D}"/>
              </a:ext>
            </a:extLst>
          </p:cNvPr>
          <p:cNvSpPr/>
          <p:nvPr/>
        </p:nvSpPr>
        <p:spPr>
          <a:xfrm>
            <a:off x="1244777" y="4627219"/>
            <a:ext cx="1241581" cy="51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XML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46A43-FD23-48FF-B0C6-FD856558D20B}"/>
              </a:ext>
            </a:extLst>
          </p:cNvPr>
          <p:cNvSpPr/>
          <p:nvPr/>
        </p:nvSpPr>
        <p:spPr>
          <a:xfrm>
            <a:off x="1244777" y="5323144"/>
            <a:ext cx="1241581" cy="51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JSON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065D1-5208-4486-AA9A-FBD6B2813147}"/>
              </a:ext>
            </a:extLst>
          </p:cNvPr>
          <p:cNvSpPr/>
          <p:nvPr/>
        </p:nvSpPr>
        <p:spPr>
          <a:xfrm>
            <a:off x="3293117" y="2794155"/>
            <a:ext cx="16241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Internal schemas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C2EB2-E175-4137-B1B8-5BC37A23B26A}"/>
              </a:ext>
            </a:extLst>
          </p:cNvPr>
          <p:cNvSpPr/>
          <p:nvPr/>
        </p:nvSpPr>
        <p:spPr>
          <a:xfrm>
            <a:off x="5724055" y="2794155"/>
            <a:ext cx="16241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 schemas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F1F8FE-4B7F-4672-BD6B-D5EEA507E29A}"/>
              </a:ext>
            </a:extLst>
          </p:cNvPr>
          <p:cNvSpPr/>
          <p:nvPr/>
        </p:nvSpPr>
        <p:spPr>
          <a:xfrm>
            <a:off x="6106653" y="3931294"/>
            <a:ext cx="1241581" cy="51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CSV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91C6BD-B403-4FE7-9B80-ADDE5D07D2F7}"/>
              </a:ext>
            </a:extLst>
          </p:cNvPr>
          <p:cNvSpPr/>
          <p:nvPr/>
        </p:nvSpPr>
        <p:spPr>
          <a:xfrm>
            <a:off x="6106653" y="4627219"/>
            <a:ext cx="1241581" cy="51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XML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779F3-1019-41A1-A1AC-8D9F49E1549F}"/>
              </a:ext>
            </a:extLst>
          </p:cNvPr>
          <p:cNvSpPr/>
          <p:nvPr/>
        </p:nvSpPr>
        <p:spPr>
          <a:xfrm>
            <a:off x="6106653" y="5323144"/>
            <a:ext cx="1241581" cy="51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JSON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C2154-8CD6-4000-A8B6-8020B1B2F11F}"/>
              </a:ext>
            </a:extLst>
          </p:cNvPr>
          <p:cNvSpPr/>
          <p:nvPr/>
        </p:nvSpPr>
        <p:spPr>
          <a:xfrm>
            <a:off x="6106652" y="6019069"/>
            <a:ext cx="1241581" cy="51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Web 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4F9B6E-9DEE-4F30-8F06-7F190E07AA49}"/>
              </a:ext>
            </a:extLst>
          </p:cNvPr>
          <p:cNvSpPr/>
          <p:nvPr/>
        </p:nvSpPr>
        <p:spPr>
          <a:xfrm>
            <a:off x="3681044" y="3935257"/>
            <a:ext cx="1241581" cy="51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Database tables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739DF-7BE1-4CFE-9CB3-771A5219A03F}"/>
              </a:ext>
            </a:extLst>
          </p:cNvPr>
          <p:cNvSpPr/>
          <p:nvPr/>
        </p:nvSpPr>
        <p:spPr>
          <a:xfrm>
            <a:off x="3681043" y="4627219"/>
            <a:ext cx="1241581" cy="51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Message stores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D2678FB-BE29-4BBF-A11F-2C055CA15BA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2517365" y="1206312"/>
            <a:ext cx="744748" cy="2430939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01425A-1D3F-434D-9771-539D369047A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4948302" y="1206312"/>
            <a:ext cx="744748" cy="2430937"/>
          </a:xfrm>
          <a:prstGeom prst="bentConnector3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6E6AE6-C399-4FC2-93F6-C02FE61EBAD4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4105207" y="2049407"/>
            <a:ext cx="1" cy="74474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7C4396-BF13-49BC-9B85-6C1DB108CD7A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H="1" flipV="1">
            <a:off x="862179" y="3251354"/>
            <a:ext cx="382598" cy="939545"/>
          </a:xfrm>
          <a:prstGeom prst="bentConnector3">
            <a:avLst>
              <a:gd name="adj1" fmla="val -59749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DE17C7-88FD-4037-A19F-C2936D342F4F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H="1" flipV="1">
            <a:off x="862179" y="3251355"/>
            <a:ext cx="382598" cy="1635470"/>
          </a:xfrm>
          <a:prstGeom prst="bentConnector3">
            <a:avLst>
              <a:gd name="adj1" fmla="val -59749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D184364-1560-407F-9452-6AE2A7470746}"/>
              </a:ext>
            </a:extLst>
          </p:cNvPr>
          <p:cNvCxnSpPr>
            <a:stCxn id="8" idx="1"/>
            <a:endCxn id="11" idx="1"/>
          </p:cNvCxnSpPr>
          <p:nvPr/>
        </p:nvCxnSpPr>
        <p:spPr>
          <a:xfrm rot="10800000" flipH="1" flipV="1">
            <a:off x="862179" y="3251354"/>
            <a:ext cx="382598" cy="2331395"/>
          </a:xfrm>
          <a:prstGeom prst="bentConnector3">
            <a:avLst>
              <a:gd name="adj1" fmla="val -59749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333800-8A4F-402C-8228-57C4A2A467C9}"/>
              </a:ext>
            </a:extLst>
          </p:cNvPr>
          <p:cNvCxnSpPr>
            <a:stCxn id="12" idx="1"/>
            <a:endCxn id="18" idx="1"/>
          </p:cNvCxnSpPr>
          <p:nvPr/>
        </p:nvCxnSpPr>
        <p:spPr>
          <a:xfrm rot="10800000" flipH="1" flipV="1">
            <a:off x="3293116" y="3251355"/>
            <a:ext cx="387927" cy="943508"/>
          </a:xfrm>
          <a:prstGeom prst="bentConnector3">
            <a:avLst>
              <a:gd name="adj1" fmla="val -58929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44AFFB2-9C74-44B8-BAC8-F7248866F10D}"/>
              </a:ext>
            </a:extLst>
          </p:cNvPr>
          <p:cNvCxnSpPr>
            <a:stCxn id="12" idx="1"/>
            <a:endCxn id="19" idx="1"/>
          </p:cNvCxnSpPr>
          <p:nvPr/>
        </p:nvCxnSpPr>
        <p:spPr>
          <a:xfrm rot="10800000" flipH="1" flipV="1">
            <a:off x="3293117" y="3251355"/>
            <a:ext cx="387926" cy="1635470"/>
          </a:xfrm>
          <a:prstGeom prst="bentConnector3">
            <a:avLst>
              <a:gd name="adj1" fmla="val -58929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2EEDDAE-0BD9-4C75-AAED-5313C5E98EFC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H="1" flipV="1">
            <a:off x="5724055" y="3251354"/>
            <a:ext cx="382598" cy="939545"/>
          </a:xfrm>
          <a:prstGeom prst="bentConnector3">
            <a:avLst>
              <a:gd name="adj1" fmla="val -59749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6390299-2251-4EF1-8601-D699BD7BE235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H="1" flipV="1">
            <a:off x="5724055" y="3251355"/>
            <a:ext cx="382598" cy="1635470"/>
          </a:xfrm>
          <a:prstGeom prst="bentConnector3">
            <a:avLst>
              <a:gd name="adj1" fmla="val -59749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0DBB0C8-B33E-4315-BBD3-719223E330D8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H="1" flipV="1">
            <a:off x="5724055" y="3251354"/>
            <a:ext cx="382598" cy="2331395"/>
          </a:xfrm>
          <a:prstGeom prst="bentConnector3">
            <a:avLst>
              <a:gd name="adj1" fmla="val -59749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F10E90A-4499-4EE2-9687-CA50894D4C12}"/>
              </a:ext>
            </a:extLst>
          </p:cNvPr>
          <p:cNvCxnSpPr>
            <a:cxnSpLocks/>
            <a:stCxn id="13" idx="1"/>
            <a:endCxn id="17" idx="1"/>
          </p:cNvCxnSpPr>
          <p:nvPr/>
        </p:nvCxnSpPr>
        <p:spPr>
          <a:xfrm rot="10800000" flipH="1" flipV="1">
            <a:off x="5724054" y="3251355"/>
            <a:ext cx="382597" cy="3027320"/>
          </a:xfrm>
          <a:prstGeom prst="bentConnector3">
            <a:avLst>
              <a:gd name="adj1" fmla="val -59750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536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vacity_Light">
  <a:themeElements>
    <a:clrScheme name="Vivacity">
      <a:dk1>
        <a:srgbClr val="000000"/>
      </a:dk1>
      <a:lt1>
        <a:srgbClr val="FFFFFF"/>
      </a:lt1>
      <a:dk2>
        <a:srgbClr val="3C4650"/>
      </a:dk2>
      <a:lt2>
        <a:srgbClr val="B2C2D2"/>
      </a:lt2>
      <a:accent1>
        <a:srgbClr val="FA5732"/>
      </a:accent1>
      <a:accent2>
        <a:srgbClr val="90A0B0"/>
      </a:accent2>
      <a:accent3>
        <a:srgbClr val="2A4319"/>
      </a:accent3>
      <a:accent4>
        <a:srgbClr val="3C476C"/>
      </a:accent4>
      <a:accent5>
        <a:srgbClr val="5B3F51"/>
      </a:accent5>
      <a:accent6>
        <a:srgbClr val="A0988C"/>
      </a:accent6>
      <a:hlink>
        <a:srgbClr val="00B0F0"/>
      </a:hlink>
      <a:folHlink>
        <a:srgbClr val="738F97"/>
      </a:folHlink>
    </a:clrScheme>
    <a:fontScheme name="Vivacity">
      <a:majorFont>
        <a:latin typeface="Exo 2"/>
        <a:ea typeface=""/>
        <a:cs typeface=""/>
      </a:majorFont>
      <a:minorFont>
        <a:latin typeface="Exo 2 Light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vacity_Light" id="{A58E661A-1C26-4E4E-BCAB-F125C75E2D17}" vid="{F7677712-69DC-43A6-8727-52D365819B6D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10638</TotalTime>
  <Words>1029</Words>
  <Application>Microsoft Office PowerPoint</Application>
  <PresentationFormat>Custom</PresentationFormat>
  <Paragraphs>227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Dingbats</vt:lpstr>
      <vt:lpstr>Exo 2</vt:lpstr>
      <vt:lpstr>Exo 2 Light</vt:lpstr>
      <vt:lpstr>Custom Design</vt:lpstr>
      <vt:lpstr>Vivacity_Light</vt:lpstr>
      <vt:lpstr>1_Custom Design</vt:lpstr>
      <vt:lpstr>IMP-RCM</vt:lpstr>
      <vt:lpstr>Agenda</vt:lpstr>
      <vt:lpstr>Introduction</vt:lpstr>
      <vt:lpstr>IMP-RCM scope and purpose</vt:lpstr>
      <vt:lpstr>Prototype broker - design goals</vt:lpstr>
      <vt:lpstr>The prototype data broker – inbound side</vt:lpstr>
      <vt:lpstr>The prototype data broker – outbound side</vt:lpstr>
      <vt:lpstr>The prototype data broker – processing pipeline</vt:lpstr>
      <vt:lpstr>The schemas</vt:lpstr>
      <vt:lpstr>Same schema, different representations</vt:lpstr>
      <vt:lpstr>Inbound data adapter</vt:lpstr>
      <vt:lpstr>Sample data run</vt:lpstr>
      <vt:lpstr>Demonstration of the data broker</vt:lpstr>
      <vt:lpstr>Result – summary by S&amp;C unit</vt:lpstr>
      <vt:lpstr>Relevance to ENRICH</vt:lpstr>
      <vt:lpstr>Break</vt:lpstr>
      <vt:lpstr>Broker - physical structure and code</vt:lpstr>
      <vt:lpstr>The prototype data broker – physical structure</vt:lpstr>
      <vt:lpstr>Overview – containers</vt:lpstr>
      <vt:lpstr>Input adapters</vt:lpstr>
      <vt:lpstr>Processing pipeline</vt:lpstr>
      <vt:lpstr>Outbound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Vivacity Presentation Template</dc:title>
  <dc:subject/>
  <dc:creator>Pete Johnson</dc:creator>
  <dc:description/>
  <cp:lastModifiedBy>pete</cp:lastModifiedBy>
  <cp:revision>131</cp:revision>
  <cp:lastPrinted>2020-10-12T06:47:28Z</cp:lastPrinted>
  <dcterms:created xsi:type="dcterms:W3CDTF">2017-02-22T22:51:44Z</dcterms:created>
  <dcterms:modified xsi:type="dcterms:W3CDTF">2020-10-12T10:25:45Z</dcterms:modified>
  <dc:language>en-GB</dc:language>
</cp:coreProperties>
</file>