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314" r:id="rId3"/>
    <p:sldId id="326" r:id="rId4"/>
    <p:sldId id="327" r:id="rId5"/>
    <p:sldId id="328" r:id="rId6"/>
    <p:sldId id="258" r:id="rId7"/>
    <p:sldId id="329" r:id="rId8"/>
    <p:sldId id="325" r:id="rId9"/>
    <p:sldId id="330" r:id="rId10"/>
    <p:sldId id="331" r:id="rId11"/>
    <p:sldId id="332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9.11.2023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US" sz="5200" b="1"/>
              <a:t>Sequencing </a:t>
            </a:r>
            <a:r>
              <a:rPr lang="en-US" sz="5200" b="1" dirty="0"/>
              <a:t>of contracts</a:t>
            </a:r>
            <a:br>
              <a:rPr lang="en-US" sz="5200" b="1" dirty="0"/>
            </a:br>
            <a:endParaRPr lang="fi-FI" sz="5200" b="1" dirty="0"/>
          </a:p>
        </p:txBody>
      </p:sp>
      <p:cxnSp>
        <p:nvCxnSpPr>
          <p:cNvPr id="50" name="Straight Connector 46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Perfect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postcondition of the next perfect contract implies the postcondition of the current contract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(Same as wide to perfect)</a:t>
            </a:r>
            <a:endParaRPr lang="fi-FI" sz="36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54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71895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Perfect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76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US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test(int* p, int** q)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if (p)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assert(!p);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*q = nullptr;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(!p =&gt; !*q)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(p || !*q)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(p || p) || !*q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 || !*q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post: *q =&gt; p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assert(*q =&gt; 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make()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int i = 42, j = 123;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int* p </a:t>
            </a:r>
            <a:r>
              <a:rPr lang="fi-FI" sz="110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nullptr, *q </a:t>
            </a: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&amp;j;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test(p, &amp;q);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const bool testPostCondition = (*q =&gt; p);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const bool makePostCondition = Implies(!p, !q);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post: (q =&gt; p) =&gt; (!p =&gt; !q) == True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assert(Implies(testPostCondition, makePostCondition));</a:t>
            </a:r>
          </a:p>
          <a:p>
            <a:pPr marL="36900" indent="0">
              <a:buNone/>
            </a:pPr>
            <a:r>
              <a:rPr lang="fi-FI" sz="11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endParaRPr lang="fi-FI" sz="1200" dirty="0"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Thoughts?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Narrow to narrow composition (Non-commutative in general)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&gt;0⇒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≥0)=(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≤0⋁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≥0</m:t>
                          </m:r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𝑇𝑟𝑢𝑒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≥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0⇒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0)=(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&lt;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0⋁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&gt;</m:t>
                          </m:r>
                          <m:r>
                            <a:rPr lang="fi-FI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Liberation Mono" panose="02070409020205020404" pitchFamily="49" charset="0"/>
                            </a:rPr>
                            <m:t>0</m:t>
                          </m:r>
                        </m:e>
                      </m:d>
                      <m:r>
                        <a:rPr lang="fi-FI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Liberation Mono" panose="02070409020205020404" pitchFamily="49" charset="0"/>
                        </a:rPr>
                        <m:t>𝐹𝑎𝑙𝑠𝑒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:endParaRPr lang="nn-NO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void bar(int i)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{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   assert(i &gt;= 0);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}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void foo(int i)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{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   assert(i &gt; 0);</a:t>
                </a:r>
              </a:p>
              <a:p>
                <a:pPr marL="36900" indent="0">
                  <a:buNone/>
                </a:pPr>
                <a:r>
                  <a:rPr lang="nn-NO" sz="1600" dirty="0">
                    <a:solidFill>
                      <a:schemeClr val="tx1"/>
                    </a:solidFill>
                    <a:effectLst/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}</a:t>
                </a:r>
              </a:p>
              <a:p>
                <a:pPr marL="36900" indent="0">
                  <a:buNone/>
                </a:pPr>
                <a:endParaRPr lang="en-US" sz="1600" dirty="0">
                  <a:solidFill>
                    <a:schemeClr val="tx1"/>
                  </a:solidFill>
                  <a:effectLst/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Narrow to narrow composition (Non-commutative in general)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 case1(int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0);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foo(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bar(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 case2(int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0);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bar(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== 0)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return;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foo(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   //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67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wide composition (Commutative if no side-effects)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bar(int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foo(int 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 0);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wide composition (Commutative if no side-effects)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DACC-EC29-32B1-93DB-963E85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case1(int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(!foo(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(!bar(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true;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case2(int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(!bar(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(!foo(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false;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true;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54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narrow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precondition of the next narrow contract implies the postcondition of the current contract</a:t>
            </a: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narrow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Narrow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assert(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0.0f);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::sqrt(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Wide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optional&lt;float&gt;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tryGetSquareRoot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(float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&lt; 0.0f)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//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is negative...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nullopt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post: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&gt;= 0.0f =&gt; sqrt(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 is defined for non-negatives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We ignore complex numbers in this discussion.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getSquareRoot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Assert that the postcondition of the next perfect contract implies the postcondition of the current contract</a:t>
            </a:r>
            <a:endParaRPr lang="fi-FI" sz="36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11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sz="2800" b="1" dirty="0"/>
              <a:t>Wide to perfect composition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Perfect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bool isInBetweenZeroOrOne(float t)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t &gt;= 0.0f &amp;&amp; t &lt;= 1.0f;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// Wide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float lerpInBetween(float a, float b, float t)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if (!isInBetweenZeroOrOne(t))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// Perhaps return something when t &lt; 0.0f || t &gt; 1.0f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...;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Always in range of [a, b]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// post: t &gt;= 0.0 &amp;&amp; t &lt;= 1.0f =&gt; (1.0f-t)*a + t*b == [a, b]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return (1.0f-t)*a + t*b;</a:t>
            </a:r>
          </a:p>
          <a:p>
            <a:pPr marL="0" indent="0">
              <a:buNone/>
            </a:pPr>
            <a:r>
              <a:rPr lang="fi-FI" sz="1100" dirty="0"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33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17236</TotalTime>
  <Words>705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Calisto MT</vt:lpstr>
      <vt:lpstr>Cambria Math</vt:lpstr>
      <vt:lpstr>Liberation Mono</vt:lpstr>
      <vt:lpstr>Wingdings 2</vt:lpstr>
      <vt:lpstr>Slate</vt:lpstr>
      <vt:lpstr>Sequencing of contracts </vt:lpstr>
      <vt:lpstr>Narrow to narrow composition (Non-commutative in general)</vt:lpstr>
      <vt:lpstr>Narrow to narrow composition (Non-commutative in general)</vt:lpstr>
      <vt:lpstr>Wide to wide composition (Commutative if no side-effects)</vt:lpstr>
      <vt:lpstr>Wide to wide composition (Commutative if no side-effects)</vt:lpstr>
      <vt:lpstr>Wide to narrow composition</vt:lpstr>
      <vt:lpstr>Wide to narrow composition</vt:lpstr>
      <vt:lpstr>Wide to perfect composition</vt:lpstr>
      <vt:lpstr>Wide to perfect composition</vt:lpstr>
      <vt:lpstr>Perfect to perfect composition</vt:lpstr>
      <vt:lpstr>Perfect to perfect composition</vt:lpstr>
      <vt:lpstr>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990</cp:revision>
  <dcterms:created xsi:type="dcterms:W3CDTF">2020-04-13T12:55:52Z</dcterms:created>
  <dcterms:modified xsi:type="dcterms:W3CDTF">2023-11-09T10:55:25Z</dcterms:modified>
</cp:coreProperties>
</file>