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314" r:id="rId3"/>
    <p:sldId id="326" r:id="rId4"/>
    <p:sldId id="327" r:id="rId5"/>
    <p:sldId id="328" r:id="rId6"/>
    <p:sldId id="258" r:id="rId7"/>
    <p:sldId id="329" r:id="rId8"/>
    <p:sldId id="325" r:id="rId9"/>
    <p:sldId id="330" r:id="rId10"/>
    <p:sldId id="331" r:id="rId11"/>
    <p:sldId id="332" r:id="rId12"/>
    <p:sldId id="334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US" sz="5200" b="1"/>
              <a:t>Sequencing </a:t>
            </a:r>
            <a:r>
              <a:rPr lang="en-US" sz="5200" b="1" dirty="0"/>
              <a:t>of contracts</a:t>
            </a:r>
            <a:br>
              <a:rPr lang="en-US" sz="5200" b="1" dirty="0"/>
            </a:br>
            <a:endParaRPr lang="fi-FI" sz="5200" b="1" dirty="0"/>
          </a:p>
        </p:txBody>
      </p:sp>
      <p:cxnSp>
        <p:nvCxnSpPr>
          <p:cNvPr id="50" name="Straight Connector 46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Perfect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postcondition of the next perfect contract implies the postcondition of the current contract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(Same as wide to perfect)</a:t>
            </a:r>
            <a:endParaRPr lang="fi-FI" sz="36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54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71895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Perfect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76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US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test(int* p, int** q) 	// perfect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if (p)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assert(!p);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*q = nullptr;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(!p =&gt; !*q)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(p || !*q)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(p || p) || !*q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!*q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post: *q =&gt; p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assert(*q =&gt; 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make() 				// perfect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int i = 42, j = 123;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int* p = nullptr, *q = &amp;j;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test(p, &amp;q);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const bool testPostCondition = (*q =&gt; 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const bool makePostCondition = implies(!p, !q);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post: (q =&gt; p) =&gt; (!p =&gt; !q) == True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assert(implies(testPostCondition, makePostCondition));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endParaRPr lang="fi-FI" sz="1200" dirty="0"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8547E-3905-7AE8-A0AD-EFF10258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88242-4EFD-28FF-C999-2423E8EA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The composition principle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BEF4-3312-97C6-7B8F-0B87D527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fi-FI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every other composition, (one) of the post-conditions (if non-narrow) or the pre-condition (if narrow) of the next contract must imply the post-condition of the current contract</a:t>
            </a:r>
          </a:p>
          <a:p>
            <a:endParaRPr lang="fi-FI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means for contracts P and Q, P =&gt; Q holds iff P has more conditions on its set of states than Q aka P is more narrow than Q</a:t>
            </a:r>
          </a:p>
        </p:txBody>
      </p:sp>
    </p:spTree>
    <p:extLst>
      <p:ext uri="{BB962C8B-B14F-4D97-AF65-F5344CB8AC3E}">
        <p14:creationId xmlns:p14="http://schemas.microsoft.com/office/powerpoint/2010/main" val="146648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Thoughts?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Narrow to narrow composition (Non-commutative in general)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&gt;0⇒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≥0)=(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≤0⋁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≥0</m:t>
                          </m:r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𝑇𝑟𝑢𝑒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0⇒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0)=(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&lt;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0⋁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</m:t>
                          </m:r>
                        </m:e>
                      </m:d>
                      <m:r>
                        <a:rPr lang="fi-FI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𝐹𝑎𝑙𝑠𝑒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:endParaRPr lang="nn-NO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void bar(int i)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{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   assert(i &gt;= 0);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}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void foo(int i)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{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   assert(i &gt; 0);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}</a:t>
                </a:r>
              </a:p>
              <a:p>
                <a:pPr marL="36900" indent="0">
                  <a:buNone/>
                </a:pPr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Narrow to narrow composition (Non-commutative in general)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 case1(int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0);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foo(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bar(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 case2(int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0);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bar(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== 0)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foo(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67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wide composition (Commutative if no side-effects)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bar(int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foo(int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wide composition (Commutative if no side-effects)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case1(int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(!foo(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(!bar(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true;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case2(int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(!bar(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(!foo(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true;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54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narrow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precondition of the next narrow contract implies the postcondition of the current contract</a:t>
            </a: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narrow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Narrow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0.0f);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::sqrt(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Wide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optional&lt;float&gt;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tryGetSquareRoot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&lt; 0.0f)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//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is negative...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nullopt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post: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0.0f =&gt; sqrt(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 is defined for non-negatives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We ignore complex numbers in this discussion.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postcondition of the next perfect contract implies the postcondition of the current contract</a:t>
            </a:r>
            <a:endParaRPr lang="fi-FI" sz="36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11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Perfect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isInBetweenZeroOrOne(float t)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post: (t &gt;= 0.0 &amp;&amp; t &lt;= 1.0f) || (t &lt; 0.0f || t &gt; 1.0f) 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 &gt;= 0.0f &amp;&amp; t &lt;= 1.0f;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Wide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optional&lt;float&gt; tryLerpInBetween(float a, float b, float t)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(!isInBetweenZeroOrOne(t))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// Perhaps return something else when t &lt; 0.0f || t &gt; 1.0f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nullopt;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Always in range of [a, b]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post: t &gt;= 0.0 &amp;&amp; t &lt;= 1.0f =&gt; (1.0f-t)*a + t*b == [a, b]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assert(implies(t &gt;= 0.0 &amp;&amp; t &lt;= 1.0f, isInBetweenZeroOrOne(t))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(1.0f-t)*a + t*b;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33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17337</TotalTime>
  <Words>827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Calisto MT</vt:lpstr>
      <vt:lpstr>Cambria Math</vt:lpstr>
      <vt:lpstr>Liberation Mono</vt:lpstr>
      <vt:lpstr>Wingdings 2</vt:lpstr>
      <vt:lpstr>Slate</vt:lpstr>
      <vt:lpstr>Sequencing of contracts </vt:lpstr>
      <vt:lpstr>Narrow to narrow composition (Non-commutative in general)</vt:lpstr>
      <vt:lpstr>Narrow to narrow composition (Non-commutative in general)</vt:lpstr>
      <vt:lpstr>Wide to wide composition (Commutative if no side-effects)</vt:lpstr>
      <vt:lpstr>Wide to wide composition (Commutative if no side-effects)</vt:lpstr>
      <vt:lpstr>Wide to narrow composition</vt:lpstr>
      <vt:lpstr>Wide to narrow composition</vt:lpstr>
      <vt:lpstr>Wide to perfect composition</vt:lpstr>
      <vt:lpstr>Wide to perfect composition</vt:lpstr>
      <vt:lpstr>Perfect to perfect composition</vt:lpstr>
      <vt:lpstr>Perfect to perfect composition</vt:lpstr>
      <vt:lpstr>The composition principle</vt:lpstr>
      <vt:lpstr>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1058</cp:revision>
  <dcterms:created xsi:type="dcterms:W3CDTF">2020-04-13T12:55:52Z</dcterms:created>
  <dcterms:modified xsi:type="dcterms:W3CDTF">2024-02-28T09:19:21Z</dcterms:modified>
</cp:coreProperties>
</file>