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5275D4-E4C2-44B1-A9D1-A20554E4A3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B695BA-C0A9-4C02-AAAB-11D61B8700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10/07/21 10:42:45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folio Sales Insights DashBoard" id="2" name="slide2">
            <a:extLst>
              <a:ext uri="{FF2B5EF4-FFF2-40B4-BE49-F238E27FC236}">
                <a16:creationId xmlns:a16="http://schemas.microsoft.com/office/drawing/2014/main" id="{79157619-1795-4819-8126-CA3C0B90B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47637"/>
            <a:ext cx="108775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2021-07-10T17:12:45Z</dcterms:created>
  <dcterms:modified xsi:type="dcterms:W3CDTF">2021-07-10T17:12:45Z</dcterms:modified>
</cp:coreProperties>
</file>