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7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5:23:19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24575,'1'6'0,"0"1"0,0-1 0,1 0 0,-1 0 0,2 1 0,-1-1 0,1-1 0,0 1 0,4 7 0,8 16 0,16 67 0,0 2 0,27 31 0,29 78 0,-50-90 0,73 210 0,-35-95 0,0-3 0,-46-147 0,33 153 0,-24 18 0,-29-181 0,4 63 0,3 25 0,-3-61 0,-1 101 0,-12 101 0,-3-114 0,5-139 0,-1-21 0,-1 1 0,-5 32 0,4-51 0,-1-1 0,0 1 0,0-1 0,-1 1 0,0-1 0,0 0 0,-1 0 0,0-1 0,-1 1 0,0-1 0,-6 8 0,-84 83 0,91-94 0,1 0 0,-1 0 0,-1-1 0,1 1 0,0-1 0,-1 0 0,0 0 0,1-1 0,-1 1 0,0-1 0,-8 2 0,10-3 0,1-1 0,-1 0 0,0 0 0,0 0 0,1 0 0,-1-1 0,0 1 0,0-1 0,1 1 0,-1-1 0,0 0 0,1 0 0,-1 0 0,1 0 0,-1-1 0,1 1 0,0-1 0,-1 1 0,1-1 0,0 0 0,0 0 0,0 0 0,1 0 0,-3-2 0,-17-29-1365,5-2-5461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5:23:20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1 843 24575,'691'0'0,"-653"-2"0,0-1 0,41-11 0,39-3 0,-41 13 0,-42 3 0,1-1 0,-1-2 0,0-1 0,48-14 0,-32 4 0,99-17 0,-99 23 0,-1-3 0,0-1 0,71-31 0,-41 9 0,92-57 0,-138 72 0,145-81 0,-169 96 0,-1 0 0,0-1 0,0 0 0,0 0 0,0-1 0,-1 0 0,-1-1 0,1 0 0,-1 0 0,0-1 0,-1 1 0,0-2 0,5-9 0,-5 4 0,0-1 0,0 0 0,-2 0 0,0 0 0,0-1 0,-2 0 0,1-28 0,-3-46-1365,-1 54-5461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5:23:21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24575,'-2'245'0,"5"277"0,49-25 0,22-191 0,-8-42 0,-45-159 0,0-11 0,15 184 0,-29-194 0,22 103 0,2 14 0,-25-147 0,3 0 0,2-1 0,18 51 0,-10-38 0,-3 0 0,-3 1 0,-3 1 0,3 120 0,-11-165 0,1 0 0,0 0 0,2-1 0,1 1 0,9 22 0,-13-39 0,2 4 57,-2-20-1479,-3-10-5404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5:23:22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0 267 24575,'3'0'0,"0"1"0,0-1 0,0 1 0,0 0 0,0 0 0,-1 0 0,1 0 0,0 0 0,-1 1 0,1-1 0,-1 1 0,1-1 0,-1 1 0,0 0 0,1 0 0,-1 0 0,0 1 0,-1-1 0,1 0 0,0 1 0,-1-1 0,3 5 0,3 7 0,0 1 0,9 31 0,-9-27 0,7 26 0,-1 1 0,11 91 0,-5 97 0,-10-97 0,15 107 0,11 211 0,-35-30 0,-1-240 0,5-102 0,17 103 0,-7-83 0,21 101 0,-32-189 0,-2-37 0,-21-342 0,1 68 0,16-557 0,5 443 0,-3 322 0,-1 31 0,3-1 0,2 0 0,11-63 0,3 49 0,3 2 0,39-94 0,33-70-1365,-79 201-5461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5:23:23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5:23:26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24575,'6'0'0,"9"-6"0,8-10 0,1-7 0,-4-7 0,-6-5 0,-11 4 0,-13 7 0,-5 14 0,0 15 0,3 14 0,4 9 0,2 7 0,-3-2 0,-1-7-8191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4F5B-BAE2-41C8-B46D-43602C737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25986-70E5-484C-B2F2-71B696E83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C3403-27AA-465A-878C-FD403FAE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FC706-FC91-4321-96F1-EB99E7C5A9BF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93308-5FCC-4565-A2BB-BF369ACB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D5468-BD4B-41B8-810B-2260679F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C437-FAD5-4C02-8D4C-E8280E9F0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41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E7648-0F31-4B80-A912-B5253B23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D33D9-DD13-43FC-B665-409565DC3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444AD-A9E5-4329-9DFB-F6B3BF471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FC706-FC91-4321-96F1-EB99E7C5A9BF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88824-684C-4DC6-8D83-CC096461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2507C-FC86-4115-88F2-F287A4CB8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C437-FAD5-4C02-8D4C-E8280E9F0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19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6FC88-45C1-46B0-995B-3498325DC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8838B-785F-4C45-A444-69D1392C0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5AC38-886A-43E4-8AB6-A5A81A9C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FC706-FC91-4321-96F1-EB99E7C5A9BF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57824-1852-49A4-B50A-087991E5C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85009-3EF6-49A4-A0CB-208A692A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C437-FAD5-4C02-8D4C-E8280E9F0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04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4B1E-E308-4B09-A17B-BC26341A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566C-0010-4F8C-A75F-10D216227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220BC-C491-41F7-89E7-150F8E39B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FC706-FC91-4321-96F1-EB99E7C5A9BF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4D0B8-4B33-43C5-89E5-1FEC866E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56F86-1244-4A4B-A757-C48CA4DC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C437-FAD5-4C02-8D4C-E8280E9F0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43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B427C-823A-40D5-813B-32E9745A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399E3-AD60-4EB0-B43B-73B909C93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C756D-8437-4F8B-9278-224451AD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FC706-FC91-4321-96F1-EB99E7C5A9BF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F30DA-76CA-4F7C-BA1C-A99DF32A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374A7-A88A-4352-87DE-E079176F5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C437-FAD5-4C02-8D4C-E8280E9F0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40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C0FF-A2C6-4D0A-A93D-B0C95E2D8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DBF02-E10C-41CE-9A36-29BADF67E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1E381-35DE-4563-A74A-7518D9914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70B3D-A566-45F4-BACC-35F67BE8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FC706-FC91-4321-96F1-EB99E7C5A9BF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82AA9-6C4D-42CF-B979-F6BE74A4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7F3DC-750B-48D3-8B50-6628A0C0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C437-FAD5-4C02-8D4C-E8280E9F0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98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B92F-D934-4C2E-BC00-BA0D5971D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3A5AD-A5EC-46CA-A78D-3AE7378C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F6E4A-521B-4DCE-BB0D-277C410AB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B5FA7-2D41-43C0-BAB0-2D26EAEF4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375096-72C6-4166-A18B-652FBE5B8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FA034B-B437-40B7-94AE-A50ABA20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FC706-FC91-4321-96F1-EB99E7C5A9BF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F1C77C-D3A2-4E09-BDDF-ACA08A874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C65801-DF78-4D66-BDC1-26C3993F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C437-FAD5-4C02-8D4C-E8280E9F0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686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8644-15E6-41E4-979A-DC9FD8A80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682296-EE77-493A-A6FE-D5CD8B1A5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FC706-FC91-4321-96F1-EB99E7C5A9BF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B5B51-E0E6-45C1-B009-8F7A265F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5937F-B46C-4C48-9B8E-661F3A09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C437-FAD5-4C02-8D4C-E8280E9F0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50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AE6CCA-26DD-45F8-821B-C1BE22DA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FC706-FC91-4321-96F1-EB99E7C5A9BF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56F287-E4C1-454C-9691-E4AF9D381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76991-6083-4329-AB5A-289CD5F7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C437-FAD5-4C02-8D4C-E8280E9F0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37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4708-AF11-4D3F-B81F-AE2BFEBD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0339D-27CC-4E8E-82A2-4989D2E07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F2CA7-59E9-4B27-85DF-A6961F06B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1F9B2-4629-408F-9054-3550E7AF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FC706-FC91-4321-96F1-EB99E7C5A9BF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9E757-8FE1-4BAF-93F9-069662E2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12DC7-1084-4203-9233-BB84A123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C437-FAD5-4C02-8D4C-E8280E9F0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37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F851-FAF1-4061-9440-0D27C5FCE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461B5-8233-49AD-BDAD-F94ED1C8D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C3A0C-E091-4094-9D96-7CC1EC867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B72BD-6A5F-4018-ABAB-67C80B031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FC706-FC91-4321-96F1-EB99E7C5A9BF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320B1-B764-446E-BDB1-FCC1763DC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749C3-DCD9-4E41-AC98-02D279CA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C437-FAD5-4C02-8D4C-E8280E9F0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56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3A3E3-3A11-4D30-8C3B-1429F3604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2FC91-5DE1-43A7-AEDA-E5C770157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56907-446F-4A28-8CAC-A48C6A326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FC706-FC91-4321-96F1-EB99E7C5A9BF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347F7-1708-4AAF-9B8D-44B2E427B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805F-9CD1-4BD9-8B82-65BB8F756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2C437-FAD5-4C02-8D4C-E8280E9F0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57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A832-6834-4397-9A81-D588640D5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F5956-2524-4586-AB16-358AE3CAB6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19A30E7-CE39-4D13-B624-63B8BFDD7CAF}"/>
              </a:ext>
            </a:extLst>
          </p:cNvPr>
          <p:cNvGrpSpPr/>
          <p:nvPr/>
        </p:nvGrpSpPr>
        <p:grpSpPr>
          <a:xfrm>
            <a:off x="2617680" y="1515840"/>
            <a:ext cx="1782720" cy="1561680"/>
            <a:chOff x="2617680" y="1515840"/>
            <a:chExt cx="1782720" cy="156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14981D-1D36-47D8-A4C9-458CE8C76EC2}"/>
                    </a:ext>
                  </a:extLst>
                </p14:cNvPr>
                <p14:cNvContentPartPr/>
                <p14:nvPr/>
              </p14:nvContentPartPr>
              <p14:xfrm>
                <a:off x="2617680" y="1759200"/>
                <a:ext cx="265320" cy="1318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14981D-1D36-47D8-A4C9-458CE8C76EC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09040" y="1750560"/>
                  <a:ext cx="282960" cy="13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433CFB6-0D40-4FAE-8845-ACB4133B9AA7}"/>
                    </a:ext>
                  </a:extLst>
                </p14:cNvPr>
                <p14:cNvContentPartPr/>
                <p14:nvPr/>
              </p14:nvContentPartPr>
              <p14:xfrm>
                <a:off x="2881560" y="2037840"/>
                <a:ext cx="847800" cy="303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433CFB6-0D40-4FAE-8845-ACB4133B9AA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72920" y="2029200"/>
                  <a:ext cx="8654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ACAE28F-4678-4E4B-BB6F-0085C56ED5A8}"/>
                    </a:ext>
                  </a:extLst>
                </p14:cNvPr>
                <p14:cNvContentPartPr/>
                <p14:nvPr/>
              </p14:nvContentPartPr>
              <p14:xfrm>
                <a:off x="3725760" y="1690080"/>
                <a:ext cx="183240" cy="1324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ACAE28F-4678-4E4B-BB6F-0085C56ED5A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17120" y="1681080"/>
                  <a:ext cx="200880" cy="13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472C082-2768-4E92-B4CA-B5AF5FE81ACB}"/>
                    </a:ext>
                  </a:extLst>
                </p14:cNvPr>
                <p14:cNvContentPartPr/>
                <p14:nvPr/>
              </p14:nvContentPartPr>
              <p14:xfrm>
                <a:off x="4225440" y="1746600"/>
                <a:ext cx="174960" cy="1044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472C082-2768-4E92-B4CA-B5AF5FE81AC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16440" y="1737600"/>
                  <a:ext cx="192600" cy="10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B733856-60E0-4F68-92B2-F77899CCE141}"/>
                    </a:ext>
                  </a:extLst>
                </p14:cNvPr>
                <p14:cNvContentPartPr/>
                <p14:nvPr/>
              </p14:nvContentPartPr>
              <p14:xfrm>
                <a:off x="4197360" y="1606920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B733856-60E0-4F68-92B2-F77899CCE14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88360" y="15979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4D73C11-B017-45A2-83C7-7C2A8A46301B}"/>
                    </a:ext>
                  </a:extLst>
                </p14:cNvPr>
                <p14:cNvContentPartPr/>
                <p14:nvPr/>
              </p14:nvContentPartPr>
              <p14:xfrm>
                <a:off x="4155960" y="1515840"/>
                <a:ext cx="38160" cy="63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4D73C11-B017-45A2-83C7-7C2A8A46301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47320" y="1506840"/>
                  <a:ext cx="55800" cy="81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39160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kumar</dc:creator>
  <cp:lastModifiedBy>vivek kumar</cp:lastModifiedBy>
  <cp:revision>1</cp:revision>
  <dcterms:created xsi:type="dcterms:W3CDTF">2022-01-31T15:22:54Z</dcterms:created>
  <dcterms:modified xsi:type="dcterms:W3CDTF">2022-01-31T15:23:28Z</dcterms:modified>
</cp:coreProperties>
</file>