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7504-E879-4A66-BD4E-63FB9181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E3462-7648-4E43-A998-BAA3B7384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7535-16DC-4078-B3A1-70C6C8DE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93EF-E1DE-4A69-AD9C-5CF4074A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2A57B-7C95-417A-86C8-8324129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1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0D25-6889-4249-951D-2D80F432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1809F-D496-485D-8F2D-19FD99E51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8C58-4B04-4644-92C6-8C9EE26E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8F76-9570-48E8-8970-76B1FA1C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E624-52C7-496E-A6B7-C36E65E7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9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7C6F7-102D-4C96-8CFB-0B7CC23A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AC8AF-5E2F-4E16-85DF-1E135E550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5E0B-6E35-4DCF-8CE5-2321DFE5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836D-6ED0-4F1D-8E2D-832AC830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2989-A1A2-42F7-93E8-941A08A4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969-A763-4A59-A417-D650662B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45CB-CCCD-4FF2-9A4B-F0C9B2ED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A8CA-33FD-48EE-A658-EFB149D6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5F9F-61EF-4DC1-BA8F-C57A9F8E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405E9-739B-4C5F-A74B-C3EB264E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F8A8-5C60-4240-930E-2386AF7F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91338-1530-41D9-826A-5D9A3228E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420D-588B-4B97-AF2B-D08B215A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932F-2B0D-40BA-8463-CD229136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BBA4-683D-46DF-A0F2-AB980B2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8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134C-3902-4DA0-9191-AFF7284C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F8C8-A333-4AD9-B514-8AAA5770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D74C-A564-46AA-92B3-8DCCBC1B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35F7C-0775-4754-A3C8-030C7C9B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CC3DF-A1B6-45F2-82F4-609F16BA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90CE-C7D7-4211-A487-29339D83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3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798-DBB3-4CF3-B305-5FDC6A08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4365C-3784-427E-AB09-3EC3E257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C1A07-0DD1-4AEE-A0E6-AB91B50A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0F177-4B09-45A8-B3EC-344F6D722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04C21-0C9F-46D3-813C-1CE89C875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C9F9E-C9DF-489F-94B9-85465177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C5B32-AD36-41A0-AB9E-C91F96B7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26103-85B8-4D95-80A6-160408CB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3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18C5-3A38-4927-85C2-E6626DB2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C5D4-AE65-4405-8DBE-C48D0B9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BBAC2-193A-48A9-833D-F4F8EDFA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AA76F-2E79-401A-9C04-377B299E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FB850-A0AB-4604-95E5-3D0DE6D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9FB59-8622-4C88-82EB-99A758BF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A7F56-3592-4D06-ADAD-B2198D3E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6653-219F-4686-BFD3-263EF38E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2713-9EAA-4571-8119-9FCE0A1C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7BFA3-824F-47B8-9479-BE79C92B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006E-AA93-4B55-A727-B40A6627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2DD1-8248-441B-A030-80C6FF99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9DFF8-BB1D-444D-A0C1-64324613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2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A8B1-B139-4654-949C-270C7429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2F309-3867-47F7-9013-B0FC0675A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12E4-759C-4257-9186-DB30420D3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86703-A25A-4430-B3C7-C691C65B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E7615-1565-4391-BD31-E1D78EE7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A046-0565-46F4-B105-959E8973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022FB-8B76-40BD-B45F-E3FF5223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D9ACA-6F3C-4AC0-B58C-C6A7CCEE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57AC-42AE-4471-9F17-9C496446A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5F39-D2CC-42A1-852F-AFCED4A5E8F4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3E0B-7A58-4B14-B68A-569A6B96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80A6-25EB-4578-98C8-E9BEA1EC9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62C5-5B93-47CB-AA73-046201A47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BCF3-D177-49A9-9EB7-E84B1B697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am </a:t>
            </a:r>
            <a:r>
              <a:rPr lang="en-US"/>
              <a:t>preator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D96AF-A1AB-4B3D-8D34-B6B8FCC1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15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 am preator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preator</dc:title>
  <dc:creator>vivek kumar</dc:creator>
  <cp:lastModifiedBy>vivek kumar</cp:lastModifiedBy>
  <cp:revision>1</cp:revision>
  <dcterms:created xsi:type="dcterms:W3CDTF">2022-01-30T15:22:54Z</dcterms:created>
  <dcterms:modified xsi:type="dcterms:W3CDTF">2022-01-30T15:23:25Z</dcterms:modified>
</cp:coreProperties>
</file>