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5876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363047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736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66888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3487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933895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657304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44419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5106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23508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72493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61827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51561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55518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06679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20118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ABE1159-211A-41C3-90EA-ECE0BF692666}" type="slidenum">
              <a:rPr lang="en-US" smtClean="0"/>
              <a:t>‹#›</a:t>
            </a:fld>
            <a:endParaRPr lang="en-US"/>
          </a:p>
        </p:txBody>
      </p:sp>
    </p:spTree>
    <p:extLst>
      <p:ext uri="{BB962C8B-B14F-4D97-AF65-F5344CB8AC3E}">
        <p14:creationId xmlns:p14="http://schemas.microsoft.com/office/powerpoint/2010/main" val="330540849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a:t>
            </a:r>
            <a:r>
              <a:rPr lang="en-IN" sz="2600" dirty="0" err="1" smtClean="0"/>
              <a:t>s.vivega</a:t>
            </a:r>
            <a:endParaRPr lang="en-IN" sz="26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85000" lnSpcReduction="2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925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43</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7</cp:revision>
  <dcterms:created xsi:type="dcterms:W3CDTF">2024-04-03T12:09:26Z</dcterms:created>
  <dcterms:modified xsi:type="dcterms:W3CDTF">2024-04-04T06:16:32Z</dcterms:modified>
</cp:coreProperties>
</file>