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4"/>
  </p:sldMasterIdLst>
  <p:notesMasterIdLst>
    <p:notesMasterId r:id="rId25"/>
  </p:notesMasterIdLst>
  <p:sldIdLst>
    <p:sldId id="280" r:id="rId5"/>
    <p:sldId id="282" r:id="rId6"/>
    <p:sldId id="260" r:id="rId7"/>
    <p:sldId id="261" r:id="rId8"/>
    <p:sldId id="262" r:id="rId9"/>
    <p:sldId id="285" r:id="rId10"/>
    <p:sldId id="283" r:id="rId11"/>
    <p:sldId id="264" r:id="rId12"/>
    <p:sldId id="284"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5D2A46-4B12-1911-E570-F85F54486B1B}" v="2" dt="2024-10-21T11:19:04.468"/>
    <p1510:client id="{FF33C11D-79E7-E74F-5D5E-E370224A9F20}" v="32" dt="2024-10-21T11:13:28.36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4.xml.rels><?xml version="1.0" encoding="UTF-8" standalone="yes"?>
<Relationships xmlns="http://schemas.openxmlformats.org/package/2006/relationships"><Relationship Id="rId2" Type="http://schemas.openxmlformats.org/officeDocument/2006/relationships/image" Target="../media/image33.svg"/><Relationship Id="rId1" Type="http://schemas.openxmlformats.org/officeDocument/2006/relationships/image" Target="../media/image3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4.xml.rels><?xml version="1.0" encoding="UTF-8" standalone="yes"?>
<Relationships xmlns="http://schemas.openxmlformats.org/package/2006/relationships"><Relationship Id="rId2" Type="http://schemas.openxmlformats.org/officeDocument/2006/relationships/image" Target="../media/image33.svg"/><Relationship Id="rId1"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307522-A272-44BF-81FF-40894E71968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8ED5DC0-A716-44F6-9126-95813B1D60F0}">
      <dgm:prSet/>
      <dgm:spPr/>
      <dgm:t>
        <a:bodyPr/>
        <a:lstStyle/>
        <a:p>
          <a:pPr>
            <a:lnSpc>
              <a:spcPct val="100000"/>
            </a:lnSpc>
          </a:pPr>
          <a:r>
            <a:rPr lang="en-US"/>
            <a:t>Executive Summary</a:t>
          </a:r>
        </a:p>
      </dgm:t>
    </dgm:pt>
    <dgm:pt modelId="{EB41F12B-0397-4699-8BCA-14AB97AE4F53}" type="parTrans" cxnId="{42B631DF-214C-4111-95E0-B8514157EA74}">
      <dgm:prSet/>
      <dgm:spPr/>
      <dgm:t>
        <a:bodyPr/>
        <a:lstStyle/>
        <a:p>
          <a:endParaRPr lang="en-US"/>
        </a:p>
      </dgm:t>
    </dgm:pt>
    <dgm:pt modelId="{2CFFF528-55E8-4C0D-9835-407774C13555}" type="sibTrans" cxnId="{42B631DF-214C-4111-95E0-B8514157EA74}">
      <dgm:prSet/>
      <dgm:spPr/>
      <dgm:t>
        <a:bodyPr/>
        <a:lstStyle/>
        <a:p>
          <a:endParaRPr lang="en-US"/>
        </a:p>
      </dgm:t>
    </dgm:pt>
    <dgm:pt modelId="{8E2EE3A5-54D1-437A-A2A9-00D57D34C481}">
      <dgm:prSet/>
      <dgm:spPr/>
      <dgm:t>
        <a:bodyPr/>
        <a:lstStyle/>
        <a:p>
          <a:pPr>
            <a:lnSpc>
              <a:spcPct val="100000"/>
            </a:lnSpc>
          </a:pPr>
          <a:r>
            <a:rPr lang="en-US"/>
            <a:t>Introduction</a:t>
          </a:r>
        </a:p>
      </dgm:t>
    </dgm:pt>
    <dgm:pt modelId="{2F196A7E-95E2-48CA-90C1-F05143B23282}" type="parTrans" cxnId="{58FFEA83-0789-4AC6-A652-472AEFC2D902}">
      <dgm:prSet/>
      <dgm:spPr/>
      <dgm:t>
        <a:bodyPr/>
        <a:lstStyle/>
        <a:p>
          <a:endParaRPr lang="en-US"/>
        </a:p>
      </dgm:t>
    </dgm:pt>
    <dgm:pt modelId="{78337759-D82F-4F83-8834-4F6CA5378BA5}" type="sibTrans" cxnId="{58FFEA83-0789-4AC6-A652-472AEFC2D902}">
      <dgm:prSet/>
      <dgm:spPr/>
      <dgm:t>
        <a:bodyPr/>
        <a:lstStyle/>
        <a:p>
          <a:endParaRPr lang="en-US"/>
        </a:p>
      </dgm:t>
    </dgm:pt>
    <dgm:pt modelId="{8159DC59-F0A5-4A21-B4D2-8EF13B468591}">
      <dgm:prSet/>
      <dgm:spPr/>
      <dgm:t>
        <a:bodyPr/>
        <a:lstStyle/>
        <a:p>
          <a:pPr>
            <a:lnSpc>
              <a:spcPct val="100000"/>
            </a:lnSpc>
          </a:pPr>
          <a:r>
            <a:rPr lang="en-US"/>
            <a:t>Methodology</a:t>
          </a:r>
        </a:p>
      </dgm:t>
    </dgm:pt>
    <dgm:pt modelId="{61BA3043-2EE6-4D7A-AE77-57DA476170D4}" type="parTrans" cxnId="{2EA6AD58-4AE3-4A2E-A3D4-A790D1C09C22}">
      <dgm:prSet/>
      <dgm:spPr/>
      <dgm:t>
        <a:bodyPr/>
        <a:lstStyle/>
        <a:p>
          <a:endParaRPr lang="en-US"/>
        </a:p>
      </dgm:t>
    </dgm:pt>
    <dgm:pt modelId="{3E02F19B-0A53-4EE9-A872-AE2DC226E8CC}" type="sibTrans" cxnId="{2EA6AD58-4AE3-4A2E-A3D4-A790D1C09C22}">
      <dgm:prSet/>
      <dgm:spPr/>
      <dgm:t>
        <a:bodyPr/>
        <a:lstStyle/>
        <a:p>
          <a:endParaRPr lang="en-US"/>
        </a:p>
      </dgm:t>
    </dgm:pt>
    <dgm:pt modelId="{81D7EEA5-7057-4C05-B688-3D3C80FDC461}">
      <dgm:prSet/>
      <dgm:spPr/>
      <dgm:t>
        <a:bodyPr/>
        <a:lstStyle/>
        <a:p>
          <a:pPr>
            <a:lnSpc>
              <a:spcPct val="100000"/>
            </a:lnSpc>
          </a:pPr>
          <a:r>
            <a:rPr lang="en-US"/>
            <a:t>Results</a:t>
          </a:r>
        </a:p>
      </dgm:t>
    </dgm:pt>
    <dgm:pt modelId="{248D7E73-EF32-40B3-92BF-A6068CAB40DD}" type="parTrans" cxnId="{A04457F5-CD8F-4537-AD95-269F938B5BFC}">
      <dgm:prSet/>
      <dgm:spPr/>
      <dgm:t>
        <a:bodyPr/>
        <a:lstStyle/>
        <a:p>
          <a:endParaRPr lang="en-US"/>
        </a:p>
      </dgm:t>
    </dgm:pt>
    <dgm:pt modelId="{2CA126D8-C93F-476D-918B-18F4D9067AD1}" type="sibTrans" cxnId="{A04457F5-CD8F-4537-AD95-269F938B5BFC}">
      <dgm:prSet/>
      <dgm:spPr/>
      <dgm:t>
        <a:bodyPr/>
        <a:lstStyle/>
        <a:p>
          <a:endParaRPr lang="en-US"/>
        </a:p>
      </dgm:t>
    </dgm:pt>
    <dgm:pt modelId="{6B76BC59-FA7A-4FE6-90AB-E533FB53E24C}">
      <dgm:prSet/>
      <dgm:spPr/>
      <dgm:t>
        <a:bodyPr/>
        <a:lstStyle/>
        <a:p>
          <a:pPr>
            <a:lnSpc>
              <a:spcPct val="100000"/>
            </a:lnSpc>
          </a:pPr>
          <a:r>
            <a:rPr lang="en-US"/>
            <a:t>Visualization – Charts</a:t>
          </a:r>
        </a:p>
      </dgm:t>
    </dgm:pt>
    <dgm:pt modelId="{90B92803-B453-4ECF-AD3D-4D5563BE7C17}" type="parTrans" cxnId="{A05661E0-8A6E-4C73-A104-67D9EA6BF430}">
      <dgm:prSet/>
      <dgm:spPr/>
      <dgm:t>
        <a:bodyPr/>
        <a:lstStyle/>
        <a:p>
          <a:endParaRPr lang="en-US"/>
        </a:p>
      </dgm:t>
    </dgm:pt>
    <dgm:pt modelId="{0C4B819F-595D-483B-9ED3-14D8E9CB7861}" type="sibTrans" cxnId="{A05661E0-8A6E-4C73-A104-67D9EA6BF430}">
      <dgm:prSet/>
      <dgm:spPr/>
      <dgm:t>
        <a:bodyPr/>
        <a:lstStyle/>
        <a:p>
          <a:endParaRPr lang="en-US"/>
        </a:p>
      </dgm:t>
    </dgm:pt>
    <dgm:pt modelId="{7B51C686-4D3D-472D-A9F1-1945F1DF8093}">
      <dgm:prSet/>
      <dgm:spPr/>
      <dgm:t>
        <a:bodyPr/>
        <a:lstStyle/>
        <a:p>
          <a:pPr>
            <a:lnSpc>
              <a:spcPct val="100000"/>
            </a:lnSpc>
          </a:pPr>
          <a:r>
            <a:rPr lang="en-US"/>
            <a:t>Dashboard</a:t>
          </a:r>
        </a:p>
      </dgm:t>
    </dgm:pt>
    <dgm:pt modelId="{0250938E-5D34-44AA-8E93-3D665C057FF6}" type="parTrans" cxnId="{02064066-E2BD-424F-A9F9-DC41E750FA07}">
      <dgm:prSet/>
      <dgm:spPr/>
      <dgm:t>
        <a:bodyPr/>
        <a:lstStyle/>
        <a:p>
          <a:endParaRPr lang="en-US"/>
        </a:p>
      </dgm:t>
    </dgm:pt>
    <dgm:pt modelId="{69292CE3-8E83-4CA1-9727-4497FA03E134}" type="sibTrans" cxnId="{02064066-E2BD-424F-A9F9-DC41E750FA07}">
      <dgm:prSet/>
      <dgm:spPr/>
      <dgm:t>
        <a:bodyPr/>
        <a:lstStyle/>
        <a:p>
          <a:endParaRPr lang="en-US"/>
        </a:p>
      </dgm:t>
    </dgm:pt>
    <dgm:pt modelId="{FFDDF09E-15D2-45B4-8F70-F9564464FC8B}">
      <dgm:prSet/>
      <dgm:spPr/>
      <dgm:t>
        <a:bodyPr/>
        <a:lstStyle/>
        <a:p>
          <a:pPr>
            <a:lnSpc>
              <a:spcPct val="100000"/>
            </a:lnSpc>
          </a:pPr>
          <a:r>
            <a:rPr lang="en-US"/>
            <a:t>Discussion</a:t>
          </a:r>
        </a:p>
      </dgm:t>
    </dgm:pt>
    <dgm:pt modelId="{B50378D4-72B8-4012-AC98-BFA7ACDEEDFE}" type="parTrans" cxnId="{A79705AC-C014-4CB9-8238-F14F5369A75B}">
      <dgm:prSet/>
      <dgm:spPr/>
      <dgm:t>
        <a:bodyPr/>
        <a:lstStyle/>
        <a:p>
          <a:endParaRPr lang="en-US"/>
        </a:p>
      </dgm:t>
    </dgm:pt>
    <dgm:pt modelId="{2E90D8AA-93E8-41E2-B9F3-7A659766418B}" type="sibTrans" cxnId="{A79705AC-C014-4CB9-8238-F14F5369A75B}">
      <dgm:prSet/>
      <dgm:spPr/>
      <dgm:t>
        <a:bodyPr/>
        <a:lstStyle/>
        <a:p>
          <a:endParaRPr lang="en-US"/>
        </a:p>
      </dgm:t>
    </dgm:pt>
    <dgm:pt modelId="{7B33522C-8049-4EC1-AF99-DACC1B47DE8E}">
      <dgm:prSet/>
      <dgm:spPr/>
      <dgm:t>
        <a:bodyPr/>
        <a:lstStyle/>
        <a:p>
          <a:pPr>
            <a:lnSpc>
              <a:spcPct val="100000"/>
            </a:lnSpc>
          </a:pPr>
          <a:r>
            <a:rPr lang="en-US"/>
            <a:t>Findings &amp; Implications</a:t>
          </a:r>
        </a:p>
      </dgm:t>
    </dgm:pt>
    <dgm:pt modelId="{A320F204-00DC-42DA-812D-F4BAAA667D2B}" type="parTrans" cxnId="{B578F390-E0CD-419D-B1AF-A6A52709C77B}">
      <dgm:prSet/>
      <dgm:spPr/>
      <dgm:t>
        <a:bodyPr/>
        <a:lstStyle/>
        <a:p>
          <a:endParaRPr lang="en-US"/>
        </a:p>
      </dgm:t>
    </dgm:pt>
    <dgm:pt modelId="{22E8E126-DD62-475D-AC32-2EF0BB1B3752}" type="sibTrans" cxnId="{B578F390-E0CD-419D-B1AF-A6A52709C77B}">
      <dgm:prSet/>
      <dgm:spPr/>
      <dgm:t>
        <a:bodyPr/>
        <a:lstStyle/>
        <a:p>
          <a:endParaRPr lang="en-US"/>
        </a:p>
      </dgm:t>
    </dgm:pt>
    <dgm:pt modelId="{A6B399D3-6EAB-4E05-A426-55F635AB0F23}">
      <dgm:prSet/>
      <dgm:spPr/>
      <dgm:t>
        <a:bodyPr/>
        <a:lstStyle/>
        <a:p>
          <a:pPr>
            <a:lnSpc>
              <a:spcPct val="100000"/>
            </a:lnSpc>
          </a:pPr>
          <a:r>
            <a:rPr lang="en-US"/>
            <a:t>Conclusion</a:t>
          </a:r>
        </a:p>
      </dgm:t>
    </dgm:pt>
    <dgm:pt modelId="{17D7FE73-366A-4207-B318-691522C352FA}" type="parTrans" cxnId="{DE9E0E6B-743B-41A8-A9ED-90591ED11EE8}">
      <dgm:prSet/>
      <dgm:spPr/>
      <dgm:t>
        <a:bodyPr/>
        <a:lstStyle/>
        <a:p>
          <a:endParaRPr lang="en-US"/>
        </a:p>
      </dgm:t>
    </dgm:pt>
    <dgm:pt modelId="{F8FBBD01-BB38-4330-8518-DC5A96BD9E45}" type="sibTrans" cxnId="{DE9E0E6B-743B-41A8-A9ED-90591ED11EE8}">
      <dgm:prSet/>
      <dgm:spPr/>
      <dgm:t>
        <a:bodyPr/>
        <a:lstStyle/>
        <a:p>
          <a:endParaRPr lang="en-US"/>
        </a:p>
      </dgm:t>
    </dgm:pt>
    <dgm:pt modelId="{20D09D77-425C-43B6-963E-44A5826ABC60}">
      <dgm:prSet/>
      <dgm:spPr/>
      <dgm:t>
        <a:bodyPr/>
        <a:lstStyle/>
        <a:p>
          <a:pPr>
            <a:lnSpc>
              <a:spcPct val="100000"/>
            </a:lnSpc>
          </a:pPr>
          <a:r>
            <a:rPr lang="en-US"/>
            <a:t>Appendix</a:t>
          </a:r>
        </a:p>
      </dgm:t>
    </dgm:pt>
    <dgm:pt modelId="{AF59C0BF-49FA-4F64-8E99-844A2395D18D}" type="parTrans" cxnId="{979682FC-A987-4E5E-BDF1-B9F6247D318E}">
      <dgm:prSet/>
      <dgm:spPr/>
      <dgm:t>
        <a:bodyPr/>
        <a:lstStyle/>
        <a:p>
          <a:endParaRPr lang="en-US"/>
        </a:p>
      </dgm:t>
    </dgm:pt>
    <dgm:pt modelId="{8E73D5B9-748E-407C-95C6-CAA309FB606A}" type="sibTrans" cxnId="{979682FC-A987-4E5E-BDF1-B9F6247D318E}">
      <dgm:prSet/>
      <dgm:spPr/>
      <dgm:t>
        <a:bodyPr/>
        <a:lstStyle/>
        <a:p>
          <a:endParaRPr lang="en-US"/>
        </a:p>
      </dgm:t>
    </dgm:pt>
    <dgm:pt modelId="{62093C94-8294-4769-B712-2961B121EABB}" type="pres">
      <dgm:prSet presAssocID="{B2307522-A272-44BF-81FF-40894E719686}" presName="root" presStyleCnt="0">
        <dgm:presLayoutVars>
          <dgm:dir/>
          <dgm:resizeHandles val="exact"/>
        </dgm:presLayoutVars>
      </dgm:prSet>
      <dgm:spPr/>
    </dgm:pt>
    <dgm:pt modelId="{99C3ACB6-259A-4265-8EE8-07B090CFDE0B}" type="pres">
      <dgm:prSet presAssocID="{B8ED5DC0-A716-44F6-9126-95813B1D60F0}" presName="compNode" presStyleCnt="0"/>
      <dgm:spPr/>
    </dgm:pt>
    <dgm:pt modelId="{A0D56AB0-8CA8-4238-90DC-D475BC4A52BA}" type="pres">
      <dgm:prSet presAssocID="{B8ED5DC0-A716-44F6-9126-95813B1D60F0}" presName="bgRect" presStyleLbl="bgShp" presStyleIdx="0" presStyleCnt="7"/>
      <dgm:spPr/>
    </dgm:pt>
    <dgm:pt modelId="{9E926668-2EC7-467A-9D19-6240404A52A9}" type="pres">
      <dgm:prSet presAssocID="{B8ED5DC0-A716-44F6-9126-95813B1D60F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ploy"/>
        </a:ext>
      </dgm:extLst>
    </dgm:pt>
    <dgm:pt modelId="{8AF5C72B-4D73-4CEB-BDC6-AF850944560A}" type="pres">
      <dgm:prSet presAssocID="{B8ED5DC0-A716-44F6-9126-95813B1D60F0}" presName="spaceRect" presStyleCnt="0"/>
      <dgm:spPr/>
    </dgm:pt>
    <dgm:pt modelId="{04A7EAC3-4B4F-4281-9879-5C300C3D7A1D}" type="pres">
      <dgm:prSet presAssocID="{B8ED5DC0-A716-44F6-9126-95813B1D60F0}" presName="parTx" presStyleLbl="revTx" presStyleIdx="0" presStyleCnt="9">
        <dgm:presLayoutVars>
          <dgm:chMax val="0"/>
          <dgm:chPref val="0"/>
        </dgm:presLayoutVars>
      </dgm:prSet>
      <dgm:spPr/>
    </dgm:pt>
    <dgm:pt modelId="{CEA34603-CA39-4E06-8A92-83AC4FFD4B69}" type="pres">
      <dgm:prSet presAssocID="{2CFFF528-55E8-4C0D-9835-407774C13555}" presName="sibTrans" presStyleCnt="0"/>
      <dgm:spPr/>
    </dgm:pt>
    <dgm:pt modelId="{5317F488-175F-445A-A26D-7E4A6B030DE7}" type="pres">
      <dgm:prSet presAssocID="{8E2EE3A5-54D1-437A-A2A9-00D57D34C481}" presName="compNode" presStyleCnt="0"/>
      <dgm:spPr/>
    </dgm:pt>
    <dgm:pt modelId="{BAE55153-16E5-4CA1-9823-9F59D5D570FC}" type="pres">
      <dgm:prSet presAssocID="{8E2EE3A5-54D1-437A-A2A9-00D57D34C481}" presName="bgRect" presStyleLbl="bgShp" presStyleIdx="1" presStyleCnt="7"/>
      <dgm:spPr/>
    </dgm:pt>
    <dgm:pt modelId="{A25C1886-8809-4373-92EE-E6D203899494}" type="pres">
      <dgm:prSet presAssocID="{8E2EE3A5-54D1-437A-A2A9-00D57D34C48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ke"/>
        </a:ext>
      </dgm:extLst>
    </dgm:pt>
    <dgm:pt modelId="{789C90ED-63E5-4E41-AD66-F083BD2ED196}" type="pres">
      <dgm:prSet presAssocID="{8E2EE3A5-54D1-437A-A2A9-00D57D34C481}" presName="spaceRect" presStyleCnt="0"/>
      <dgm:spPr/>
    </dgm:pt>
    <dgm:pt modelId="{5D10414F-539A-4377-92E2-F1CF7DE52710}" type="pres">
      <dgm:prSet presAssocID="{8E2EE3A5-54D1-437A-A2A9-00D57D34C481}" presName="parTx" presStyleLbl="revTx" presStyleIdx="1" presStyleCnt="9">
        <dgm:presLayoutVars>
          <dgm:chMax val="0"/>
          <dgm:chPref val="0"/>
        </dgm:presLayoutVars>
      </dgm:prSet>
      <dgm:spPr/>
    </dgm:pt>
    <dgm:pt modelId="{8071525E-10C9-4CA7-B044-D0D6DD291FC1}" type="pres">
      <dgm:prSet presAssocID="{78337759-D82F-4F83-8834-4F6CA5378BA5}" presName="sibTrans" presStyleCnt="0"/>
      <dgm:spPr/>
    </dgm:pt>
    <dgm:pt modelId="{80AA1C8F-A289-47FD-9DB6-6B52EFC9AC2F}" type="pres">
      <dgm:prSet presAssocID="{8159DC59-F0A5-4A21-B4D2-8EF13B468591}" presName="compNode" presStyleCnt="0"/>
      <dgm:spPr/>
    </dgm:pt>
    <dgm:pt modelId="{F9F51323-EFE9-4AE5-9BD4-E849EDB5A578}" type="pres">
      <dgm:prSet presAssocID="{8159DC59-F0A5-4A21-B4D2-8EF13B468591}" presName="bgRect" presStyleLbl="bgShp" presStyleIdx="2" presStyleCnt="7"/>
      <dgm:spPr/>
    </dgm:pt>
    <dgm:pt modelId="{183D44AE-1FE3-478C-980F-62B056CB8ED3}" type="pres">
      <dgm:prSet presAssocID="{8159DC59-F0A5-4A21-B4D2-8EF13B46859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Enrollment"/>
        </a:ext>
      </dgm:extLst>
    </dgm:pt>
    <dgm:pt modelId="{824AC2D6-8997-41D3-B543-06AC30E76F42}" type="pres">
      <dgm:prSet presAssocID="{8159DC59-F0A5-4A21-B4D2-8EF13B468591}" presName="spaceRect" presStyleCnt="0"/>
      <dgm:spPr/>
    </dgm:pt>
    <dgm:pt modelId="{A6C837AD-EA5B-4543-B0FF-1ABCCFC9C297}" type="pres">
      <dgm:prSet presAssocID="{8159DC59-F0A5-4A21-B4D2-8EF13B468591}" presName="parTx" presStyleLbl="revTx" presStyleIdx="2" presStyleCnt="9">
        <dgm:presLayoutVars>
          <dgm:chMax val="0"/>
          <dgm:chPref val="0"/>
        </dgm:presLayoutVars>
      </dgm:prSet>
      <dgm:spPr/>
    </dgm:pt>
    <dgm:pt modelId="{2BE3829E-A97B-40D0-B1B3-14ABC3D5C2EC}" type="pres">
      <dgm:prSet presAssocID="{3E02F19B-0A53-4EE9-A872-AE2DC226E8CC}" presName="sibTrans" presStyleCnt="0"/>
      <dgm:spPr/>
    </dgm:pt>
    <dgm:pt modelId="{92D77056-C5EC-4399-B5A5-F9512F2B6751}" type="pres">
      <dgm:prSet presAssocID="{81D7EEA5-7057-4C05-B688-3D3C80FDC461}" presName="compNode" presStyleCnt="0"/>
      <dgm:spPr/>
    </dgm:pt>
    <dgm:pt modelId="{9679B63D-B9D7-4ED7-858B-AB6BB1690720}" type="pres">
      <dgm:prSet presAssocID="{81D7EEA5-7057-4C05-B688-3D3C80FDC461}" presName="bgRect" presStyleLbl="bgShp" presStyleIdx="3" presStyleCnt="7"/>
      <dgm:spPr/>
    </dgm:pt>
    <dgm:pt modelId="{32C87EBA-BF5F-44C4-826D-3F8AD56C4B70}" type="pres">
      <dgm:prSet presAssocID="{81D7EEA5-7057-4C05-B688-3D3C80FDC46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rt"/>
        </a:ext>
      </dgm:extLst>
    </dgm:pt>
    <dgm:pt modelId="{46B05785-D087-4BE0-BD67-7E84DBA59A95}" type="pres">
      <dgm:prSet presAssocID="{81D7EEA5-7057-4C05-B688-3D3C80FDC461}" presName="spaceRect" presStyleCnt="0"/>
      <dgm:spPr/>
    </dgm:pt>
    <dgm:pt modelId="{C06A4792-2DE4-48A5-9D6B-5E96082BA9F8}" type="pres">
      <dgm:prSet presAssocID="{81D7EEA5-7057-4C05-B688-3D3C80FDC461}" presName="parTx" presStyleLbl="revTx" presStyleIdx="3" presStyleCnt="9">
        <dgm:presLayoutVars>
          <dgm:chMax val="0"/>
          <dgm:chPref val="0"/>
        </dgm:presLayoutVars>
      </dgm:prSet>
      <dgm:spPr/>
    </dgm:pt>
    <dgm:pt modelId="{30D7C209-27F9-499A-9C53-CCC0F251460E}" type="pres">
      <dgm:prSet presAssocID="{81D7EEA5-7057-4C05-B688-3D3C80FDC461}" presName="desTx" presStyleLbl="revTx" presStyleIdx="4" presStyleCnt="9">
        <dgm:presLayoutVars/>
      </dgm:prSet>
      <dgm:spPr/>
    </dgm:pt>
    <dgm:pt modelId="{16ECDACB-0B11-481B-98A4-A0FA51A4C387}" type="pres">
      <dgm:prSet presAssocID="{2CA126D8-C93F-476D-918B-18F4D9067AD1}" presName="sibTrans" presStyleCnt="0"/>
      <dgm:spPr/>
    </dgm:pt>
    <dgm:pt modelId="{78A95E95-A87E-442A-89BB-BF742635080A}" type="pres">
      <dgm:prSet presAssocID="{FFDDF09E-15D2-45B4-8F70-F9564464FC8B}" presName="compNode" presStyleCnt="0"/>
      <dgm:spPr/>
    </dgm:pt>
    <dgm:pt modelId="{00BAB27D-874C-4992-8CFB-1993AC4594AB}" type="pres">
      <dgm:prSet presAssocID="{FFDDF09E-15D2-45B4-8F70-F9564464FC8B}" presName="bgRect" presStyleLbl="bgShp" presStyleIdx="4" presStyleCnt="7"/>
      <dgm:spPr/>
    </dgm:pt>
    <dgm:pt modelId="{B3A92CC1-78E5-4C5C-A63F-AD07060590EE}" type="pres">
      <dgm:prSet presAssocID="{FFDDF09E-15D2-45B4-8F70-F9564464FC8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munications"/>
        </a:ext>
      </dgm:extLst>
    </dgm:pt>
    <dgm:pt modelId="{5993DA13-E221-4417-B918-9247AAAC0E71}" type="pres">
      <dgm:prSet presAssocID="{FFDDF09E-15D2-45B4-8F70-F9564464FC8B}" presName="spaceRect" presStyleCnt="0"/>
      <dgm:spPr/>
    </dgm:pt>
    <dgm:pt modelId="{725BF3AB-19D6-4EFA-8A01-E14976AE65E2}" type="pres">
      <dgm:prSet presAssocID="{FFDDF09E-15D2-45B4-8F70-F9564464FC8B}" presName="parTx" presStyleLbl="revTx" presStyleIdx="5" presStyleCnt="9">
        <dgm:presLayoutVars>
          <dgm:chMax val="0"/>
          <dgm:chPref val="0"/>
        </dgm:presLayoutVars>
      </dgm:prSet>
      <dgm:spPr/>
    </dgm:pt>
    <dgm:pt modelId="{D1470C6F-D8E1-40C8-8686-549CE481E068}" type="pres">
      <dgm:prSet presAssocID="{FFDDF09E-15D2-45B4-8F70-F9564464FC8B}" presName="desTx" presStyleLbl="revTx" presStyleIdx="6" presStyleCnt="9">
        <dgm:presLayoutVars/>
      </dgm:prSet>
      <dgm:spPr/>
    </dgm:pt>
    <dgm:pt modelId="{72B22C7D-5D98-49FE-8092-E8F2FD5AEF50}" type="pres">
      <dgm:prSet presAssocID="{2E90D8AA-93E8-41E2-B9F3-7A659766418B}" presName="sibTrans" presStyleCnt="0"/>
      <dgm:spPr/>
    </dgm:pt>
    <dgm:pt modelId="{162911C2-030C-42EC-922B-BA38F999BA55}" type="pres">
      <dgm:prSet presAssocID="{A6B399D3-6EAB-4E05-A426-55F635AB0F23}" presName="compNode" presStyleCnt="0"/>
      <dgm:spPr/>
    </dgm:pt>
    <dgm:pt modelId="{65ECDDDB-C19F-46F1-A821-F1F9D2E0E8AA}" type="pres">
      <dgm:prSet presAssocID="{A6B399D3-6EAB-4E05-A426-55F635AB0F23}" presName="bgRect" presStyleLbl="bgShp" presStyleIdx="5" presStyleCnt="7"/>
      <dgm:spPr/>
    </dgm:pt>
    <dgm:pt modelId="{BECC1312-FEFB-43FF-BD94-62D6524FDEED}" type="pres">
      <dgm:prSet presAssocID="{A6B399D3-6EAB-4E05-A426-55F635AB0F2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
        </a:ext>
      </dgm:extLst>
    </dgm:pt>
    <dgm:pt modelId="{8E5D1A8E-4339-4814-BB49-A10B191309D9}" type="pres">
      <dgm:prSet presAssocID="{A6B399D3-6EAB-4E05-A426-55F635AB0F23}" presName="spaceRect" presStyleCnt="0"/>
      <dgm:spPr/>
    </dgm:pt>
    <dgm:pt modelId="{FF631583-6FC5-4F02-B6B6-17790E7EB0F2}" type="pres">
      <dgm:prSet presAssocID="{A6B399D3-6EAB-4E05-A426-55F635AB0F23}" presName="parTx" presStyleLbl="revTx" presStyleIdx="7" presStyleCnt="9">
        <dgm:presLayoutVars>
          <dgm:chMax val="0"/>
          <dgm:chPref val="0"/>
        </dgm:presLayoutVars>
      </dgm:prSet>
      <dgm:spPr/>
    </dgm:pt>
    <dgm:pt modelId="{15718463-92D4-45C0-8E30-77A627105771}" type="pres">
      <dgm:prSet presAssocID="{F8FBBD01-BB38-4330-8518-DC5A96BD9E45}" presName="sibTrans" presStyleCnt="0"/>
      <dgm:spPr/>
    </dgm:pt>
    <dgm:pt modelId="{C52C027C-B76E-4B91-8165-72BCB0910479}" type="pres">
      <dgm:prSet presAssocID="{20D09D77-425C-43B6-963E-44A5826ABC60}" presName="compNode" presStyleCnt="0"/>
      <dgm:spPr/>
    </dgm:pt>
    <dgm:pt modelId="{22665599-04EB-41EE-817D-D7FFD420BA74}" type="pres">
      <dgm:prSet presAssocID="{20D09D77-425C-43B6-963E-44A5826ABC60}" presName="bgRect" presStyleLbl="bgShp" presStyleIdx="6" presStyleCnt="7"/>
      <dgm:spPr/>
    </dgm:pt>
    <dgm:pt modelId="{F0B7C9B6-5399-40AD-9333-78FEADFE6595}" type="pres">
      <dgm:prSet presAssocID="{20D09D77-425C-43B6-963E-44A5826ABC6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ulleted List"/>
        </a:ext>
      </dgm:extLst>
    </dgm:pt>
    <dgm:pt modelId="{959953CD-C17C-4C10-AFD7-5DFCF98B80D2}" type="pres">
      <dgm:prSet presAssocID="{20D09D77-425C-43B6-963E-44A5826ABC60}" presName="spaceRect" presStyleCnt="0"/>
      <dgm:spPr/>
    </dgm:pt>
    <dgm:pt modelId="{9489D016-46F4-48BC-BA79-860023F6FB80}" type="pres">
      <dgm:prSet presAssocID="{20D09D77-425C-43B6-963E-44A5826ABC60}" presName="parTx" presStyleLbl="revTx" presStyleIdx="8" presStyleCnt="9">
        <dgm:presLayoutVars>
          <dgm:chMax val="0"/>
          <dgm:chPref val="0"/>
        </dgm:presLayoutVars>
      </dgm:prSet>
      <dgm:spPr/>
    </dgm:pt>
  </dgm:ptLst>
  <dgm:cxnLst>
    <dgm:cxn modelId="{A6DEA921-CAE6-4ED4-9DE3-4DDED2BB5940}" type="presOf" srcId="{6B76BC59-FA7A-4FE6-90AB-E533FB53E24C}" destId="{30D7C209-27F9-499A-9C53-CCC0F251460E}" srcOrd="0" destOrd="0" presId="urn:microsoft.com/office/officeart/2018/2/layout/IconVerticalSolidList"/>
    <dgm:cxn modelId="{10861D2C-DCBB-42A2-9965-D34DD3092A33}" type="presOf" srcId="{7B33522C-8049-4EC1-AF99-DACC1B47DE8E}" destId="{D1470C6F-D8E1-40C8-8686-549CE481E068}" srcOrd="0" destOrd="0" presId="urn:microsoft.com/office/officeart/2018/2/layout/IconVerticalSolidList"/>
    <dgm:cxn modelId="{3DDBED65-BB3F-459A-825A-6C1AB0925673}" type="presOf" srcId="{20D09D77-425C-43B6-963E-44A5826ABC60}" destId="{9489D016-46F4-48BC-BA79-860023F6FB80}" srcOrd="0" destOrd="0" presId="urn:microsoft.com/office/officeart/2018/2/layout/IconVerticalSolidList"/>
    <dgm:cxn modelId="{02064066-E2BD-424F-A9F9-DC41E750FA07}" srcId="{81D7EEA5-7057-4C05-B688-3D3C80FDC461}" destId="{7B51C686-4D3D-472D-A9F1-1945F1DF8093}" srcOrd="1" destOrd="0" parTransId="{0250938E-5D34-44AA-8E93-3D665C057FF6}" sibTransId="{69292CE3-8E83-4CA1-9727-4497FA03E134}"/>
    <dgm:cxn modelId="{DE9E0E6B-743B-41A8-A9ED-90591ED11EE8}" srcId="{B2307522-A272-44BF-81FF-40894E719686}" destId="{A6B399D3-6EAB-4E05-A426-55F635AB0F23}" srcOrd="5" destOrd="0" parTransId="{17D7FE73-366A-4207-B318-691522C352FA}" sibTransId="{F8FBBD01-BB38-4330-8518-DC5A96BD9E45}"/>
    <dgm:cxn modelId="{227AC14E-605E-45CE-A1D2-8FCE519F9F6B}" type="presOf" srcId="{FFDDF09E-15D2-45B4-8F70-F9564464FC8B}" destId="{725BF3AB-19D6-4EFA-8A01-E14976AE65E2}" srcOrd="0" destOrd="0" presId="urn:microsoft.com/office/officeart/2018/2/layout/IconVerticalSolidList"/>
    <dgm:cxn modelId="{2EA6AD58-4AE3-4A2E-A3D4-A790D1C09C22}" srcId="{B2307522-A272-44BF-81FF-40894E719686}" destId="{8159DC59-F0A5-4A21-B4D2-8EF13B468591}" srcOrd="2" destOrd="0" parTransId="{61BA3043-2EE6-4D7A-AE77-57DA476170D4}" sibTransId="{3E02F19B-0A53-4EE9-A872-AE2DC226E8CC}"/>
    <dgm:cxn modelId="{B8953F79-C058-4CF8-9AEF-EC4871B602DD}" type="presOf" srcId="{7B51C686-4D3D-472D-A9F1-1945F1DF8093}" destId="{30D7C209-27F9-499A-9C53-CCC0F251460E}" srcOrd="0" destOrd="1" presId="urn:microsoft.com/office/officeart/2018/2/layout/IconVerticalSolidList"/>
    <dgm:cxn modelId="{58FFEA83-0789-4AC6-A652-472AEFC2D902}" srcId="{B2307522-A272-44BF-81FF-40894E719686}" destId="{8E2EE3A5-54D1-437A-A2A9-00D57D34C481}" srcOrd="1" destOrd="0" parTransId="{2F196A7E-95E2-48CA-90C1-F05143B23282}" sibTransId="{78337759-D82F-4F83-8834-4F6CA5378BA5}"/>
    <dgm:cxn modelId="{B578F390-E0CD-419D-B1AF-A6A52709C77B}" srcId="{FFDDF09E-15D2-45B4-8F70-F9564464FC8B}" destId="{7B33522C-8049-4EC1-AF99-DACC1B47DE8E}" srcOrd="0" destOrd="0" parTransId="{A320F204-00DC-42DA-812D-F4BAAA667D2B}" sibTransId="{22E8E126-DD62-475D-AC32-2EF0BB1B3752}"/>
    <dgm:cxn modelId="{A75E6595-695C-4FB5-B609-59BB90D3D390}" type="presOf" srcId="{B8ED5DC0-A716-44F6-9126-95813B1D60F0}" destId="{04A7EAC3-4B4F-4281-9879-5C300C3D7A1D}" srcOrd="0" destOrd="0" presId="urn:microsoft.com/office/officeart/2018/2/layout/IconVerticalSolidList"/>
    <dgm:cxn modelId="{A79705AC-C014-4CB9-8238-F14F5369A75B}" srcId="{B2307522-A272-44BF-81FF-40894E719686}" destId="{FFDDF09E-15D2-45B4-8F70-F9564464FC8B}" srcOrd="4" destOrd="0" parTransId="{B50378D4-72B8-4012-AC98-BFA7ACDEEDFE}" sibTransId="{2E90D8AA-93E8-41E2-B9F3-7A659766418B}"/>
    <dgm:cxn modelId="{9DD929C9-6A0D-4C49-ACBA-E97040F2E505}" type="presOf" srcId="{81D7EEA5-7057-4C05-B688-3D3C80FDC461}" destId="{C06A4792-2DE4-48A5-9D6B-5E96082BA9F8}" srcOrd="0" destOrd="0" presId="urn:microsoft.com/office/officeart/2018/2/layout/IconVerticalSolidList"/>
    <dgm:cxn modelId="{6CF90DD9-0D80-4470-BF13-5C2FEEFC028F}" type="presOf" srcId="{A6B399D3-6EAB-4E05-A426-55F635AB0F23}" destId="{FF631583-6FC5-4F02-B6B6-17790E7EB0F2}" srcOrd="0" destOrd="0" presId="urn:microsoft.com/office/officeart/2018/2/layout/IconVerticalSolidList"/>
    <dgm:cxn modelId="{42B631DF-214C-4111-95E0-B8514157EA74}" srcId="{B2307522-A272-44BF-81FF-40894E719686}" destId="{B8ED5DC0-A716-44F6-9126-95813B1D60F0}" srcOrd="0" destOrd="0" parTransId="{EB41F12B-0397-4699-8BCA-14AB97AE4F53}" sibTransId="{2CFFF528-55E8-4C0D-9835-407774C13555}"/>
    <dgm:cxn modelId="{A05661E0-8A6E-4C73-A104-67D9EA6BF430}" srcId="{81D7EEA5-7057-4C05-B688-3D3C80FDC461}" destId="{6B76BC59-FA7A-4FE6-90AB-E533FB53E24C}" srcOrd="0" destOrd="0" parTransId="{90B92803-B453-4ECF-AD3D-4D5563BE7C17}" sibTransId="{0C4B819F-595D-483B-9ED3-14D8E9CB7861}"/>
    <dgm:cxn modelId="{90B2B5E0-18D2-48C4-BC02-7016F24FEDE3}" type="presOf" srcId="{8159DC59-F0A5-4A21-B4D2-8EF13B468591}" destId="{A6C837AD-EA5B-4543-B0FF-1ABCCFC9C297}" srcOrd="0" destOrd="0" presId="urn:microsoft.com/office/officeart/2018/2/layout/IconVerticalSolidList"/>
    <dgm:cxn modelId="{2047E6E3-6E13-4EAE-B047-0ABF0AE2DC8A}" type="presOf" srcId="{8E2EE3A5-54D1-437A-A2A9-00D57D34C481}" destId="{5D10414F-539A-4377-92E2-F1CF7DE52710}" srcOrd="0" destOrd="0" presId="urn:microsoft.com/office/officeart/2018/2/layout/IconVerticalSolidList"/>
    <dgm:cxn modelId="{E81A1FEE-239D-464F-AF63-C01990B1A51C}" type="presOf" srcId="{B2307522-A272-44BF-81FF-40894E719686}" destId="{62093C94-8294-4769-B712-2961B121EABB}" srcOrd="0" destOrd="0" presId="urn:microsoft.com/office/officeart/2018/2/layout/IconVerticalSolidList"/>
    <dgm:cxn modelId="{A04457F5-CD8F-4537-AD95-269F938B5BFC}" srcId="{B2307522-A272-44BF-81FF-40894E719686}" destId="{81D7EEA5-7057-4C05-B688-3D3C80FDC461}" srcOrd="3" destOrd="0" parTransId="{248D7E73-EF32-40B3-92BF-A6068CAB40DD}" sibTransId="{2CA126D8-C93F-476D-918B-18F4D9067AD1}"/>
    <dgm:cxn modelId="{979682FC-A987-4E5E-BDF1-B9F6247D318E}" srcId="{B2307522-A272-44BF-81FF-40894E719686}" destId="{20D09D77-425C-43B6-963E-44A5826ABC60}" srcOrd="6" destOrd="0" parTransId="{AF59C0BF-49FA-4F64-8E99-844A2395D18D}" sibTransId="{8E73D5B9-748E-407C-95C6-CAA309FB606A}"/>
    <dgm:cxn modelId="{A613E15E-5BAB-40EA-899F-B5A4A98EC3A1}" type="presParOf" srcId="{62093C94-8294-4769-B712-2961B121EABB}" destId="{99C3ACB6-259A-4265-8EE8-07B090CFDE0B}" srcOrd="0" destOrd="0" presId="urn:microsoft.com/office/officeart/2018/2/layout/IconVerticalSolidList"/>
    <dgm:cxn modelId="{089EA024-DC62-488B-B1E0-C931F3D339B1}" type="presParOf" srcId="{99C3ACB6-259A-4265-8EE8-07B090CFDE0B}" destId="{A0D56AB0-8CA8-4238-90DC-D475BC4A52BA}" srcOrd="0" destOrd="0" presId="urn:microsoft.com/office/officeart/2018/2/layout/IconVerticalSolidList"/>
    <dgm:cxn modelId="{9B97A5F5-1946-4D53-BB91-6EA0A5977858}" type="presParOf" srcId="{99C3ACB6-259A-4265-8EE8-07B090CFDE0B}" destId="{9E926668-2EC7-467A-9D19-6240404A52A9}" srcOrd="1" destOrd="0" presId="urn:microsoft.com/office/officeart/2018/2/layout/IconVerticalSolidList"/>
    <dgm:cxn modelId="{64206750-2496-42DE-9EB7-B2D062BE8903}" type="presParOf" srcId="{99C3ACB6-259A-4265-8EE8-07B090CFDE0B}" destId="{8AF5C72B-4D73-4CEB-BDC6-AF850944560A}" srcOrd="2" destOrd="0" presId="urn:microsoft.com/office/officeart/2018/2/layout/IconVerticalSolidList"/>
    <dgm:cxn modelId="{5C700DA1-DE48-4B5B-8746-97F7C0F4DA12}" type="presParOf" srcId="{99C3ACB6-259A-4265-8EE8-07B090CFDE0B}" destId="{04A7EAC3-4B4F-4281-9879-5C300C3D7A1D}" srcOrd="3" destOrd="0" presId="urn:microsoft.com/office/officeart/2018/2/layout/IconVerticalSolidList"/>
    <dgm:cxn modelId="{A915903A-CC6E-4CFD-8647-74F3BF2CB4B6}" type="presParOf" srcId="{62093C94-8294-4769-B712-2961B121EABB}" destId="{CEA34603-CA39-4E06-8A92-83AC4FFD4B69}" srcOrd="1" destOrd="0" presId="urn:microsoft.com/office/officeart/2018/2/layout/IconVerticalSolidList"/>
    <dgm:cxn modelId="{6DBC4C8F-EEE7-4CB4-9588-4BF83483944F}" type="presParOf" srcId="{62093C94-8294-4769-B712-2961B121EABB}" destId="{5317F488-175F-445A-A26D-7E4A6B030DE7}" srcOrd="2" destOrd="0" presId="urn:microsoft.com/office/officeart/2018/2/layout/IconVerticalSolidList"/>
    <dgm:cxn modelId="{333F0A23-5D0D-49CF-A8CA-DEB8A8876026}" type="presParOf" srcId="{5317F488-175F-445A-A26D-7E4A6B030DE7}" destId="{BAE55153-16E5-4CA1-9823-9F59D5D570FC}" srcOrd="0" destOrd="0" presId="urn:microsoft.com/office/officeart/2018/2/layout/IconVerticalSolidList"/>
    <dgm:cxn modelId="{E9AE0886-3840-45BA-9274-A491AFC614B2}" type="presParOf" srcId="{5317F488-175F-445A-A26D-7E4A6B030DE7}" destId="{A25C1886-8809-4373-92EE-E6D203899494}" srcOrd="1" destOrd="0" presId="urn:microsoft.com/office/officeart/2018/2/layout/IconVerticalSolidList"/>
    <dgm:cxn modelId="{639DB389-E2CC-469C-9803-5DE831ABCF93}" type="presParOf" srcId="{5317F488-175F-445A-A26D-7E4A6B030DE7}" destId="{789C90ED-63E5-4E41-AD66-F083BD2ED196}" srcOrd="2" destOrd="0" presId="urn:microsoft.com/office/officeart/2018/2/layout/IconVerticalSolidList"/>
    <dgm:cxn modelId="{D3F35B23-A4E8-4A64-A8DB-906B55FC46F4}" type="presParOf" srcId="{5317F488-175F-445A-A26D-7E4A6B030DE7}" destId="{5D10414F-539A-4377-92E2-F1CF7DE52710}" srcOrd="3" destOrd="0" presId="urn:microsoft.com/office/officeart/2018/2/layout/IconVerticalSolidList"/>
    <dgm:cxn modelId="{3BF8D4AB-7F75-4380-BC8E-6F842C1B450A}" type="presParOf" srcId="{62093C94-8294-4769-B712-2961B121EABB}" destId="{8071525E-10C9-4CA7-B044-D0D6DD291FC1}" srcOrd="3" destOrd="0" presId="urn:microsoft.com/office/officeart/2018/2/layout/IconVerticalSolidList"/>
    <dgm:cxn modelId="{67E74134-156C-4EDA-9021-6721FEEE55B6}" type="presParOf" srcId="{62093C94-8294-4769-B712-2961B121EABB}" destId="{80AA1C8F-A289-47FD-9DB6-6B52EFC9AC2F}" srcOrd="4" destOrd="0" presId="urn:microsoft.com/office/officeart/2018/2/layout/IconVerticalSolidList"/>
    <dgm:cxn modelId="{437D3C97-53C3-4101-965C-109B20F5008F}" type="presParOf" srcId="{80AA1C8F-A289-47FD-9DB6-6B52EFC9AC2F}" destId="{F9F51323-EFE9-4AE5-9BD4-E849EDB5A578}" srcOrd="0" destOrd="0" presId="urn:microsoft.com/office/officeart/2018/2/layout/IconVerticalSolidList"/>
    <dgm:cxn modelId="{CB3CB8F0-F566-467A-8074-53D3026F3753}" type="presParOf" srcId="{80AA1C8F-A289-47FD-9DB6-6B52EFC9AC2F}" destId="{183D44AE-1FE3-478C-980F-62B056CB8ED3}" srcOrd="1" destOrd="0" presId="urn:microsoft.com/office/officeart/2018/2/layout/IconVerticalSolidList"/>
    <dgm:cxn modelId="{CCEBF37C-D719-4E1A-A2CA-DAE9216D581F}" type="presParOf" srcId="{80AA1C8F-A289-47FD-9DB6-6B52EFC9AC2F}" destId="{824AC2D6-8997-41D3-B543-06AC30E76F42}" srcOrd="2" destOrd="0" presId="urn:microsoft.com/office/officeart/2018/2/layout/IconVerticalSolidList"/>
    <dgm:cxn modelId="{BEDE0EDC-1CE7-400E-9755-0947FA71C47C}" type="presParOf" srcId="{80AA1C8F-A289-47FD-9DB6-6B52EFC9AC2F}" destId="{A6C837AD-EA5B-4543-B0FF-1ABCCFC9C297}" srcOrd="3" destOrd="0" presId="urn:microsoft.com/office/officeart/2018/2/layout/IconVerticalSolidList"/>
    <dgm:cxn modelId="{77265777-6926-4F01-B74E-0835DAA88E35}" type="presParOf" srcId="{62093C94-8294-4769-B712-2961B121EABB}" destId="{2BE3829E-A97B-40D0-B1B3-14ABC3D5C2EC}" srcOrd="5" destOrd="0" presId="urn:microsoft.com/office/officeart/2018/2/layout/IconVerticalSolidList"/>
    <dgm:cxn modelId="{FAB4030B-C386-4B55-91B9-00FD7EC8F005}" type="presParOf" srcId="{62093C94-8294-4769-B712-2961B121EABB}" destId="{92D77056-C5EC-4399-B5A5-F9512F2B6751}" srcOrd="6" destOrd="0" presId="urn:microsoft.com/office/officeart/2018/2/layout/IconVerticalSolidList"/>
    <dgm:cxn modelId="{4E832E81-7456-46B9-B7F7-00B088207A46}" type="presParOf" srcId="{92D77056-C5EC-4399-B5A5-F9512F2B6751}" destId="{9679B63D-B9D7-4ED7-858B-AB6BB1690720}" srcOrd="0" destOrd="0" presId="urn:microsoft.com/office/officeart/2018/2/layout/IconVerticalSolidList"/>
    <dgm:cxn modelId="{88A2B47F-AE12-4EE0-89E4-93829B9C8AF2}" type="presParOf" srcId="{92D77056-C5EC-4399-B5A5-F9512F2B6751}" destId="{32C87EBA-BF5F-44C4-826D-3F8AD56C4B70}" srcOrd="1" destOrd="0" presId="urn:microsoft.com/office/officeart/2018/2/layout/IconVerticalSolidList"/>
    <dgm:cxn modelId="{D77AE9E1-80E1-42FC-878E-EECE20238434}" type="presParOf" srcId="{92D77056-C5EC-4399-B5A5-F9512F2B6751}" destId="{46B05785-D087-4BE0-BD67-7E84DBA59A95}" srcOrd="2" destOrd="0" presId="urn:microsoft.com/office/officeart/2018/2/layout/IconVerticalSolidList"/>
    <dgm:cxn modelId="{21CD94F9-52E6-4913-B241-A83EEED9DC88}" type="presParOf" srcId="{92D77056-C5EC-4399-B5A5-F9512F2B6751}" destId="{C06A4792-2DE4-48A5-9D6B-5E96082BA9F8}" srcOrd="3" destOrd="0" presId="urn:microsoft.com/office/officeart/2018/2/layout/IconVerticalSolidList"/>
    <dgm:cxn modelId="{C770BFC4-4E01-4004-9E83-CBA8779C60D8}" type="presParOf" srcId="{92D77056-C5EC-4399-B5A5-F9512F2B6751}" destId="{30D7C209-27F9-499A-9C53-CCC0F251460E}" srcOrd="4" destOrd="0" presId="urn:microsoft.com/office/officeart/2018/2/layout/IconVerticalSolidList"/>
    <dgm:cxn modelId="{C9C59328-2D3A-499D-A149-A15EEECD5F38}" type="presParOf" srcId="{62093C94-8294-4769-B712-2961B121EABB}" destId="{16ECDACB-0B11-481B-98A4-A0FA51A4C387}" srcOrd="7" destOrd="0" presId="urn:microsoft.com/office/officeart/2018/2/layout/IconVerticalSolidList"/>
    <dgm:cxn modelId="{8E291E2E-B1AD-4BD0-908A-3086A6418B5D}" type="presParOf" srcId="{62093C94-8294-4769-B712-2961B121EABB}" destId="{78A95E95-A87E-442A-89BB-BF742635080A}" srcOrd="8" destOrd="0" presId="urn:microsoft.com/office/officeart/2018/2/layout/IconVerticalSolidList"/>
    <dgm:cxn modelId="{74672086-3C43-468D-99CE-49803DEE1081}" type="presParOf" srcId="{78A95E95-A87E-442A-89BB-BF742635080A}" destId="{00BAB27D-874C-4992-8CFB-1993AC4594AB}" srcOrd="0" destOrd="0" presId="urn:microsoft.com/office/officeart/2018/2/layout/IconVerticalSolidList"/>
    <dgm:cxn modelId="{B01DA758-B17D-4F26-8B5D-11A53F3C4040}" type="presParOf" srcId="{78A95E95-A87E-442A-89BB-BF742635080A}" destId="{B3A92CC1-78E5-4C5C-A63F-AD07060590EE}" srcOrd="1" destOrd="0" presId="urn:microsoft.com/office/officeart/2018/2/layout/IconVerticalSolidList"/>
    <dgm:cxn modelId="{0A44BE04-E206-4B48-A102-0F515E77384F}" type="presParOf" srcId="{78A95E95-A87E-442A-89BB-BF742635080A}" destId="{5993DA13-E221-4417-B918-9247AAAC0E71}" srcOrd="2" destOrd="0" presId="urn:microsoft.com/office/officeart/2018/2/layout/IconVerticalSolidList"/>
    <dgm:cxn modelId="{C54FF7CF-D3A7-4C1E-977C-F965BAF6685E}" type="presParOf" srcId="{78A95E95-A87E-442A-89BB-BF742635080A}" destId="{725BF3AB-19D6-4EFA-8A01-E14976AE65E2}" srcOrd="3" destOrd="0" presId="urn:microsoft.com/office/officeart/2018/2/layout/IconVerticalSolidList"/>
    <dgm:cxn modelId="{DBA91F81-42C2-4A9C-973B-4C0470E813E0}" type="presParOf" srcId="{78A95E95-A87E-442A-89BB-BF742635080A}" destId="{D1470C6F-D8E1-40C8-8686-549CE481E068}" srcOrd="4" destOrd="0" presId="urn:microsoft.com/office/officeart/2018/2/layout/IconVerticalSolidList"/>
    <dgm:cxn modelId="{8921B175-ED8C-47A3-91DA-00FFE2CEA607}" type="presParOf" srcId="{62093C94-8294-4769-B712-2961B121EABB}" destId="{72B22C7D-5D98-49FE-8092-E8F2FD5AEF50}" srcOrd="9" destOrd="0" presId="urn:microsoft.com/office/officeart/2018/2/layout/IconVerticalSolidList"/>
    <dgm:cxn modelId="{263597A4-9B3B-47C2-B350-EACB8D60EB42}" type="presParOf" srcId="{62093C94-8294-4769-B712-2961B121EABB}" destId="{162911C2-030C-42EC-922B-BA38F999BA55}" srcOrd="10" destOrd="0" presId="urn:microsoft.com/office/officeart/2018/2/layout/IconVerticalSolidList"/>
    <dgm:cxn modelId="{F1F4F995-D102-461C-9A56-4F1D976F4235}" type="presParOf" srcId="{162911C2-030C-42EC-922B-BA38F999BA55}" destId="{65ECDDDB-C19F-46F1-A821-F1F9D2E0E8AA}" srcOrd="0" destOrd="0" presId="urn:microsoft.com/office/officeart/2018/2/layout/IconVerticalSolidList"/>
    <dgm:cxn modelId="{3A070D03-D18E-452F-B4F3-3A1AA4801276}" type="presParOf" srcId="{162911C2-030C-42EC-922B-BA38F999BA55}" destId="{BECC1312-FEFB-43FF-BD94-62D6524FDEED}" srcOrd="1" destOrd="0" presId="urn:microsoft.com/office/officeart/2018/2/layout/IconVerticalSolidList"/>
    <dgm:cxn modelId="{6C037DC3-E3EE-40EA-9854-3A747BC1BA0B}" type="presParOf" srcId="{162911C2-030C-42EC-922B-BA38F999BA55}" destId="{8E5D1A8E-4339-4814-BB49-A10B191309D9}" srcOrd="2" destOrd="0" presId="urn:microsoft.com/office/officeart/2018/2/layout/IconVerticalSolidList"/>
    <dgm:cxn modelId="{6E4C2E13-C3B0-4809-815D-ACFBFF7A1D94}" type="presParOf" srcId="{162911C2-030C-42EC-922B-BA38F999BA55}" destId="{FF631583-6FC5-4F02-B6B6-17790E7EB0F2}" srcOrd="3" destOrd="0" presId="urn:microsoft.com/office/officeart/2018/2/layout/IconVerticalSolidList"/>
    <dgm:cxn modelId="{043FEDDC-5145-4A91-BA74-EB4C6C94B3E9}" type="presParOf" srcId="{62093C94-8294-4769-B712-2961B121EABB}" destId="{15718463-92D4-45C0-8E30-77A627105771}" srcOrd="11" destOrd="0" presId="urn:microsoft.com/office/officeart/2018/2/layout/IconVerticalSolidList"/>
    <dgm:cxn modelId="{620EBDD3-8CCB-41F0-8C9A-C5FFF0390A30}" type="presParOf" srcId="{62093C94-8294-4769-B712-2961B121EABB}" destId="{C52C027C-B76E-4B91-8165-72BCB0910479}" srcOrd="12" destOrd="0" presId="urn:microsoft.com/office/officeart/2018/2/layout/IconVerticalSolidList"/>
    <dgm:cxn modelId="{9396573F-463E-4497-AB37-2071011A09C7}" type="presParOf" srcId="{C52C027C-B76E-4B91-8165-72BCB0910479}" destId="{22665599-04EB-41EE-817D-D7FFD420BA74}" srcOrd="0" destOrd="0" presId="urn:microsoft.com/office/officeart/2018/2/layout/IconVerticalSolidList"/>
    <dgm:cxn modelId="{9716CBDC-5987-42FA-B63F-4983EA96E366}" type="presParOf" srcId="{C52C027C-B76E-4B91-8165-72BCB0910479}" destId="{F0B7C9B6-5399-40AD-9333-78FEADFE6595}" srcOrd="1" destOrd="0" presId="urn:microsoft.com/office/officeart/2018/2/layout/IconVerticalSolidList"/>
    <dgm:cxn modelId="{8EB860C0-3C62-41E5-8389-AD15B6307E03}" type="presParOf" srcId="{C52C027C-B76E-4B91-8165-72BCB0910479}" destId="{959953CD-C17C-4C10-AFD7-5DFCF98B80D2}" srcOrd="2" destOrd="0" presId="urn:microsoft.com/office/officeart/2018/2/layout/IconVerticalSolidList"/>
    <dgm:cxn modelId="{84875D96-C836-4BB3-B567-BCD5B2B7B283}" type="presParOf" srcId="{C52C027C-B76E-4B91-8165-72BCB0910479}" destId="{9489D016-46F4-48BC-BA79-860023F6FB8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6D2BD3-B30A-4A68-AA3D-F232FF2A199E}"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DBC61A0-40F0-4949-9051-AB4962552167}">
      <dgm:prSet/>
      <dgm:spPr/>
      <dgm:t>
        <a:bodyPr/>
        <a:lstStyle/>
        <a:p>
          <a:pPr>
            <a:lnSpc>
              <a:spcPct val="100000"/>
            </a:lnSpc>
          </a:pPr>
          <a:r>
            <a:rPr lang="en-US" b="0">
              <a:latin typeface="Calibri"/>
              <a:cs typeface="Calibri"/>
            </a:rPr>
            <a:t>Data in several formats, such as the number of jobs currently available for different technologies and for different places, were gathered using the </a:t>
          </a:r>
          <a:r>
            <a:rPr lang="en-US" b="0" err="1">
              <a:latin typeface="Calibri"/>
              <a:cs typeface="Calibri"/>
            </a:rPr>
            <a:t>Github</a:t>
          </a:r>
          <a:r>
            <a:rPr lang="en-US" b="0">
              <a:latin typeface="Calibri"/>
              <a:cs typeface="Calibri"/>
            </a:rPr>
            <a:t> jobs API on python.</a:t>
          </a:r>
        </a:p>
      </dgm:t>
    </dgm:pt>
    <dgm:pt modelId="{B861EC7C-B23D-4F16-B3A6-EF6929B8180E}" type="parTrans" cxnId="{0F4A9FA3-21CB-4F51-A4E0-A89DE52F3BD5}">
      <dgm:prSet/>
      <dgm:spPr/>
      <dgm:t>
        <a:bodyPr/>
        <a:lstStyle/>
        <a:p>
          <a:endParaRPr lang="en-US"/>
        </a:p>
      </dgm:t>
    </dgm:pt>
    <dgm:pt modelId="{54FA3608-34D2-44BB-AC95-FEE22A05C40F}" type="sibTrans" cxnId="{0F4A9FA3-21CB-4F51-A4E0-A89DE52F3BD5}">
      <dgm:prSet/>
      <dgm:spPr/>
      <dgm:t>
        <a:bodyPr/>
        <a:lstStyle/>
        <a:p>
          <a:endParaRPr lang="en-US"/>
        </a:p>
      </dgm:t>
    </dgm:pt>
    <dgm:pt modelId="{78EE7736-650A-4EB1-A407-B49824B8C0E2}">
      <dgm:prSet/>
      <dgm:spPr/>
      <dgm:t>
        <a:bodyPr/>
        <a:lstStyle/>
        <a:p>
          <a:pPr>
            <a:lnSpc>
              <a:spcPct val="100000"/>
            </a:lnSpc>
          </a:pPr>
          <a:r>
            <a:rPr lang="en-US" b="0">
              <a:latin typeface="Calibri"/>
              <a:cs typeface="Calibri"/>
            </a:rPr>
            <a:t>To obtain the names of the programming languages and their yearly wages, the IBM website was scraped. The dataset from a 2019 Stack Overflow developer survey was downloaded and saved.</a:t>
          </a:r>
        </a:p>
      </dgm:t>
    </dgm:pt>
    <dgm:pt modelId="{EC2238EE-3E9C-4108-9D5A-66C71D5E8939}" type="parTrans" cxnId="{933F219B-49B1-4A65-B146-5BE32967CBB6}">
      <dgm:prSet/>
      <dgm:spPr/>
      <dgm:t>
        <a:bodyPr/>
        <a:lstStyle/>
        <a:p>
          <a:endParaRPr lang="en-US"/>
        </a:p>
      </dgm:t>
    </dgm:pt>
    <dgm:pt modelId="{4FA61373-BAD9-4AA7-8112-C40C1CDC8D27}" type="sibTrans" cxnId="{933F219B-49B1-4A65-B146-5BE32967CBB6}">
      <dgm:prSet/>
      <dgm:spPr/>
      <dgm:t>
        <a:bodyPr/>
        <a:lstStyle/>
        <a:p>
          <a:endParaRPr lang="en-US"/>
        </a:p>
      </dgm:t>
    </dgm:pt>
    <dgm:pt modelId="{7FF4F6CD-8BB3-4D4C-9F0A-8C7344277AA3}">
      <dgm:prSet/>
      <dgm:spPr/>
      <dgm:t>
        <a:bodyPr/>
        <a:lstStyle/>
        <a:p>
          <a:pPr>
            <a:lnSpc>
              <a:spcPct val="100000"/>
            </a:lnSpc>
          </a:pPr>
          <a:r>
            <a:rPr lang="en-US" b="0">
              <a:latin typeface="Calibri"/>
              <a:cs typeface="Calibri"/>
            </a:rPr>
            <a:t>Python was used to clean and analyze the data. To assess the distribution of data, the presence of outliers, and the correlation between various columns in the dataset, an exploratory data analysis was carried out.</a:t>
          </a:r>
        </a:p>
      </dgm:t>
    </dgm:pt>
    <dgm:pt modelId="{41259180-8FEE-419A-9684-24042E939F09}" type="parTrans" cxnId="{76C23D9C-B250-4F0D-AABA-B74E9BB768BD}">
      <dgm:prSet/>
      <dgm:spPr/>
      <dgm:t>
        <a:bodyPr/>
        <a:lstStyle/>
        <a:p>
          <a:endParaRPr lang="en-US"/>
        </a:p>
      </dgm:t>
    </dgm:pt>
    <dgm:pt modelId="{69156F36-A611-471F-81BC-53BFCF21E9BF}" type="sibTrans" cxnId="{76C23D9C-B250-4F0D-AABA-B74E9BB768BD}">
      <dgm:prSet/>
      <dgm:spPr/>
      <dgm:t>
        <a:bodyPr/>
        <a:lstStyle/>
        <a:p>
          <a:endParaRPr lang="en-US"/>
        </a:p>
      </dgm:t>
    </dgm:pt>
    <dgm:pt modelId="{1B169E11-9814-4BC1-B640-FE52BD2C8D23}">
      <dgm:prSet/>
      <dgm:spPr/>
      <dgm:t>
        <a:bodyPr/>
        <a:lstStyle/>
        <a:p>
          <a:pPr>
            <a:lnSpc>
              <a:spcPct val="100000"/>
            </a:lnSpc>
          </a:pPr>
          <a:r>
            <a:rPr lang="en-US" b="0">
              <a:latin typeface="Calibri"/>
              <a:cs typeface="Calibri"/>
            </a:rPr>
            <a:t>Charts, graphs, and dashboards were created using Python and Cognos analytics to visualize the data. All the python analyses were carried out on Jupyter notebook through visual studio.</a:t>
          </a:r>
        </a:p>
      </dgm:t>
    </dgm:pt>
    <dgm:pt modelId="{77D8259D-9287-4FBC-B8F2-D7B3FF0EEB17}" type="parTrans" cxnId="{1607C23D-5263-4DFB-B93E-2190BA2FA10F}">
      <dgm:prSet/>
      <dgm:spPr/>
      <dgm:t>
        <a:bodyPr/>
        <a:lstStyle/>
        <a:p>
          <a:endParaRPr lang="en-US"/>
        </a:p>
      </dgm:t>
    </dgm:pt>
    <dgm:pt modelId="{4DB29E9E-DAC7-4930-BC55-E4382C788C4D}" type="sibTrans" cxnId="{1607C23D-5263-4DFB-B93E-2190BA2FA10F}">
      <dgm:prSet/>
      <dgm:spPr/>
      <dgm:t>
        <a:bodyPr/>
        <a:lstStyle/>
        <a:p>
          <a:endParaRPr lang="en-US"/>
        </a:p>
      </dgm:t>
    </dgm:pt>
    <dgm:pt modelId="{1412BA64-89C5-4659-8BCA-9CCE018E50A3}" type="pres">
      <dgm:prSet presAssocID="{786D2BD3-B30A-4A68-AA3D-F232FF2A199E}" presName="root" presStyleCnt="0">
        <dgm:presLayoutVars>
          <dgm:dir/>
          <dgm:resizeHandles val="exact"/>
        </dgm:presLayoutVars>
      </dgm:prSet>
      <dgm:spPr/>
    </dgm:pt>
    <dgm:pt modelId="{F2C4C4E9-6AF9-4D72-B0C1-694D706B7163}" type="pres">
      <dgm:prSet presAssocID="{7DBC61A0-40F0-4949-9051-AB4962552167}" presName="compNode" presStyleCnt="0"/>
      <dgm:spPr/>
    </dgm:pt>
    <dgm:pt modelId="{13D83BD9-2B1E-43C9-AD00-3881FD0293EE}" type="pres">
      <dgm:prSet presAssocID="{7DBC61A0-40F0-4949-9051-AB49625521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F45AC67-871A-4B97-90F6-D67B39A54036}" type="pres">
      <dgm:prSet presAssocID="{7DBC61A0-40F0-4949-9051-AB4962552167}" presName="spaceRect" presStyleCnt="0"/>
      <dgm:spPr/>
    </dgm:pt>
    <dgm:pt modelId="{2791832C-B68F-4892-B40A-471329D50BFD}" type="pres">
      <dgm:prSet presAssocID="{7DBC61A0-40F0-4949-9051-AB4962552167}" presName="textRect" presStyleLbl="revTx" presStyleIdx="0" presStyleCnt="4">
        <dgm:presLayoutVars>
          <dgm:chMax val="1"/>
          <dgm:chPref val="1"/>
        </dgm:presLayoutVars>
      </dgm:prSet>
      <dgm:spPr/>
    </dgm:pt>
    <dgm:pt modelId="{92D0CD9B-3AA3-430B-9E44-561D8BBB406E}" type="pres">
      <dgm:prSet presAssocID="{54FA3608-34D2-44BB-AC95-FEE22A05C40F}" presName="sibTrans" presStyleCnt="0"/>
      <dgm:spPr/>
    </dgm:pt>
    <dgm:pt modelId="{3E0952FA-15C9-4D5D-84F3-34D493EAC2F7}" type="pres">
      <dgm:prSet presAssocID="{78EE7736-650A-4EB1-A407-B49824B8C0E2}" presName="compNode" presStyleCnt="0"/>
      <dgm:spPr/>
    </dgm:pt>
    <dgm:pt modelId="{8BBF4320-83C0-4583-A209-D189A3904965}" type="pres">
      <dgm:prSet presAssocID="{78EE7736-650A-4EB1-A407-B49824B8C0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67F55B73-6A3D-484D-AD06-AE0F488A28BC}" type="pres">
      <dgm:prSet presAssocID="{78EE7736-650A-4EB1-A407-B49824B8C0E2}" presName="spaceRect" presStyleCnt="0"/>
      <dgm:spPr/>
    </dgm:pt>
    <dgm:pt modelId="{1CE54A8C-CE15-44DD-A9C4-8430976DC7A4}" type="pres">
      <dgm:prSet presAssocID="{78EE7736-650A-4EB1-A407-B49824B8C0E2}" presName="textRect" presStyleLbl="revTx" presStyleIdx="1" presStyleCnt="4">
        <dgm:presLayoutVars>
          <dgm:chMax val="1"/>
          <dgm:chPref val="1"/>
        </dgm:presLayoutVars>
      </dgm:prSet>
      <dgm:spPr/>
    </dgm:pt>
    <dgm:pt modelId="{B9E41632-ED27-407C-A0C2-EFAB5043838B}" type="pres">
      <dgm:prSet presAssocID="{4FA61373-BAD9-4AA7-8112-C40C1CDC8D27}" presName="sibTrans" presStyleCnt="0"/>
      <dgm:spPr/>
    </dgm:pt>
    <dgm:pt modelId="{9E84602D-7D2D-4BD9-B911-F0831ADDD3DC}" type="pres">
      <dgm:prSet presAssocID="{7FF4F6CD-8BB3-4D4C-9F0A-8C7344277AA3}" presName="compNode" presStyleCnt="0"/>
      <dgm:spPr/>
    </dgm:pt>
    <dgm:pt modelId="{2B97A8F8-C761-4DBA-BB79-4422542989D7}" type="pres">
      <dgm:prSet presAssocID="{7FF4F6CD-8BB3-4D4C-9F0A-8C7344277A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ADE7400D-B468-4A1E-B9A4-81F493845031}" type="pres">
      <dgm:prSet presAssocID="{7FF4F6CD-8BB3-4D4C-9F0A-8C7344277AA3}" presName="spaceRect" presStyleCnt="0"/>
      <dgm:spPr/>
    </dgm:pt>
    <dgm:pt modelId="{BA93580E-5D19-4599-9422-0AA36333DF67}" type="pres">
      <dgm:prSet presAssocID="{7FF4F6CD-8BB3-4D4C-9F0A-8C7344277AA3}" presName="textRect" presStyleLbl="revTx" presStyleIdx="2" presStyleCnt="4">
        <dgm:presLayoutVars>
          <dgm:chMax val="1"/>
          <dgm:chPref val="1"/>
        </dgm:presLayoutVars>
      </dgm:prSet>
      <dgm:spPr/>
    </dgm:pt>
    <dgm:pt modelId="{5EE45304-E128-4471-B58F-DFE23D598450}" type="pres">
      <dgm:prSet presAssocID="{69156F36-A611-471F-81BC-53BFCF21E9BF}" presName="sibTrans" presStyleCnt="0"/>
      <dgm:spPr/>
    </dgm:pt>
    <dgm:pt modelId="{3A181087-E75E-472C-B447-2B5BA4D2C7CF}" type="pres">
      <dgm:prSet presAssocID="{1B169E11-9814-4BC1-B640-FE52BD2C8D23}" presName="compNode" presStyleCnt="0"/>
      <dgm:spPr/>
    </dgm:pt>
    <dgm:pt modelId="{E4157641-8016-40F8-96B5-CD8DBDD72020}" type="pres">
      <dgm:prSet presAssocID="{1B169E11-9814-4BC1-B640-FE52BD2C8D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Pie Chart"/>
        </a:ext>
      </dgm:extLst>
    </dgm:pt>
    <dgm:pt modelId="{67B10282-C63A-4A4F-844B-F575CC19374F}" type="pres">
      <dgm:prSet presAssocID="{1B169E11-9814-4BC1-B640-FE52BD2C8D23}" presName="spaceRect" presStyleCnt="0"/>
      <dgm:spPr/>
    </dgm:pt>
    <dgm:pt modelId="{E9CE101B-9DA0-409E-909C-C782F8415295}" type="pres">
      <dgm:prSet presAssocID="{1B169E11-9814-4BC1-B640-FE52BD2C8D23}" presName="textRect" presStyleLbl="revTx" presStyleIdx="3" presStyleCnt="4">
        <dgm:presLayoutVars>
          <dgm:chMax val="1"/>
          <dgm:chPref val="1"/>
        </dgm:presLayoutVars>
      </dgm:prSet>
      <dgm:spPr/>
    </dgm:pt>
  </dgm:ptLst>
  <dgm:cxnLst>
    <dgm:cxn modelId="{1607C23D-5263-4DFB-B93E-2190BA2FA10F}" srcId="{786D2BD3-B30A-4A68-AA3D-F232FF2A199E}" destId="{1B169E11-9814-4BC1-B640-FE52BD2C8D23}" srcOrd="3" destOrd="0" parTransId="{77D8259D-9287-4FBC-B8F2-D7B3FF0EEB17}" sibTransId="{4DB29E9E-DAC7-4930-BC55-E4382C788C4D}"/>
    <dgm:cxn modelId="{1389397B-85F8-451F-B646-734521E473AD}" type="presOf" srcId="{786D2BD3-B30A-4A68-AA3D-F232FF2A199E}" destId="{1412BA64-89C5-4659-8BCA-9CCE018E50A3}" srcOrd="0" destOrd="0" presId="urn:microsoft.com/office/officeart/2018/2/layout/IconLabelList"/>
    <dgm:cxn modelId="{FC4B5E8C-7AAB-4885-98FC-63B0D48DED0F}" type="presOf" srcId="{1B169E11-9814-4BC1-B640-FE52BD2C8D23}" destId="{E9CE101B-9DA0-409E-909C-C782F8415295}" srcOrd="0" destOrd="0" presId="urn:microsoft.com/office/officeart/2018/2/layout/IconLabelList"/>
    <dgm:cxn modelId="{933F219B-49B1-4A65-B146-5BE32967CBB6}" srcId="{786D2BD3-B30A-4A68-AA3D-F232FF2A199E}" destId="{78EE7736-650A-4EB1-A407-B49824B8C0E2}" srcOrd="1" destOrd="0" parTransId="{EC2238EE-3E9C-4108-9D5A-66C71D5E8939}" sibTransId="{4FA61373-BAD9-4AA7-8112-C40C1CDC8D27}"/>
    <dgm:cxn modelId="{76C23D9C-B250-4F0D-AABA-B74E9BB768BD}" srcId="{786D2BD3-B30A-4A68-AA3D-F232FF2A199E}" destId="{7FF4F6CD-8BB3-4D4C-9F0A-8C7344277AA3}" srcOrd="2" destOrd="0" parTransId="{41259180-8FEE-419A-9684-24042E939F09}" sibTransId="{69156F36-A611-471F-81BC-53BFCF21E9BF}"/>
    <dgm:cxn modelId="{0F4A9FA3-21CB-4F51-A4E0-A89DE52F3BD5}" srcId="{786D2BD3-B30A-4A68-AA3D-F232FF2A199E}" destId="{7DBC61A0-40F0-4949-9051-AB4962552167}" srcOrd="0" destOrd="0" parTransId="{B861EC7C-B23D-4F16-B3A6-EF6929B8180E}" sibTransId="{54FA3608-34D2-44BB-AC95-FEE22A05C40F}"/>
    <dgm:cxn modelId="{45C60DA9-553E-43C5-8D7A-D1D4AD16B158}" type="presOf" srcId="{78EE7736-650A-4EB1-A407-B49824B8C0E2}" destId="{1CE54A8C-CE15-44DD-A9C4-8430976DC7A4}" srcOrd="0" destOrd="0" presId="urn:microsoft.com/office/officeart/2018/2/layout/IconLabelList"/>
    <dgm:cxn modelId="{093703C7-5ACE-4800-B573-F2EB988A22C7}" type="presOf" srcId="{7FF4F6CD-8BB3-4D4C-9F0A-8C7344277AA3}" destId="{BA93580E-5D19-4599-9422-0AA36333DF67}" srcOrd="0" destOrd="0" presId="urn:microsoft.com/office/officeart/2018/2/layout/IconLabelList"/>
    <dgm:cxn modelId="{BE20BFE2-FF5B-4973-A964-672A13141A7A}" type="presOf" srcId="{7DBC61A0-40F0-4949-9051-AB4962552167}" destId="{2791832C-B68F-4892-B40A-471329D50BFD}" srcOrd="0" destOrd="0" presId="urn:microsoft.com/office/officeart/2018/2/layout/IconLabelList"/>
    <dgm:cxn modelId="{56CE034E-AC4E-42A8-95D3-C97B38C76F56}" type="presParOf" srcId="{1412BA64-89C5-4659-8BCA-9CCE018E50A3}" destId="{F2C4C4E9-6AF9-4D72-B0C1-694D706B7163}" srcOrd="0" destOrd="0" presId="urn:microsoft.com/office/officeart/2018/2/layout/IconLabelList"/>
    <dgm:cxn modelId="{F841DEB6-4EC9-4587-BA60-4DF91BDE699F}" type="presParOf" srcId="{F2C4C4E9-6AF9-4D72-B0C1-694D706B7163}" destId="{13D83BD9-2B1E-43C9-AD00-3881FD0293EE}" srcOrd="0" destOrd="0" presId="urn:microsoft.com/office/officeart/2018/2/layout/IconLabelList"/>
    <dgm:cxn modelId="{CBEAD729-C841-4E7A-9F16-E66405FB6B1E}" type="presParOf" srcId="{F2C4C4E9-6AF9-4D72-B0C1-694D706B7163}" destId="{FF45AC67-871A-4B97-90F6-D67B39A54036}" srcOrd="1" destOrd="0" presId="urn:microsoft.com/office/officeart/2018/2/layout/IconLabelList"/>
    <dgm:cxn modelId="{07112A8A-44B2-4DCF-B275-63190E412512}" type="presParOf" srcId="{F2C4C4E9-6AF9-4D72-B0C1-694D706B7163}" destId="{2791832C-B68F-4892-B40A-471329D50BFD}" srcOrd="2" destOrd="0" presId="urn:microsoft.com/office/officeart/2018/2/layout/IconLabelList"/>
    <dgm:cxn modelId="{93A5A12E-8C3D-4AC9-AACB-40AF82984332}" type="presParOf" srcId="{1412BA64-89C5-4659-8BCA-9CCE018E50A3}" destId="{92D0CD9B-3AA3-430B-9E44-561D8BBB406E}" srcOrd="1" destOrd="0" presId="urn:microsoft.com/office/officeart/2018/2/layout/IconLabelList"/>
    <dgm:cxn modelId="{52D3C8B9-EB3D-44A5-B301-6CBB4739D1B1}" type="presParOf" srcId="{1412BA64-89C5-4659-8BCA-9CCE018E50A3}" destId="{3E0952FA-15C9-4D5D-84F3-34D493EAC2F7}" srcOrd="2" destOrd="0" presId="urn:microsoft.com/office/officeart/2018/2/layout/IconLabelList"/>
    <dgm:cxn modelId="{F218049D-A485-4602-9D63-DF0D8B32BD14}" type="presParOf" srcId="{3E0952FA-15C9-4D5D-84F3-34D493EAC2F7}" destId="{8BBF4320-83C0-4583-A209-D189A3904965}" srcOrd="0" destOrd="0" presId="urn:microsoft.com/office/officeart/2018/2/layout/IconLabelList"/>
    <dgm:cxn modelId="{75E9BD4E-B40D-42AF-AB3B-8CFA55AF09F5}" type="presParOf" srcId="{3E0952FA-15C9-4D5D-84F3-34D493EAC2F7}" destId="{67F55B73-6A3D-484D-AD06-AE0F488A28BC}" srcOrd="1" destOrd="0" presId="urn:microsoft.com/office/officeart/2018/2/layout/IconLabelList"/>
    <dgm:cxn modelId="{AA0BFAFB-6B89-4D97-9128-219F3CF2E99C}" type="presParOf" srcId="{3E0952FA-15C9-4D5D-84F3-34D493EAC2F7}" destId="{1CE54A8C-CE15-44DD-A9C4-8430976DC7A4}" srcOrd="2" destOrd="0" presId="urn:microsoft.com/office/officeart/2018/2/layout/IconLabelList"/>
    <dgm:cxn modelId="{E200E076-8A61-4AB3-A3A7-0EDE200D5C13}" type="presParOf" srcId="{1412BA64-89C5-4659-8BCA-9CCE018E50A3}" destId="{B9E41632-ED27-407C-A0C2-EFAB5043838B}" srcOrd="3" destOrd="0" presId="urn:microsoft.com/office/officeart/2018/2/layout/IconLabelList"/>
    <dgm:cxn modelId="{EE2303F9-2BBC-4939-94EA-05109D2E68AE}" type="presParOf" srcId="{1412BA64-89C5-4659-8BCA-9CCE018E50A3}" destId="{9E84602D-7D2D-4BD9-B911-F0831ADDD3DC}" srcOrd="4" destOrd="0" presId="urn:microsoft.com/office/officeart/2018/2/layout/IconLabelList"/>
    <dgm:cxn modelId="{32CE8329-46F7-4135-BCDC-E62F4496A293}" type="presParOf" srcId="{9E84602D-7D2D-4BD9-B911-F0831ADDD3DC}" destId="{2B97A8F8-C761-4DBA-BB79-4422542989D7}" srcOrd="0" destOrd="0" presId="urn:microsoft.com/office/officeart/2018/2/layout/IconLabelList"/>
    <dgm:cxn modelId="{C85892AC-A453-45C5-BD5E-7646F52701E3}" type="presParOf" srcId="{9E84602D-7D2D-4BD9-B911-F0831ADDD3DC}" destId="{ADE7400D-B468-4A1E-B9A4-81F493845031}" srcOrd="1" destOrd="0" presId="urn:microsoft.com/office/officeart/2018/2/layout/IconLabelList"/>
    <dgm:cxn modelId="{4F5B6C6D-E5D0-435E-94B7-B390C86D97B0}" type="presParOf" srcId="{9E84602D-7D2D-4BD9-B911-F0831ADDD3DC}" destId="{BA93580E-5D19-4599-9422-0AA36333DF67}" srcOrd="2" destOrd="0" presId="urn:microsoft.com/office/officeart/2018/2/layout/IconLabelList"/>
    <dgm:cxn modelId="{93AA7D2C-582A-4FEF-825D-439FF3160F29}" type="presParOf" srcId="{1412BA64-89C5-4659-8BCA-9CCE018E50A3}" destId="{5EE45304-E128-4471-B58F-DFE23D598450}" srcOrd="5" destOrd="0" presId="urn:microsoft.com/office/officeart/2018/2/layout/IconLabelList"/>
    <dgm:cxn modelId="{25F41E20-A68A-4219-8BBC-F3D465E85735}" type="presParOf" srcId="{1412BA64-89C5-4659-8BCA-9CCE018E50A3}" destId="{3A181087-E75E-472C-B447-2B5BA4D2C7CF}" srcOrd="6" destOrd="0" presId="urn:microsoft.com/office/officeart/2018/2/layout/IconLabelList"/>
    <dgm:cxn modelId="{C1FCDF0C-48BF-4797-8B11-60C4F2FBD0AD}" type="presParOf" srcId="{3A181087-E75E-472C-B447-2B5BA4D2C7CF}" destId="{E4157641-8016-40F8-96B5-CD8DBDD72020}" srcOrd="0" destOrd="0" presId="urn:microsoft.com/office/officeart/2018/2/layout/IconLabelList"/>
    <dgm:cxn modelId="{C19EAEDD-6A88-438D-A957-66821C4DD404}" type="presParOf" srcId="{3A181087-E75E-472C-B447-2B5BA4D2C7CF}" destId="{67B10282-C63A-4A4F-844B-F575CC19374F}" srcOrd="1" destOrd="0" presId="urn:microsoft.com/office/officeart/2018/2/layout/IconLabelList"/>
    <dgm:cxn modelId="{848CD49D-49FF-4196-B1CC-E953669806D9}" type="presParOf" srcId="{3A181087-E75E-472C-B447-2B5BA4D2C7CF}" destId="{E9CE101B-9DA0-409E-909C-C782F8415295}"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9C2D8F-0F22-44C9-9939-E43D77CACF4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A772633-4A59-4737-A8BF-78FF03950649}">
      <dgm:prSet/>
      <dgm:spPr/>
      <dgm:t>
        <a:bodyPr/>
        <a:lstStyle/>
        <a:p>
          <a:pPr>
            <a:lnSpc>
              <a:spcPct val="100000"/>
            </a:lnSpc>
          </a:pPr>
          <a:r>
            <a:rPr lang="en-US"/>
            <a:t>Findings</a:t>
          </a:r>
        </a:p>
      </dgm:t>
    </dgm:pt>
    <dgm:pt modelId="{890987BA-1FF1-4294-919B-9294539F71B8}" type="parTrans" cxnId="{98C049C3-1BB4-4FCB-B6AA-0F9ABD7E4D90}">
      <dgm:prSet/>
      <dgm:spPr/>
      <dgm:t>
        <a:bodyPr/>
        <a:lstStyle/>
        <a:p>
          <a:endParaRPr lang="en-US"/>
        </a:p>
      </dgm:t>
    </dgm:pt>
    <dgm:pt modelId="{1A78FF58-6468-488B-9621-461AFDA7AAB6}" type="sibTrans" cxnId="{98C049C3-1BB4-4FCB-B6AA-0F9ABD7E4D90}">
      <dgm:prSet/>
      <dgm:spPr/>
      <dgm:t>
        <a:bodyPr/>
        <a:lstStyle/>
        <a:p>
          <a:pPr>
            <a:lnSpc>
              <a:spcPct val="100000"/>
            </a:lnSpc>
          </a:pPr>
          <a:endParaRPr lang="en-US"/>
        </a:p>
      </dgm:t>
    </dgm:pt>
    <dgm:pt modelId="{1E01C1A9-4EE9-4D47-AF4F-3FC481ED9F54}">
      <dgm:prSet/>
      <dgm:spPr/>
      <dgm:t>
        <a:bodyPr/>
        <a:lstStyle/>
        <a:p>
          <a:pPr>
            <a:lnSpc>
              <a:spcPct val="100000"/>
            </a:lnSpc>
          </a:pPr>
          <a:r>
            <a:rPr lang="en-US"/>
            <a:t>Javascript, HTML/CSS, SQL, Shell languages and Python are the most used languages currently.</a:t>
          </a:r>
        </a:p>
      </dgm:t>
    </dgm:pt>
    <dgm:pt modelId="{62602F98-1ED1-41B1-9055-F3F6E20A8840}" type="parTrans" cxnId="{E597FFC7-C48F-4348-8250-DB0CBE2EF832}">
      <dgm:prSet/>
      <dgm:spPr/>
      <dgm:t>
        <a:bodyPr/>
        <a:lstStyle/>
        <a:p>
          <a:endParaRPr lang="en-US"/>
        </a:p>
      </dgm:t>
    </dgm:pt>
    <dgm:pt modelId="{0E9CD656-FDC3-4775-8ED0-326FE8D18D38}" type="sibTrans" cxnId="{E597FFC7-C48F-4348-8250-DB0CBE2EF832}">
      <dgm:prSet/>
      <dgm:spPr/>
      <dgm:t>
        <a:bodyPr/>
        <a:lstStyle/>
        <a:p>
          <a:pPr>
            <a:lnSpc>
              <a:spcPct val="100000"/>
            </a:lnSpc>
          </a:pPr>
          <a:endParaRPr lang="en-US"/>
        </a:p>
      </dgm:t>
    </dgm:pt>
    <dgm:pt modelId="{2ACA533D-7282-414E-971C-A7E89D3E59E9}">
      <dgm:prSet/>
      <dgm:spPr/>
      <dgm:t>
        <a:bodyPr/>
        <a:lstStyle/>
        <a:p>
          <a:pPr>
            <a:lnSpc>
              <a:spcPct val="100000"/>
            </a:lnSpc>
          </a:pPr>
          <a:r>
            <a:rPr lang="en-US"/>
            <a:t>Javascript, HTML/CSS, Python, SQL, and Typescript will be the most used languages next year and future years.</a:t>
          </a:r>
        </a:p>
      </dgm:t>
    </dgm:pt>
    <dgm:pt modelId="{FA4F2B59-93D9-4B3B-BBA5-5225DCCD2A18}" type="parTrans" cxnId="{070162D5-4B69-4CC4-92C1-D552D6CA4991}">
      <dgm:prSet/>
      <dgm:spPr/>
      <dgm:t>
        <a:bodyPr/>
        <a:lstStyle/>
        <a:p>
          <a:endParaRPr lang="en-US"/>
        </a:p>
      </dgm:t>
    </dgm:pt>
    <dgm:pt modelId="{0680AD79-F1CA-4D70-9C2B-A9B4EF297D04}" type="sibTrans" cxnId="{070162D5-4B69-4CC4-92C1-D552D6CA4991}">
      <dgm:prSet/>
      <dgm:spPr/>
      <dgm:t>
        <a:bodyPr/>
        <a:lstStyle/>
        <a:p>
          <a:pPr>
            <a:lnSpc>
              <a:spcPct val="100000"/>
            </a:lnSpc>
          </a:pPr>
          <a:endParaRPr lang="en-US"/>
        </a:p>
      </dgm:t>
    </dgm:pt>
    <dgm:pt modelId="{26CEC773-8973-4DB5-9DAF-B84276ED2417}">
      <dgm:prSet/>
      <dgm:spPr/>
      <dgm:t>
        <a:bodyPr/>
        <a:lstStyle/>
        <a:p>
          <a:pPr>
            <a:lnSpc>
              <a:spcPct val="100000"/>
            </a:lnSpc>
          </a:pPr>
          <a:r>
            <a:rPr lang="en-US"/>
            <a:t>Python will have more demand than SQL next year.</a:t>
          </a:r>
        </a:p>
      </dgm:t>
    </dgm:pt>
    <dgm:pt modelId="{2DC39DA3-F28C-42E4-841F-2DF656968450}" type="parTrans" cxnId="{6978387D-04AC-46F1-A54F-2634626FCF95}">
      <dgm:prSet/>
      <dgm:spPr/>
      <dgm:t>
        <a:bodyPr/>
        <a:lstStyle/>
        <a:p>
          <a:endParaRPr lang="en-US"/>
        </a:p>
      </dgm:t>
    </dgm:pt>
    <dgm:pt modelId="{AA2CC4CC-7D1A-4E19-9F5D-7B7D84F77A98}" type="sibTrans" cxnId="{6978387D-04AC-46F1-A54F-2634626FCF95}">
      <dgm:prSet/>
      <dgm:spPr/>
      <dgm:t>
        <a:bodyPr/>
        <a:lstStyle/>
        <a:p>
          <a:endParaRPr lang="en-US"/>
        </a:p>
      </dgm:t>
    </dgm:pt>
    <dgm:pt modelId="{7DCB9EC4-8CC1-46A8-A407-EAC64021111A}" type="pres">
      <dgm:prSet presAssocID="{CA9C2D8F-0F22-44C9-9939-E43D77CACF43}" presName="root" presStyleCnt="0">
        <dgm:presLayoutVars>
          <dgm:dir/>
          <dgm:resizeHandles val="exact"/>
        </dgm:presLayoutVars>
      </dgm:prSet>
      <dgm:spPr/>
    </dgm:pt>
    <dgm:pt modelId="{60E1ECDC-CC8F-422A-9C54-AE9B80082E4F}" type="pres">
      <dgm:prSet presAssocID="{CA9C2D8F-0F22-44C9-9939-E43D77CACF43}" presName="container" presStyleCnt="0">
        <dgm:presLayoutVars>
          <dgm:dir/>
          <dgm:resizeHandles val="exact"/>
        </dgm:presLayoutVars>
      </dgm:prSet>
      <dgm:spPr/>
    </dgm:pt>
    <dgm:pt modelId="{1868DFA8-3FF0-4D5E-B37F-EC82F0E4F042}" type="pres">
      <dgm:prSet presAssocID="{9A772633-4A59-4737-A8BF-78FF03950649}" presName="compNode" presStyleCnt="0"/>
      <dgm:spPr/>
    </dgm:pt>
    <dgm:pt modelId="{11BBCEBC-2F12-438F-9EF0-62607CE64A2A}" type="pres">
      <dgm:prSet presAssocID="{9A772633-4A59-4737-A8BF-78FF03950649}" presName="iconBgRect" presStyleLbl="bgShp" presStyleIdx="0" presStyleCnt="4"/>
      <dgm:spPr/>
    </dgm:pt>
    <dgm:pt modelId="{63A3856E-267D-4863-A1CF-7E20609DAB6A}" type="pres">
      <dgm:prSet presAssocID="{9A772633-4A59-4737-A8BF-78FF0395064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5B0C4DF3-6AB7-47BF-A9FE-D1E254AA1713}" type="pres">
      <dgm:prSet presAssocID="{9A772633-4A59-4737-A8BF-78FF03950649}" presName="spaceRect" presStyleCnt="0"/>
      <dgm:spPr/>
    </dgm:pt>
    <dgm:pt modelId="{B86E3E33-D7C7-417C-B3F3-3E70C1A9A5B9}" type="pres">
      <dgm:prSet presAssocID="{9A772633-4A59-4737-A8BF-78FF03950649}" presName="textRect" presStyleLbl="revTx" presStyleIdx="0" presStyleCnt="4">
        <dgm:presLayoutVars>
          <dgm:chMax val="1"/>
          <dgm:chPref val="1"/>
        </dgm:presLayoutVars>
      </dgm:prSet>
      <dgm:spPr/>
    </dgm:pt>
    <dgm:pt modelId="{5D616E8E-990D-458D-98A5-645670A35627}" type="pres">
      <dgm:prSet presAssocID="{1A78FF58-6468-488B-9621-461AFDA7AAB6}" presName="sibTrans" presStyleLbl="sibTrans2D1" presStyleIdx="0" presStyleCnt="0"/>
      <dgm:spPr/>
    </dgm:pt>
    <dgm:pt modelId="{E966D009-D9A1-46B4-8E00-1F3173C2389B}" type="pres">
      <dgm:prSet presAssocID="{1E01C1A9-4EE9-4D47-AF4F-3FC481ED9F54}" presName="compNode" presStyleCnt="0"/>
      <dgm:spPr/>
    </dgm:pt>
    <dgm:pt modelId="{9B7E0BB7-6583-4916-82F2-C691E3DE29C4}" type="pres">
      <dgm:prSet presAssocID="{1E01C1A9-4EE9-4D47-AF4F-3FC481ED9F54}" presName="iconBgRect" presStyleLbl="bgShp" presStyleIdx="1" presStyleCnt="4"/>
      <dgm:spPr/>
    </dgm:pt>
    <dgm:pt modelId="{5C7CF0F7-18B8-4BBE-B416-5219378C0B81}" type="pres">
      <dgm:prSet presAssocID="{1E01C1A9-4EE9-4D47-AF4F-3FC481ED9F5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F3E649E1-2266-4C89-B200-774C43AF97B7}" type="pres">
      <dgm:prSet presAssocID="{1E01C1A9-4EE9-4D47-AF4F-3FC481ED9F54}" presName="spaceRect" presStyleCnt="0"/>
      <dgm:spPr/>
    </dgm:pt>
    <dgm:pt modelId="{DD95DC89-D3D9-495A-8A1D-2ED8EA639416}" type="pres">
      <dgm:prSet presAssocID="{1E01C1A9-4EE9-4D47-AF4F-3FC481ED9F54}" presName="textRect" presStyleLbl="revTx" presStyleIdx="1" presStyleCnt="4">
        <dgm:presLayoutVars>
          <dgm:chMax val="1"/>
          <dgm:chPref val="1"/>
        </dgm:presLayoutVars>
      </dgm:prSet>
      <dgm:spPr/>
    </dgm:pt>
    <dgm:pt modelId="{E8D99324-D4D1-43CD-8380-58BF21C16D20}" type="pres">
      <dgm:prSet presAssocID="{0E9CD656-FDC3-4775-8ED0-326FE8D18D38}" presName="sibTrans" presStyleLbl="sibTrans2D1" presStyleIdx="0" presStyleCnt="0"/>
      <dgm:spPr/>
    </dgm:pt>
    <dgm:pt modelId="{71702BAA-A1CD-47C8-B41B-ADDFE1B7F704}" type="pres">
      <dgm:prSet presAssocID="{2ACA533D-7282-414E-971C-A7E89D3E59E9}" presName="compNode" presStyleCnt="0"/>
      <dgm:spPr/>
    </dgm:pt>
    <dgm:pt modelId="{BBF505AE-3711-467D-97FF-6E066BCFF0D1}" type="pres">
      <dgm:prSet presAssocID="{2ACA533D-7282-414E-971C-A7E89D3E59E9}" presName="iconBgRect" presStyleLbl="bgShp" presStyleIdx="2" presStyleCnt="4"/>
      <dgm:spPr/>
    </dgm:pt>
    <dgm:pt modelId="{7EE63927-AF80-44CF-B820-1F6C48144E15}" type="pres">
      <dgm:prSet presAssocID="{2ACA533D-7282-414E-971C-A7E89D3E59E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150EEC58-27C3-42F0-B687-D84722018F46}" type="pres">
      <dgm:prSet presAssocID="{2ACA533D-7282-414E-971C-A7E89D3E59E9}" presName="spaceRect" presStyleCnt="0"/>
      <dgm:spPr/>
    </dgm:pt>
    <dgm:pt modelId="{D6E53296-345C-4C67-B0DE-9C6CBF15EC78}" type="pres">
      <dgm:prSet presAssocID="{2ACA533D-7282-414E-971C-A7E89D3E59E9}" presName="textRect" presStyleLbl="revTx" presStyleIdx="2" presStyleCnt="4">
        <dgm:presLayoutVars>
          <dgm:chMax val="1"/>
          <dgm:chPref val="1"/>
        </dgm:presLayoutVars>
      </dgm:prSet>
      <dgm:spPr/>
    </dgm:pt>
    <dgm:pt modelId="{AF0B7CB0-BC8F-440A-9881-1C3C6FFE2B9B}" type="pres">
      <dgm:prSet presAssocID="{0680AD79-F1CA-4D70-9C2B-A9B4EF297D04}" presName="sibTrans" presStyleLbl="sibTrans2D1" presStyleIdx="0" presStyleCnt="0"/>
      <dgm:spPr/>
    </dgm:pt>
    <dgm:pt modelId="{FEEB975F-5BBF-4BA0-8723-B5BE1A9BA40B}" type="pres">
      <dgm:prSet presAssocID="{26CEC773-8973-4DB5-9DAF-B84276ED2417}" presName="compNode" presStyleCnt="0"/>
      <dgm:spPr/>
    </dgm:pt>
    <dgm:pt modelId="{46B19753-A011-4A2F-B647-968B8125C2F5}" type="pres">
      <dgm:prSet presAssocID="{26CEC773-8973-4DB5-9DAF-B84276ED2417}" presName="iconBgRect" presStyleLbl="bgShp" presStyleIdx="3" presStyleCnt="4"/>
      <dgm:spPr/>
    </dgm:pt>
    <dgm:pt modelId="{CF80CE4B-F6CA-4308-A237-AA09AB9D2A84}" type="pres">
      <dgm:prSet presAssocID="{26CEC773-8973-4DB5-9DAF-B84276ED241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A66725FB-DCFD-482F-89D3-B921904DD0AA}" type="pres">
      <dgm:prSet presAssocID="{26CEC773-8973-4DB5-9DAF-B84276ED2417}" presName="spaceRect" presStyleCnt="0"/>
      <dgm:spPr/>
    </dgm:pt>
    <dgm:pt modelId="{10011B87-7040-4311-82A6-7F7705354081}" type="pres">
      <dgm:prSet presAssocID="{26CEC773-8973-4DB5-9DAF-B84276ED2417}" presName="textRect" presStyleLbl="revTx" presStyleIdx="3" presStyleCnt="4">
        <dgm:presLayoutVars>
          <dgm:chMax val="1"/>
          <dgm:chPref val="1"/>
        </dgm:presLayoutVars>
      </dgm:prSet>
      <dgm:spPr/>
    </dgm:pt>
  </dgm:ptLst>
  <dgm:cxnLst>
    <dgm:cxn modelId="{FE328510-239E-4663-BD6F-5B1ED15FB8C2}" type="presOf" srcId="{9A772633-4A59-4737-A8BF-78FF03950649}" destId="{B86E3E33-D7C7-417C-B3F3-3E70C1A9A5B9}" srcOrd="0" destOrd="0" presId="urn:microsoft.com/office/officeart/2018/2/layout/IconCircleList"/>
    <dgm:cxn modelId="{2A29471E-67F0-4586-A468-AAF1128C01F7}" type="presOf" srcId="{1A78FF58-6468-488B-9621-461AFDA7AAB6}" destId="{5D616E8E-990D-458D-98A5-645670A35627}" srcOrd="0" destOrd="0" presId="urn:microsoft.com/office/officeart/2018/2/layout/IconCircleList"/>
    <dgm:cxn modelId="{29885145-E16A-45DE-831A-C27023EF92F5}" type="presOf" srcId="{CA9C2D8F-0F22-44C9-9939-E43D77CACF43}" destId="{7DCB9EC4-8CC1-46A8-A407-EAC64021111A}" srcOrd="0" destOrd="0" presId="urn:microsoft.com/office/officeart/2018/2/layout/IconCircleList"/>
    <dgm:cxn modelId="{D4BADF68-632A-4D18-8608-2928C6ECB1A1}" type="presOf" srcId="{0E9CD656-FDC3-4775-8ED0-326FE8D18D38}" destId="{E8D99324-D4D1-43CD-8380-58BF21C16D20}" srcOrd="0" destOrd="0" presId="urn:microsoft.com/office/officeart/2018/2/layout/IconCircleList"/>
    <dgm:cxn modelId="{EBD96271-A9DA-4D98-A1B9-7F43D056AD86}" type="presOf" srcId="{1E01C1A9-4EE9-4D47-AF4F-3FC481ED9F54}" destId="{DD95DC89-D3D9-495A-8A1D-2ED8EA639416}" srcOrd="0" destOrd="0" presId="urn:microsoft.com/office/officeart/2018/2/layout/IconCircleList"/>
    <dgm:cxn modelId="{E5532655-20CD-4416-AB65-F0B7C8FD7BA4}" type="presOf" srcId="{2ACA533D-7282-414E-971C-A7E89D3E59E9}" destId="{D6E53296-345C-4C67-B0DE-9C6CBF15EC78}" srcOrd="0" destOrd="0" presId="urn:microsoft.com/office/officeart/2018/2/layout/IconCircleList"/>
    <dgm:cxn modelId="{6978387D-04AC-46F1-A54F-2634626FCF95}" srcId="{CA9C2D8F-0F22-44C9-9939-E43D77CACF43}" destId="{26CEC773-8973-4DB5-9DAF-B84276ED2417}" srcOrd="3" destOrd="0" parTransId="{2DC39DA3-F28C-42E4-841F-2DF656968450}" sibTransId="{AA2CC4CC-7D1A-4E19-9F5D-7B7D84F77A98}"/>
    <dgm:cxn modelId="{C388B890-2EA8-4679-8D5E-487C07A13F83}" type="presOf" srcId="{0680AD79-F1CA-4D70-9C2B-A9B4EF297D04}" destId="{AF0B7CB0-BC8F-440A-9881-1C3C6FFE2B9B}" srcOrd="0" destOrd="0" presId="urn:microsoft.com/office/officeart/2018/2/layout/IconCircleList"/>
    <dgm:cxn modelId="{98C049C3-1BB4-4FCB-B6AA-0F9ABD7E4D90}" srcId="{CA9C2D8F-0F22-44C9-9939-E43D77CACF43}" destId="{9A772633-4A59-4737-A8BF-78FF03950649}" srcOrd="0" destOrd="0" parTransId="{890987BA-1FF1-4294-919B-9294539F71B8}" sibTransId="{1A78FF58-6468-488B-9621-461AFDA7AAB6}"/>
    <dgm:cxn modelId="{E597FFC7-C48F-4348-8250-DB0CBE2EF832}" srcId="{CA9C2D8F-0F22-44C9-9939-E43D77CACF43}" destId="{1E01C1A9-4EE9-4D47-AF4F-3FC481ED9F54}" srcOrd="1" destOrd="0" parTransId="{62602F98-1ED1-41B1-9055-F3F6E20A8840}" sibTransId="{0E9CD656-FDC3-4775-8ED0-326FE8D18D38}"/>
    <dgm:cxn modelId="{5202A9D4-6C9B-4133-88AC-7DF67DF7DEA6}" type="presOf" srcId="{26CEC773-8973-4DB5-9DAF-B84276ED2417}" destId="{10011B87-7040-4311-82A6-7F7705354081}" srcOrd="0" destOrd="0" presId="urn:microsoft.com/office/officeart/2018/2/layout/IconCircleList"/>
    <dgm:cxn modelId="{070162D5-4B69-4CC4-92C1-D552D6CA4991}" srcId="{CA9C2D8F-0F22-44C9-9939-E43D77CACF43}" destId="{2ACA533D-7282-414E-971C-A7E89D3E59E9}" srcOrd="2" destOrd="0" parTransId="{FA4F2B59-93D9-4B3B-BBA5-5225DCCD2A18}" sibTransId="{0680AD79-F1CA-4D70-9C2B-A9B4EF297D04}"/>
    <dgm:cxn modelId="{A5053246-F657-4FC4-85F8-327FB08A04BF}" type="presParOf" srcId="{7DCB9EC4-8CC1-46A8-A407-EAC64021111A}" destId="{60E1ECDC-CC8F-422A-9C54-AE9B80082E4F}" srcOrd="0" destOrd="0" presId="urn:microsoft.com/office/officeart/2018/2/layout/IconCircleList"/>
    <dgm:cxn modelId="{74115479-B928-4B61-BA09-EADEC28F42BD}" type="presParOf" srcId="{60E1ECDC-CC8F-422A-9C54-AE9B80082E4F}" destId="{1868DFA8-3FF0-4D5E-B37F-EC82F0E4F042}" srcOrd="0" destOrd="0" presId="urn:microsoft.com/office/officeart/2018/2/layout/IconCircleList"/>
    <dgm:cxn modelId="{E3B959BC-DC8B-4E02-81DF-13A3F1CF4B8B}" type="presParOf" srcId="{1868DFA8-3FF0-4D5E-B37F-EC82F0E4F042}" destId="{11BBCEBC-2F12-438F-9EF0-62607CE64A2A}" srcOrd="0" destOrd="0" presId="urn:microsoft.com/office/officeart/2018/2/layout/IconCircleList"/>
    <dgm:cxn modelId="{05B9F7A2-102D-4E8F-B7B8-CEC071D3C742}" type="presParOf" srcId="{1868DFA8-3FF0-4D5E-B37F-EC82F0E4F042}" destId="{63A3856E-267D-4863-A1CF-7E20609DAB6A}" srcOrd="1" destOrd="0" presId="urn:microsoft.com/office/officeart/2018/2/layout/IconCircleList"/>
    <dgm:cxn modelId="{A2A28628-6C9D-48FE-83F3-59117BCF21F9}" type="presParOf" srcId="{1868DFA8-3FF0-4D5E-B37F-EC82F0E4F042}" destId="{5B0C4DF3-6AB7-47BF-A9FE-D1E254AA1713}" srcOrd="2" destOrd="0" presId="urn:microsoft.com/office/officeart/2018/2/layout/IconCircleList"/>
    <dgm:cxn modelId="{0BDEEF58-E07E-4B60-ACAA-92D2009D059A}" type="presParOf" srcId="{1868DFA8-3FF0-4D5E-B37F-EC82F0E4F042}" destId="{B86E3E33-D7C7-417C-B3F3-3E70C1A9A5B9}" srcOrd="3" destOrd="0" presId="urn:microsoft.com/office/officeart/2018/2/layout/IconCircleList"/>
    <dgm:cxn modelId="{255A8401-DA9F-477C-ACED-C4DCBE1B867D}" type="presParOf" srcId="{60E1ECDC-CC8F-422A-9C54-AE9B80082E4F}" destId="{5D616E8E-990D-458D-98A5-645670A35627}" srcOrd="1" destOrd="0" presId="urn:microsoft.com/office/officeart/2018/2/layout/IconCircleList"/>
    <dgm:cxn modelId="{F5FFD0DD-43F0-44D6-BE86-B4BF7EA8665A}" type="presParOf" srcId="{60E1ECDC-CC8F-422A-9C54-AE9B80082E4F}" destId="{E966D009-D9A1-46B4-8E00-1F3173C2389B}" srcOrd="2" destOrd="0" presId="urn:microsoft.com/office/officeart/2018/2/layout/IconCircleList"/>
    <dgm:cxn modelId="{967B9B1B-329C-4DC1-9834-432D88AEDF3F}" type="presParOf" srcId="{E966D009-D9A1-46B4-8E00-1F3173C2389B}" destId="{9B7E0BB7-6583-4916-82F2-C691E3DE29C4}" srcOrd="0" destOrd="0" presId="urn:microsoft.com/office/officeart/2018/2/layout/IconCircleList"/>
    <dgm:cxn modelId="{0239CEEF-4245-466B-8D53-539ED64EE41D}" type="presParOf" srcId="{E966D009-D9A1-46B4-8E00-1F3173C2389B}" destId="{5C7CF0F7-18B8-4BBE-B416-5219378C0B81}" srcOrd="1" destOrd="0" presId="urn:microsoft.com/office/officeart/2018/2/layout/IconCircleList"/>
    <dgm:cxn modelId="{2C4735F2-FDC9-42A0-A915-3BA1AAE5BE99}" type="presParOf" srcId="{E966D009-D9A1-46B4-8E00-1F3173C2389B}" destId="{F3E649E1-2266-4C89-B200-774C43AF97B7}" srcOrd="2" destOrd="0" presId="urn:microsoft.com/office/officeart/2018/2/layout/IconCircleList"/>
    <dgm:cxn modelId="{73BAACD0-756F-4120-9485-6C354424E995}" type="presParOf" srcId="{E966D009-D9A1-46B4-8E00-1F3173C2389B}" destId="{DD95DC89-D3D9-495A-8A1D-2ED8EA639416}" srcOrd="3" destOrd="0" presId="urn:microsoft.com/office/officeart/2018/2/layout/IconCircleList"/>
    <dgm:cxn modelId="{31097BBA-BC1F-424C-9CD2-C4621185A8DA}" type="presParOf" srcId="{60E1ECDC-CC8F-422A-9C54-AE9B80082E4F}" destId="{E8D99324-D4D1-43CD-8380-58BF21C16D20}" srcOrd="3" destOrd="0" presId="urn:microsoft.com/office/officeart/2018/2/layout/IconCircleList"/>
    <dgm:cxn modelId="{ACCD387A-146D-4CA7-B993-4253D546038D}" type="presParOf" srcId="{60E1ECDC-CC8F-422A-9C54-AE9B80082E4F}" destId="{71702BAA-A1CD-47C8-B41B-ADDFE1B7F704}" srcOrd="4" destOrd="0" presId="urn:microsoft.com/office/officeart/2018/2/layout/IconCircleList"/>
    <dgm:cxn modelId="{FDE9DBF8-ACF5-438F-872A-8736D5CCBF1C}" type="presParOf" srcId="{71702BAA-A1CD-47C8-B41B-ADDFE1B7F704}" destId="{BBF505AE-3711-467D-97FF-6E066BCFF0D1}" srcOrd="0" destOrd="0" presId="urn:microsoft.com/office/officeart/2018/2/layout/IconCircleList"/>
    <dgm:cxn modelId="{17BFED16-02CA-4FDF-A6E1-FB66F12A039D}" type="presParOf" srcId="{71702BAA-A1CD-47C8-B41B-ADDFE1B7F704}" destId="{7EE63927-AF80-44CF-B820-1F6C48144E15}" srcOrd="1" destOrd="0" presId="urn:microsoft.com/office/officeart/2018/2/layout/IconCircleList"/>
    <dgm:cxn modelId="{E5906C59-6017-4938-BE1E-74E174A67266}" type="presParOf" srcId="{71702BAA-A1CD-47C8-B41B-ADDFE1B7F704}" destId="{150EEC58-27C3-42F0-B687-D84722018F46}" srcOrd="2" destOrd="0" presId="urn:microsoft.com/office/officeart/2018/2/layout/IconCircleList"/>
    <dgm:cxn modelId="{C77A04D2-C445-48BF-92FF-97EA21812E28}" type="presParOf" srcId="{71702BAA-A1CD-47C8-B41B-ADDFE1B7F704}" destId="{D6E53296-345C-4C67-B0DE-9C6CBF15EC78}" srcOrd="3" destOrd="0" presId="urn:microsoft.com/office/officeart/2018/2/layout/IconCircleList"/>
    <dgm:cxn modelId="{4219FBCB-65E7-4CA1-B06A-DA9AE35B157E}" type="presParOf" srcId="{60E1ECDC-CC8F-422A-9C54-AE9B80082E4F}" destId="{AF0B7CB0-BC8F-440A-9881-1C3C6FFE2B9B}" srcOrd="5" destOrd="0" presId="urn:microsoft.com/office/officeart/2018/2/layout/IconCircleList"/>
    <dgm:cxn modelId="{4E829F37-7954-48AE-B903-624C2CB74567}" type="presParOf" srcId="{60E1ECDC-CC8F-422A-9C54-AE9B80082E4F}" destId="{FEEB975F-5BBF-4BA0-8723-B5BE1A9BA40B}" srcOrd="6" destOrd="0" presId="urn:microsoft.com/office/officeart/2018/2/layout/IconCircleList"/>
    <dgm:cxn modelId="{9D4359B6-3E52-4DC3-BEE5-25FECC507923}" type="presParOf" srcId="{FEEB975F-5BBF-4BA0-8723-B5BE1A9BA40B}" destId="{46B19753-A011-4A2F-B647-968B8125C2F5}" srcOrd="0" destOrd="0" presId="urn:microsoft.com/office/officeart/2018/2/layout/IconCircleList"/>
    <dgm:cxn modelId="{23BD4ABD-2014-4491-AFDC-6BCBF7EEE728}" type="presParOf" srcId="{FEEB975F-5BBF-4BA0-8723-B5BE1A9BA40B}" destId="{CF80CE4B-F6CA-4308-A237-AA09AB9D2A84}" srcOrd="1" destOrd="0" presId="urn:microsoft.com/office/officeart/2018/2/layout/IconCircleList"/>
    <dgm:cxn modelId="{30B98C2C-AF4D-4FD0-B3D3-6FA46F9D94DA}" type="presParOf" srcId="{FEEB975F-5BBF-4BA0-8723-B5BE1A9BA40B}" destId="{A66725FB-DCFD-482F-89D3-B921904DD0AA}" srcOrd="2" destOrd="0" presId="urn:microsoft.com/office/officeart/2018/2/layout/IconCircleList"/>
    <dgm:cxn modelId="{0F39D141-3934-4C85-907D-2558C67FDD8B}" type="presParOf" srcId="{FEEB975F-5BBF-4BA0-8723-B5BE1A9BA40B}" destId="{10011B87-7040-4311-82A6-7F770535408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2ADC2A-950D-407C-888A-483D3DD8AA3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74FA9DB-F38F-4342-BEC4-DC2A0C65F503}">
      <dgm:prSet/>
      <dgm:spPr/>
      <dgm:t>
        <a:bodyPr/>
        <a:lstStyle/>
        <a:p>
          <a:pPr>
            <a:lnSpc>
              <a:spcPct val="100000"/>
            </a:lnSpc>
          </a:pPr>
          <a:r>
            <a:rPr lang="en-US" b="0" i="0"/>
            <a:t>Findings</a:t>
          </a:r>
          <a:endParaRPr lang="en-US"/>
        </a:p>
      </dgm:t>
    </dgm:pt>
    <dgm:pt modelId="{81E3B7C4-1BC5-4D07-811A-7EED5FC05C53}" type="parTrans" cxnId="{E86D6A64-92C5-4767-9627-664D702B0051}">
      <dgm:prSet/>
      <dgm:spPr/>
      <dgm:t>
        <a:bodyPr/>
        <a:lstStyle/>
        <a:p>
          <a:endParaRPr lang="en-US"/>
        </a:p>
      </dgm:t>
    </dgm:pt>
    <dgm:pt modelId="{DC4C85B4-C6D7-4804-A3AE-8F9C8589A59D}" type="sibTrans" cxnId="{E86D6A64-92C5-4767-9627-664D702B0051}">
      <dgm:prSet/>
      <dgm:spPr/>
      <dgm:t>
        <a:bodyPr/>
        <a:lstStyle/>
        <a:p>
          <a:endParaRPr lang="en-US"/>
        </a:p>
      </dgm:t>
    </dgm:pt>
    <dgm:pt modelId="{AB7141CF-012F-41DE-AC37-0F9E1DDD9D8F}">
      <dgm:prSet/>
      <dgm:spPr/>
      <dgm:t>
        <a:bodyPr/>
        <a:lstStyle/>
        <a:p>
          <a:endParaRPr lang="en-US"/>
        </a:p>
      </dgm:t>
    </dgm:pt>
    <dgm:pt modelId="{7DE404DD-7701-44FA-A6C9-A9C0731FB24C}" type="parTrans" cxnId="{94FD84ED-873C-42BE-B5D8-6BDB40279244}">
      <dgm:prSet/>
      <dgm:spPr/>
      <dgm:t>
        <a:bodyPr/>
        <a:lstStyle/>
        <a:p>
          <a:endParaRPr lang="en-US"/>
        </a:p>
      </dgm:t>
    </dgm:pt>
    <dgm:pt modelId="{1608ACEA-8DEC-45EA-946B-465F7E9F05CA}" type="sibTrans" cxnId="{94FD84ED-873C-42BE-B5D8-6BDB40279244}">
      <dgm:prSet/>
      <dgm:spPr/>
      <dgm:t>
        <a:bodyPr/>
        <a:lstStyle/>
        <a:p>
          <a:endParaRPr lang="en-US"/>
        </a:p>
      </dgm:t>
    </dgm:pt>
    <dgm:pt modelId="{C0A8AE19-1D4B-4327-BB1A-FD729E0FFC92}">
      <dgm:prSet/>
      <dgm:spPr/>
      <dgm:t>
        <a:bodyPr/>
        <a:lstStyle/>
        <a:p>
          <a:endParaRPr lang="en-US"/>
        </a:p>
      </dgm:t>
    </dgm:pt>
    <dgm:pt modelId="{0F92D607-841E-49AB-8469-AFCACC0E1CB4}" type="parTrans" cxnId="{C70FF767-2AB6-4681-8644-4410AE44C9A9}">
      <dgm:prSet/>
      <dgm:spPr/>
      <dgm:t>
        <a:bodyPr/>
        <a:lstStyle/>
        <a:p>
          <a:endParaRPr lang="en-US"/>
        </a:p>
      </dgm:t>
    </dgm:pt>
    <dgm:pt modelId="{87F06770-CBE9-41A5-83E6-E1F85B194E9D}" type="sibTrans" cxnId="{C70FF767-2AB6-4681-8644-4410AE44C9A9}">
      <dgm:prSet/>
      <dgm:spPr/>
      <dgm:t>
        <a:bodyPr/>
        <a:lstStyle/>
        <a:p>
          <a:endParaRPr lang="en-US"/>
        </a:p>
      </dgm:t>
    </dgm:pt>
    <dgm:pt modelId="{DF1EF05E-FEBC-4827-B612-F4F528E7507E}">
      <dgm:prSet/>
      <dgm:spPr/>
      <dgm:t>
        <a:bodyPr/>
        <a:lstStyle/>
        <a:p>
          <a:endParaRPr lang="en-US"/>
        </a:p>
      </dgm:t>
    </dgm:pt>
    <dgm:pt modelId="{6EA1D40B-7C35-45BC-8F0F-86952F088E14}" type="parTrans" cxnId="{294BE8F1-588D-4610-8F51-7A36577979BC}">
      <dgm:prSet/>
      <dgm:spPr/>
      <dgm:t>
        <a:bodyPr/>
        <a:lstStyle/>
        <a:p>
          <a:endParaRPr lang="en-US"/>
        </a:p>
      </dgm:t>
    </dgm:pt>
    <dgm:pt modelId="{02A7796B-97F3-412C-908B-FD9A63C2A49D}" type="sibTrans" cxnId="{294BE8F1-588D-4610-8F51-7A36577979BC}">
      <dgm:prSet/>
      <dgm:spPr/>
      <dgm:t>
        <a:bodyPr/>
        <a:lstStyle/>
        <a:p>
          <a:endParaRPr lang="en-US"/>
        </a:p>
      </dgm:t>
    </dgm:pt>
    <dgm:pt modelId="{1041F74F-C83E-4BA9-A3D1-D075FC01864C}" type="pres">
      <dgm:prSet presAssocID="{202ADC2A-950D-407C-888A-483D3DD8AA30}" presName="root" presStyleCnt="0">
        <dgm:presLayoutVars>
          <dgm:dir/>
          <dgm:resizeHandles val="exact"/>
        </dgm:presLayoutVars>
      </dgm:prSet>
      <dgm:spPr/>
    </dgm:pt>
    <dgm:pt modelId="{A40CB010-D551-42DF-AE19-B0C997E7BC7C}" type="pres">
      <dgm:prSet presAssocID="{202ADC2A-950D-407C-888A-483D3DD8AA30}" presName="container" presStyleCnt="0">
        <dgm:presLayoutVars>
          <dgm:dir/>
          <dgm:resizeHandles val="exact"/>
        </dgm:presLayoutVars>
      </dgm:prSet>
      <dgm:spPr/>
    </dgm:pt>
    <dgm:pt modelId="{22491B3B-13CC-42A3-A3EC-9F5D86F43BB2}" type="pres">
      <dgm:prSet presAssocID="{574FA9DB-F38F-4342-BEC4-DC2A0C65F503}" presName="compNode" presStyleCnt="0"/>
      <dgm:spPr/>
    </dgm:pt>
    <dgm:pt modelId="{25F68AF0-6F59-4E42-B511-6E4CA8D5A3E4}" type="pres">
      <dgm:prSet presAssocID="{574FA9DB-F38F-4342-BEC4-DC2A0C65F503}" presName="iconBgRect" presStyleLbl="bgShp" presStyleIdx="0" presStyleCnt="1"/>
      <dgm:spPr/>
    </dgm:pt>
    <dgm:pt modelId="{B962AD24-33FA-4DE9-ACB3-E8D3FEEB2470}" type="pres">
      <dgm:prSet presAssocID="{574FA9DB-F38F-4342-BEC4-DC2A0C65F503}"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7380FD6F-735F-48A1-B0E9-3CD1F5DFBCBA}" type="pres">
      <dgm:prSet presAssocID="{574FA9DB-F38F-4342-BEC4-DC2A0C65F503}" presName="spaceRect" presStyleCnt="0"/>
      <dgm:spPr/>
    </dgm:pt>
    <dgm:pt modelId="{E82C07DF-5725-4500-8C4B-C5DAA9DD86A2}" type="pres">
      <dgm:prSet presAssocID="{574FA9DB-F38F-4342-BEC4-DC2A0C65F503}" presName="textRect" presStyleLbl="revTx" presStyleIdx="0" presStyleCnt="1">
        <dgm:presLayoutVars>
          <dgm:chMax val="1"/>
          <dgm:chPref val="1"/>
        </dgm:presLayoutVars>
      </dgm:prSet>
      <dgm:spPr/>
    </dgm:pt>
  </dgm:ptLst>
  <dgm:cxnLst>
    <dgm:cxn modelId="{E86D6A64-92C5-4767-9627-664D702B0051}" srcId="{202ADC2A-950D-407C-888A-483D3DD8AA30}" destId="{574FA9DB-F38F-4342-BEC4-DC2A0C65F503}" srcOrd="0" destOrd="0" parTransId="{81E3B7C4-1BC5-4D07-811A-7EED5FC05C53}" sibTransId="{DC4C85B4-C6D7-4804-A3AE-8F9C8589A59D}"/>
    <dgm:cxn modelId="{C70FF767-2AB6-4681-8644-4410AE44C9A9}" srcId="{574FA9DB-F38F-4342-BEC4-DC2A0C65F503}" destId="{C0A8AE19-1D4B-4327-BB1A-FD729E0FFC92}" srcOrd="1" destOrd="0" parTransId="{0F92D607-841E-49AB-8469-AFCACC0E1CB4}" sibTransId="{87F06770-CBE9-41A5-83E6-E1F85B194E9D}"/>
    <dgm:cxn modelId="{A07A45AC-C74B-4C35-9BB7-D581CDB3F6A6}" type="presOf" srcId="{574FA9DB-F38F-4342-BEC4-DC2A0C65F503}" destId="{E82C07DF-5725-4500-8C4B-C5DAA9DD86A2}" srcOrd="0" destOrd="0" presId="urn:microsoft.com/office/officeart/2018/2/layout/IconCircleList"/>
    <dgm:cxn modelId="{94FD84ED-873C-42BE-B5D8-6BDB40279244}" srcId="{574FA9DB-F38F-4342-BEC4-DC2A0C65F503}" destId="{AB7141CF-012F-41DE-AC37-0F9E1DDD9D8F}" srcOrd="0" destOrd="0" parTransId="{7DE404DD-7701-44FA-A6C9-A9C0731FB24C}" sibTransId="{1608ACEA-8DEC-45EA-946B-465F7E9F05CA}"/>
    <dgm:cxn modelId="{294BE8F1-588D-4610-8F51-7A36577979BC}" srcId="{574FA9DB-F38F-4342-BEC4-DC2A0C65F503}" destId="{DF1EF05E-FEBC-4827-B612-F4F528E7507E}" srcOrd="2" destOrd="0" parTransId="{6EA1D40B-7C35-45BC-8F0F-86952F088E14}" sibTransId="{02A7796B-97F3-412C-908B-FD9A63C2A49D}"/>
    <dgm:cxn modelId="{0C2CEBF1-26D5-4514-86B6-F839177E97FE}" type="presOf" srcId="{202ADC2A-950D-407C-888A-483D3DD8AA30}" destId="{1041F74F-C83E-4BA9-A3D1-D075FC01864C}" srcOrd="0" destOrd="0" presId="urn:microsoft.com/office/officeart/2018/2/layout/IconCircleList"/>
    <dgm:cxn modelId="{CAC1992D-2F6D-418A-BC93-155312C06796}" type="presParOf" srcId="{1041F74F-C83E-4BA9-A3D1-D075FC01864C}" destId="{A40CB010-D551-42DF-AE19-B0C997E7BC7C}" srcOrd="0" destOrd="0" presId="urn:microsoft.com/office/officeart/2018/2/layout/IconCircleList"/>
    <dgm:cxn modelId="{8BA23317-06C6-4FCF-A22C-B0D192B51F0E}" type="presParOf" srcId="{A40CB010-D551-42DF-AE19-B0C997E7BC7C}" destId="{22491B3B-13CC-42A3-A3EC-9F5D86F43BB2}" srcOrd="0" destOrd="0" presId="urn:microsoft.com/office/officeart/2018/2/layout/IconCircleList"/>
    <dgm:cxn modelId="{A660BDD1-A8FE-4A89-AC88-3DF4F9DDEAF8}" type="presParOf" srcId="{22491B3B-13CC-42A3-A3EC-9F5D86F43BB2}" destId="{25F68AF0-6F59-4E42-B511-6E4CA8D5A3E4}" srcOrd="0" destOrd="0" presId="urn:microsoft.com/office/officeart/2018/2/layout/IconCircleList"/>
    <dgm:cxn modelId="{1CBA7D98-0ADB-4F66-872F-03BB272DE4F8}" type="presParOf" srcId="{22491B3B-13CC-42A3-A3EC-9F5D86F43BB2}" destId="{B962AD24-33FA-4DE9-ACB3-E8D3FEEB2470}" srcOrd="1" destOrd="0" presId="urn:microsoft.com/office/officeart/2018/2/layout/IconCircleList"/>
    <dgm:cxn modelId="{CDD5C349-8662-4421-AF11-5E3B0335A553}" type="presParOf" srcId="{22491B3B-13CC-42A3-A3EC-9F5D86F43BB2}" destId="{7380FD6F-735F-48A1-B0E9-3CD1F5DFBCBA}" srcOrd="2" destOrd="0" presId="urn:microsoft.com/office/officeart/2018/2/layout/IconCircleList"/>
    <dgm:cxn modelId="{3DC15143-BBAE-47CB-AD94-CB494FCC67EC}" type="presParOf" srcId="{22491B3B-13CC-42A3-A3EC-9F5D86F43BB2}" destId="{E82C07DF-5725-4500-8C4B-C5DAA9DD86A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56AB0-8CA8-4238-90DC-D475BC4A52BA}">
      <dsp:nvSpPr>
        <dsp:cNvPr id="0" name=""/>
        <dsp:cNvSpPr/>
      </dsp:nvSpPr>
      <dsp:spPr>
        <a:xfrm>
          <a:off x="0" y="2326"/>
          <a:ext cx="9404352" cy="476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26668-2EC7-467A-9D19-6240404A52A9}">
      <dsp:nvSpPr>
        <dsp:cNvPr id="0" name=""/>
        <dsp:cNvSpPr/>
      </dsp:nvSpPr>
      <dsp:spPr>
        <a:xfrm>
          <a:off x="144195" y="109579"/>
          <a:ext cx="262174" cy="2621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A7EAC3-4B4F-4281-9879-5C300C3D7A1D}">
      <dsp:nvSpPr>
        <dsp:cNvPr id="0" name=""/>
        <dsp:cNvSpPr/>
      </dsp:nvSpPr>
      <dsp:spPr>
        <a:xfrm>
          <a:off x="550565" y="2326"/>
          <a:ext cx="8853248" cy="47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449" tIns="50449" rIns="50449" bIns="50449" numCol="1" spcCol="1270" anchor="ctr" anchorCtr="0">
          <a:noAutofit/>
        </a:bodyPr>
        <a:lstStyle/>
        <a:p>
          <a:pPr marL="0" lvl="0" indent="0" algn="l" defTabSz="711200">
            <a:lnSpc>
              <a:spcPct val="100000"/>
            </a:lnSpc>
            <a:spcBef>
              <a:spcPct val="0"/>
            </a:spcBef>
            <a:spcAft>
              <a:spcPct val="35000"/>
            </a:spcAft>
            <a:buNone/>
          </a:pPr>
          <a:r>
            <a:rPr lang="en-US" sz="1600" kern="1200"/>
            <a:t>Executive Summary</a:t>
          </a:r>
        </a:p>
      </dsp:txBody>
      <dsp:txXfrm>
        <a:off x="550565" y="2326"/>
        <a:ext cx="8853248" cy="476680"/>
      </dsp:txXfrm>
    </dsp:sp>
    <dsp:sp modelId="{BAE55153-16E5-4CA1-9823-9F59D5D570FC}">
      <dsp:nvSpPr>
        <dsp:cNvPr id="0" name=""/>
        <dsp:cNvSpPr/>
      </dsp:nvSpPr>
      <dsp:spPr>
        <a:xfrm>
          <a:off x="0" y="598176"/>
          <a:ext cx="9404352" cy="476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C1886-8809-4373-92EE-E6D203899494}">
      <dsp:nvSpPr>
        <dsp:cNvPr id="0" name=""/>
        <dsp:cNvSpPr/>
      </dsp:nvSpPr>
      <dsp:spPr>
        <a:xfrm>
          <a:off x="144195" y="705429"/>
          <a:ext cx="262174" cy="2621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10414F-539A-4377-92E2-F1CF7DE52710}">
      <dsp:nvSpPr>
        <dsp:cNvPr id="0" name=""/>
        <dsp:cNvSpPr/>
      </dsp:nvSpPr>
      <dsp:spPr>
        <a:xfrm>
          <a:off x="550565" y="598176"/>
          <a:ext cx="8853248" cy="47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449" tIns="50449" rIns="50449" bIns="50449" numCol="1" spcCol="1270" anchor="ctr" anchorCtr="0">
          <a:noAutofit/>
        </a:bodyPr>
        <a:lstStyle/>
        <a:p>
          <a:pPr marL="0" lvl="0" indent="0" algn="l" defTabSz="711200">
            <a:lnSpc>
              <a:spcPct val="100000"/>
            </a:lnSpc>
            <a:spcBef>
              <a:spcPct val="0"/>
            </a:spcBef>
            <a:spcAft>
              <a:spcPct val="35000"/>
            </a:spcAft>
            <a:buNone/>
          </a:pPr>
          <a:r>
            <a:rPr lang="en-US" sz="1600" kern="1200"/>
            <a:t>Introduction</a:t>
          </a:r>
        </a:p>
      </dsp:txBody>
      <dsp:txXfrm>
        <a:off x="550565" y="598176"/>
        <a:ext cx="8853248" cy="476680"/>
      </dsp:txXfrm>
    </dsp:sp>
    <dsp:sp modelId="{F9F51323-EFE9-4AE5-9BD4-E849EDB5A578}">
      <dsp:nvSpPr>
        <dsp:cNvPr id="0" name=""/>
        <dsp:cNvSpPr/>
      </dsp:nvSpPr>
      <dsp:spPr>
        <a:xfrm>
          <a:off x="0" y="1194026"/>
          <a:ext cx="9404352" cy="476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D44AE-1FE3-478C-980F-62B056CB8ED3}">
      <dsp:nvSpPr>
        <dsp:cNvPr id="0" name=""/>
        <dsp:cNvSpPr/>
      </dsp:nvSpPr>
      <dsp:spPr>
        <a:xfrm>
          <a:off x="144195" y="1301279"/>
          <a:ext cx="262174" cy="2621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C837AD-EA5B-4543-B0FF-1ABCCFC9C297}">
      <dsp:nvSpPr>
        <dsp:cNvPr id="0" name=""/>
        <dsp:cNvSpPr/>
      </dsp:nvSpPr>
      <dsp:spPr>
        <a:xfrm>
          <a:off x="550565" y="1194026"/>
          <a:ext cx="8853248" cy="47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449" tIns="50449" rIns="50449" bIns="50449" numCol="1" spcCol="1270" anchor="ctr" anchorCtr="0">
          <a:noAutofit/>
        </a:bodyPr>
        <a:lstStyle/>
        <a:p>
          <a:pPr marL="0" lvl="0" indent="0" algn="l" defTabSz="711200">
            <a:lnSpc>
              <a:spcPct val="100000"/>
            </a:lnSpc>
            <a:spcBef>
              <a:spcPct val="0"/>
            </a:spcBef>
            <a:spcAft>
              <a:spcPct val="35000"/>
            </a:spcAft>
            <a:buNone/>
          </a:pPr>
          <a:r>
            <a:rPr lang="en-US" sz="1600" kern="1200"/>
            <a:t>Methodology</a:t>
          </a:r>
        </a:p>
      </dsp:txBody>
      <dsp:txXfrm>
        <a:off x="550565" y="1194026"/>
        <a:ext cx="8853248" cy="476680"/>
      </dsp:txXfrm>
    </dsp:sp>
    <dsp:sp modelId="{9679B63D-B9D7-4ED7-858B-AB6BB1690720}">
      <dsp:nvSpPr>
        <dsp:cNvPr id="0" name=""/>
        <dsp:cNvSpPr/>
      </dsp:nvSpPr>
      <dsp:spPr>
        <a:xfrm>
          <a:off x="0" y="1789876"/>
          <a:ext cx="9404352" cy="476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87EBA-BF5F-44C4-826D-3F8AD56C4B70}">
      <dsp:nvSpPr>
        <dsp:cNvPr id="0" name=""/>
        <dsp:cNvSpPr/>
      </dsp:nvSpPr>
      <dsp:spPr>
        <a:xfrm>
          <a:off x="144195" y="1897129"/>
          <a:ext cx="262174" cy="2621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6A4792-2DE4-48A5-9D6B-5E96082BA9F8}">
      <dsp:nvSpPr>
        <dsp:cNvPr id="0" name=""/>
        <dsp:cNvSpPr/>
      </dsp:nvSpPr>
      <dsp:spPr>
        <a:xfrm>
          <a:off x="550565" y="1789876"/>
          <a:ext cx="4231958" cy="47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449" tIns="50449" rIns="50449" bIns="50449" numCol="1" spcCol="1270" anchor="ctr" anchorCtr="0">
          <a:noAutofit/>
        </a:bodyPr>
        <a:lstStyle/>
        <a:p>
          <a:pPr marL="0" lvl="0" indent="0" algn="l" defTabSz="711200">
            <a:lnSpc>
              <a:spcPct val="100000"/>
            </a:lnSpc>
            <a:spcBef>
              <a:spcPct val="0"/>
            </a:spcBef>
            <a:spcAft>
              <a:spcPct val="35000"/>
            </a:spcAft>
            <a:buNone/>
          </a:pPr>
          <a:r>
            <a:rPr lang="en-US" sz="1600" kern="1200"/>
            <a:t>Results</a:t>
          </a:r>
        </a:p>
      </dsp:txBody>
      <dsp:txXfrm>
        <a:off x="550565" y="1789876"/>
        <a:ext cx="4231958" cy="476680"/>
      </dsp:txXfrm>
    </dsp:sp>
    <dsp:sp modelId="{30D7C209-27F9-499A-9C53-CCC0F251460E}">
      <dsp:nvSpPr>
        <dsp:cNvPr id="0" name=""/>
        <dsp:cNvSpPr/>
      </dsp:nvSpPr>
      <dsp:spPr>
        <a:xfrm>
          <a:off x="4782523" y="1789876"/>
          <a:ext cx="4621290" cy="47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449" tIns="50449" rIns="50449" bIns="50449" numCol="1" spcCol="1270" anchor="ctr" anchorCtr="0">
          <a:noAutofit/>
        </a:bodyPr>
        <a:lstStyle/>
        <a:p>
          <a:pPr marL="0" lvl="0" indent="0" algn="l" defTabSz="488950">
            <a:lnSpc>
              <a:spcPct val="100000"/>
            </a:lnSpc>
            <a:spcBef>
              <a:spcPct val="0"/>
            </a:spcBef>
            <a:spcAft>
              <a:spcPct val="35000"/>
            </a:spcAft>
            <a:buNone/>
          </a:pPr>
          <a:r>
            <a:rPr lang="en-US" sz="1100" kern="1200"/>
            <a:t>Visualization – Charts</a:t>
          </a:r>
        </a:p>
        <a:p>
          <a:pPr marL="0" lvl="0" indent="0" algn="l" defTabSz="488950">
            <a:lnSpc>
              <a:spcPct val="100000"/>
            </a:lnSpc>
            <a:spcBef>
              <a:spcPct val="0"/>
            </a:spcBef>
            <a:spcAft>
              <a:spcPct val="35000"/>
            </a:spcAft>
            <a:buNone/>
          </a:pPr>
          <a:r>
            <a:rPr lang="en-US" sz="1100" kern="1200"/>
            <a:t>Dashboard</a:t>
          </a:r>
        </a:p>
      </dsp:txBody>
      <dsp:txXfrm>
        <a:off x="4782523" y="1789876"/>
        <a:ext cx="4621290" cy="476680"/>
      </dsp:txXfrm>
    </dsp:sp>
    <dsp:sp modelId="{00BAB27D-874C-4992-8CFB-1993AC4594AB}">
      <dsp:nvSpPr>
        <dsp:cNvPr id="0" name=""/>
        <dsp:cNvSpPr/>
      </dsp:nvSpPr>
      <dsp:spPr>
        <a:xfrm>
          <a:off x="0" y="2385727"/>
          <a:ext cx="9404352" cy="476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92CC1-78E5-4C5C-A63F-AD07060590EE}">
      <dsp:nvSpPr>
        <dsp:cNvPr id="0" name=""/>
        <dsp:cNvSpPr/>
      </dsp:nvSpPr>
      <dsp:spPr>
        <a:xfrm>
          <a:off x="144195" y="2492980"/>
          <a:ext cx="262174" cy="2621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5BF3AB-19D6-4EFA-8A01-E14976AE65E2}">
      <dsp:nvSpPr>
        <dsp:cNvPr id="0" name=""/>
        <dsp:cNvSpPr/>
      </dsp:nvSpPr>
      <dsp:spPr>
        <a:xfrm>
          <a:off x="550565" y="2385727"/>
          <a:ext cx="4231958" cy="47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449" tIns="50449" rIns="50449" bIns="50449" numCol="1" spcCol="1270" anchor="ctr" anchorCtr="0">
          <a:noAutofit/>
        </a:bodyPr>
        <a:lstStyle/>
        <a:p>
          <a:pPr marL="0" lvl="0" indent="0" algn="l" defTabSz="711200">
            <a:lnSpc>
              <a:spcPct val="100000"/>
            </a:lnSpc>
            <a:spcBef>
              <a:spcPct val="0"/>
            </a:spcBef>
            <a:spcAft>
              <a:spcPct val="35000"/>
            </a:spcAft>
            <a:buNone/>
          </a:pPr>
          <a:r>
            <a:rPr lang="en-US" sz="1600" kern="1200"/>
            <a:t>Discussion</a:t>
          </a:r>
        </a:p>
      </dsp:txBody>
      <dsp:txXfrm>
        <a:off x="550565" y="2385727"/>
        <a:ext cx="4231958" cy="476680"/>
      </dsp:txXfrm>
    </dsp:sp>
    <dsp:sp modelId="{D1470C6F-D8E1-40C8-8686-549CE481E068}">
      <dsp:nvSpPr>
        <dsp:cNvPr id="0" name=""/>
        <dsp:cNvSpPr/>
      </dsp:nvSpPr>
      <dsp:spPr>
        <a:xfrm>
          <a:off x="4782523" y="2385727"/>
          <a:ext cx="4621290" cy="47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449" tIns="50449" rIns="50449" bIns="50449" numCol="1" spcCol="1270" anchor="ctr" anchorCtr="0">
          <a:noAutofit/>
        </a:bodyPr>
        <a:lstStyle/>
        <a:p>
          <a:pPr marL="0" lvl="0" indent="0" algn="l" defTabSz="488950">
            <a:lnSpc>
              <a:spcPct val="100000"/>
            </a:lnSpc>
            <a:spcBef>
              <a:spcPct val="0"/>
            </a:spcBef>
            <a:spcAft>
              <a:spcPct val="35000"/>
            </a:spcAft>
            <a:buNone/>
          </a:pPr>
          <a:r>
            <a:rPr lang="en-US" sz="1100" kern="1200"/>
            <a:t>Findings &amp; Implications</a:t>
          </a:r>
        </a:p>
      </dsp:txBody>
      <dsp:txXfrm>
        <a:off x="4782523" y="2385727"/>
        <a:ext cx="4621290" cy="476680"/>
      </dsp:txXfrm>
    </dsp:sp>
    <dsp:sp modelId="{65ECDDDB-C19F-46F1-A821-F1F9D2E0E8AA}">
      <dsp:nvSpPr>
        <dsp:cNvPr id="0" name=""/>
        <dsp:cNvSpPr/>
      </dsp:nvSpPr>
      <dsp:spPr>
        <a:xfrm>
          <a:off x="0" y="2981577"/>
          <a:ext cx="9404352" cy="476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C1312-FEFB-43FF-BD94-62D6524FDEED}">
      <dsp:nvSpPr>
        <dsp:cNvPr id="0" name=""/>
        <dsp:cNvSpPr/>
      </dsp:nvSpPr>
      <dsp:spPr>
        <a:xfrm>
          <a:off x="144195" y="3088830"/>
          <a:ext cx="262174" cy="2621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631583-6FC5-4F02-B6B6-17790E7EB0F2}">
      <dsp:nvSpPr>
        <dsp:cNvPr id="0" name=""/>
        <dsp:cNvSpPr/>
      </dsp:nvSpPr>
      <dsp:spPr>
        <a:xfrm>
          <a:off x="550565" y="2981577"/>
          <a:ext cx="8853248" cy="47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449" tIns="50449" rIns="50449" bIns="50449" numCol="1" spcCol="1270" anchor="ctr" anchorCtr="0">
          <a:noAutofit/>
        </a:bodyPr>
        <a:lstStyle/>
        <a:p>
          <a:pPr marL="0" lvl="0" indent="0" algn="l" defTabSz="711200">
            <a:lnSpc>
              <a:spcPct val="100000"/>
            </a:lnSpc>
            <a:spcBef>
              <a:spcPct val="0"/>
            </a:spcBef>
            <a:spcAft>
              <a:spcPct val="35000"/>
            </a:spcAft>
            <a:buNone/>
          </a:pPr>
          <a:r>
            <a:rPr lang="en-US" sz="1600" kern="1200"/>
            <a:t>Conclusion</a:t>
          </a:r>
        </a:p>
      </dsp:txBody>
      <dsp:txXfrm>
        <a:off x="550565" y="2981577"/>
        <a:ext cx="8853248" cy="476680"/>
      </dsp:txXfrm>
    </dsp:sp>
    <dsp:sp modelId="{22665599-04EB-41EE-817D-D7FFD420BA74}">
      <dsp:nvSpPr>
        <dsp:cNvPr id="0" name=""/>
        <dsp:cNvSpPr/>
      </dsp:nvSpPr>
      <dsp:spPr>
        <a:xfrm>
          <a:off x="0" y="3577427"/>
          <a:ext cx="9404352" cy="476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7C9B6-5399-40AD-9333-78FEADFE6595}">
      <dsp:nvSpPr>
        <dsp:cNvPr id="0" name=""/>
        <dsp:cNvSpPr/>
      </dsp:nvSpPr>
      <dsp:spPr>
        <a:xfrm>
          <a:off x="144195" y="3684680"/>
          <a:ext cx="262174" cy="26217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89D016-46F4-48BC-BA79-860023F6FB80}">
      <dsp:nvSpPr>
        <dsp:cNvPr id="0" name=""/>
        <dsp:cNvSpPr/>
      </dsp:nvSpPr>
      <dsp:spPr>
        <a:xfrm>
          <a:off x="550565" y="3577427"/>
          <a:ext cx="8853248" cy="476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449" tIns="50449" rIns="50449" bIns="50449" numCol="1" spcCol="1270" anchor="ctr" anchorCtr="0">
          <a:noAutofit/>
        </a:bodyPr>
        <a:lstStyle/>
        <a:p>
          <a:pPr marL="0" lvl="0" indent="0" algn="l" defTabSz="711200">
            <a:lnSpc>
              <a:spcPct val="100000"/>
            </a:lnSpc>
            <a:spcBef>
              <a:spcPct val="0"/>
            </a:spcBef>
            <a:spcAft>
              <a:spcPct val="35000"/>
            </a:spcAft>
            <a:buNone/>
          </a:pPr>
          <a:r>
            <a:rPr lang="en-US" sz="1600" kern="1200"/>
            <a:t>Appendix</a:t>
          </a:r>
        </a:p>
      </dsp:txBody>
      <dsp:txXfrm>
        <a:off x="550565" y="3577427"/>
        <a:ext cx="8853248" cy="476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83BD9-2B1E-43C9-AD00-3881FD0293EE}">
      <dsp:nvSpPr>
        <dsp:cNvPr id="0" name=""/>
        <dsp:cNvSpPr/>
      </dsp:nvSpPr>
      <dsp:spPr>
        <a:xfrm>
          <a:off x="652374" y="784848"/>
          <a:ext cx="916936" cy="9169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91832C-B68F-4892-B40A-471329D50BFD}">
      <dsp:nvSpPr>
        <dsp:cNvPr id="0" name=""/>
        <dsp:cNvSpPr/>
      </dsp:nvSpPr>
      <dsp:spPr>
        <a:xfrm>
          <a:off x="92024" y="2074866"/>
          <a:ext cx="2037636"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Data in several formats, such as the number of jobs currently available for different technologies and for different places, were gathered using the </a:t>
          </a:r>
          <a:r>
            <a:rPr lang="en-US" sz="1100" b="0" kern="1200" err="1">
              <a:latin typeface="Calibri"/>
              <a:cs typeface="Calibri"/>
            </a:rPr>
            <a:t>Github</a:t>
          </a:r>
          <a:r>
            <a:rPr lang="en-US" sz="1100" b="0" kern="1200">
              <a:latin typeface="Calibri"/>
              <a:cs typeface="Calibri"/>
            </a:rPr>
            <a:t> jobs API on python.</a:t>
          </a:r>
        </a:p>
      </dsp:txBody>
      <dsp:txXfrm>
        <a:off x="92024" y="2074866"/>
        <a:ext cx="2037636" cy="1196718"/>
      </dsp:txXfrm>
    </dsp:sp>
    <dsp:sp modelId="{8BBF4320-83C0-4583-A209-D189A3904965}">
      <dsp:nvSpPr>
        <dsp:cNvPr id="0" name=""/>
        <dsp:cNvSpPr/>
      </dsp:nvSpPr>
      <dsp:spPr>
        <a:xfrm>
          <a:off x="3046596" y="784848"/>
          <a:ext cx="916936" cy="9169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E54A8C-CE15-44DD-A9C4-8430976DC7A4}">
      <dsp:nvSpPr>
        <dsp:cNvPr id="0" name=""/>
        <dsp:cNvSpPr/>
      </dsp:nvSpPr>
      <dsp:spPr>
        <a:xfrm>
          <a:off x="2486246" y="2074866"/>
          <a:ext cx="2037636"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To obtain the names of the programming languages and their yearly wages, the IBM website was scraped. The dataset from a 2019 Stack Overflow developer survey was downloaded and saved.</a:t>
          </a:r>
        </a:p>
      </dsp:txBody>
      <dsp:txXfrm>
        <a:off x="2486246" y="2074866"/>
        <a:ext cx="2037636" cy="1196718"/>
      </dsp:txXfrm>
    </dsp:sp>
    <dsp:sp modelId="{2B97A8F8-C761-4DBA-BB79-4422542989D7}">
      <dsp:nvSpPr>
        <dsp:cNvPr id="0" name=""/>
        <dsp:cNvSpPr/>
      </dsp:nvSpPr>
      <dsp:spPr>
        <a:xfrm>
          <a:off x="5440819" y="784848"/>
          <a:ext cx="916936" cy="9169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93580E-5D19-4599-9422-0AA36333DF67}">
      <dsp:nvSpPr>
        <dsp:cNvPr id="0" name=""/>
        <dsp:cNvSpPr/>
      </dsp:nvSpPr>
      <dsp:spPr>
        <a:xfrm>
          <a:off x="4880469" y="2074866"/>
          <a:ext cx="2037636"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Python was used to clean and analyze the data. To assess the distribution of data, the presence of outliers, and the correlation between various columns in the dataset, an exploratory data analysis was carried out.</a:t>
          </a:r>
        </a:p>
      </dsp:txBody>
      <dsp:txXfrm>
        <a:off x="4880469" y="2074866"/>
        <a:ext cx="2037636" cy="1196718"/>
      </dsp:txXfrm>
    </dsp:sp>
    <dsp:sp modelId="{E4157641-8016-40F8-96B5-CD8DBDD72020}">
      <dsp:nvSpPr>
        <dsp:cNvPr id="0" name=""/>
        <dsp:cNvSpPr/>
      </dsp:nvSpPr>
      <dsp:spPr>
        <a:xfrm>
          <a:off x="7835041" y="784848"/>
          <a:ext cx="916936" cy="9169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CE101B-9DA0-409E-909C-C782F8415295}">
      <dsp:nvSpPr>
        <dsp:cNvPr id="0" name=""/>
        <dsp:cNvSpPr/>
      </dsp:nvSpPr>
      <dsp:spPr>
        <a:xfrm>
          <a:off x="7274691" y="2074866"/>
          <a:ext cx="2037636"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kern="1200">
              <a:latin typeface="Calibri"/>
              <a:cs typeface="Calibri"/>
            </a:rPr>
            <a:t>Charts, graphs, and dashboards were created using Python and Cognos analytics to visualize the data. All the python analyses were carried out on Jupyter notebook through visual studio.</a:t>
          </a:r>
        </a:p>
      </dsp:txBody>
      <dsp:txXfrm>
        <a:off x="7274691" y="2074866"/>
        <a:ext cx="2037636" cy="1196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BBCEBC-2F12-438F-9EF0-62607CE64A2A}">
      <dsp:nvSpPr>
        <dsp:cNvPr id="0" name=""/>
        <dsp:cNvSpPr/>
      </dsp:nvSpPr>
      <dsp:spPr>
        <a:xfrm>
          <a:off x="55561" y="1122983"/>
          <a:ext cx="724675" cy="7246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A3856E-267D-4863-A1CF-7E20609DAB6A}">
      <dsp:nvSpPr>
        <dsp:cNvPr id="0" name=""/>
        <dsp:cNvSpPr/>
      </dsp:nvSpPr>
      <dsp:spPr>
        <a:xfrm>
          <a:off x="207743" y="1275165"/>
          <a:ext cx="420311" cy="4203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6E3E33-D7C7-417C-B3F3-3E70C1A9A5B9}">
      <dsp:nvSpPr>
        <dsp:cNvPr id="0" name=""/>
        <dsp:cNvSpPr/>
      </dsp:nvSpPr>
      <dsp:spPr>
        <a:xfrm>
          <a:off x="935524" y="1122983"/>
          <a:ext cx="1708163" cy="724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Findings</a:t>
          </a:r>
        </a:p>
      </dsp:txBody>
      <dsp:txXfrm>
        <a:off x="935524" y="1122983"/>
        <a:ext cx="1708163" cy="724675"/>
      </dsp:txXfrm>
    </dsp:sp>
    <dsp:sp modelId="{9B7E0BB7-6583-4916-82F2-C691E3DE29C4}">
      <dsp:nvSpPr>
        <dsp:cNvPr id="0" name=""/>
        <dsp:cNvSpPr/>
      </dsp:nvSpPr>
      <dsp:spPr>
        <a:xfrm>
          <a:off x="2941322" y="1122983"/>
          <a:ext cx="724675" cy="7246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7CF0F7-18B8-4BBE-B416-5219378C0B81}">
      <dsp:nvSpPr>
        <dsp:cNvPr id="0" name=""/>
        <dsp:cNvSpPr/>
      </dsp:nvSpPr>
      <dsp:spPr>
        <a:xfrm>
          <a:off x="3093504" y="1275165"/>
          <a:ext cx="420311" cy="4203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95DC89-D3D9-495A-8A1D-2ED8EA639416}">
      <dsp:nvSpPr>
        <dsp:cNvPr id="0" name=""/>
        <dsp:cNvSpPr/>
      </dsp:nvSpPr>
      <dsp:spPr>
        <a:xfrm>
          <a:off x="3821285" y="1122983"/>
          <a:ext cx="1708163" cy="724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Javascript, HTML/CSS, SQL, Shell languages and Python are the most used languages currently.</a:t>
          </a:r>
        </a:p>
      </dsp:txBody>
      <dsp:txXfrm>
        <a:off x="3821285" y="1122983"/>
        <a:ext cx="1708163" cy="724675"/>
      </dsp:txXfrm>
    </dsp:sp>
    <dsp:sp modelId="{BBF505AE-3711-467D-97FF-6E066BCFF0D1}">
      <dsp:nvSpPr>
        <dsp:cNvPr id="0" name=""/>
        <dsp:cNvSpPr/>
      </dsp:nvSpPr>
      <dsp:spPr>
        <a:xfrm>
          <a:off x="55561" y="2604531"/>
          <a:ext cx="724675" cy="7246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63927-AF80-44CF-B820-1F6C48144E15}">
      <dsp:nvSpPr>
        <dsp:cNvPr id="0" name=""/>
        <dsp:cNvSpPr/>
      </dsp:nvSpPr>
      <dsp:spPr>
        <a:xfrm>
          <a:off x="207743" y="2756712"/>
          <a:ext cx="420311" cy="4203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E53296-345C-4C67-B0DE-9C6CBF15EC78}">
      <dsp:nvSpPr>
        <dsp:cNvPr id="0" name=""/>
        <dsp:cNvSpPr/>
      </dsp:nvSpPr>
      <dsp:spPr>
        <a:xfrm>
          <a:off x="935524" y="2604531"/>
          <a:ext cx="1708163" cy="724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Javascript, HTML/CSS, Python, SQL, and Typescript will be the most used languages next year and future years.</a:t>
          </a:r>
        </a:p>
      </dsp:txBody>
      <dsp:txXfrm>
        <a:off x="935524" y="2604531"/>
        <a:ext cx="1708163" cy="724675"/>
      </dsp:txXfrm>
    </dsp:sp>
    <dsp:sp modelId="{46B19753-A011-4A2F-B647-968B8125C2F5}">
      <dsp:nvSpPr>
        <dsp:cNvPr id="0" name=""/>
        <dsp:cNvSpPr/>
      </dsp:nvSpPr>
      <dsp:spPr>
        <a:xfrm>
          <a:off x="2941322" y="2604531"/>
          <a:ext cx="724675" cy="7246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80CE4B-F6CA-4308-A237-AA09AB9D2A84}">
      <dsp:nvSpPr>
        <dsp:cNvPr id="0" name=""/>
        <dsp:cNvSpPr/>
      </dsp:nvSpPr>
      <dsp:spPr>
        <a:xfrm>
          <a:off x="3093504" y="2756712"/>
          <a:ext cx="420311" cy="4203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011B87-7040-4311-82A6-7F7705354081}">
      <dsp:nvSpPr>
        <dsp:cNvPr id="0" name=""/>
        <dsp:cNvSpPr/>
      </dsp:nvSpPr>
      <dsp:spPr>
        <a:xfrm>
          <a:off x="3821285" y="2604531"/>
          <a:ext cx="1708163" cy="724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Python will have more demand than SQL next year.</a:t>
          </a:r>
        </a:p>
      </dsp:txBody>
      <dsp:txXfrm>
        <a:off x="3821285" y="2604531"/>
        <a:ext cx="1708163" cy="724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68AF0-6F59-4E42-B511-6E4CA8D5A3E4}">
      <dsp:nvSpPr>
        <dsp:cNvPr id="0" name=""/>
        <dsp:cNvSpPr/>
      </dsp:nvSpPr>
      <dsp:spPr>
        <a:xfrm>
          <a:off x="0" y="1450244"/>
          <a:ext cx="1450848" cy="14508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2AD24-33FA-4DE9-ACB3-E8D3FEEB2470}">
      <dsp:nvSpPr>
        <dsp:cNvPr id="0" name=""/>
        <dsp:cNvSpPr/>
      </dsp:nvSpPr>
      <dsp:spPr>
        <a:xfrm>
          <a:off x="304678" y="1754923"/>
          <a:ext cx="841491" cy="8414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2C07DF-5725-4500-8C4B-C5DAA9DD86A2}">
      <dsp:nvSpPr>
        <dsp:cNvPr id="0" name=""/>
        <dsp:cNvSpPr/>
      </dsp:nvSpPr>
      <dsp:spPr>
        <a:xfrm>
          <a:off x="1761744" y="1450244"/>
          <a:ext cx="3419856" cy="1450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a:t>Findings</a:t>
          </a:r>
          <a:endParaRPr lang="en-US" sz="2400" kern="1200"/>
        </a:p>
      </dsp:txBody>
      <dsp:txXfrm>
        <a:off x="1761744" y="1450244"/>
        <a:ext cx="3419856" cy="14508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12298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8917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6911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612726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8279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19569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88255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55624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63908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9286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0292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2037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159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10/25/2024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94081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62435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42625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3309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291956978"/>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1.jpe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3.jpe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2.png"/><Relationship Id="rId7" Type="http://schemas.openxmlformats.org/officeDocument/2006/relationships/image" Target="../media/image47.jpe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49.jpeg"/></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png"/><Relationship Id="rId7" Type="http://schemas.openxmlformats.org/officeDocument/2006/relationships/diagramData" Target="../diagrams/data2.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11" Type="http://schemas.microsoft.com/office/2007/relationships/diagramDrawing" Target="../diagrams/drawing2.xml"/><Relationship Id="rId5" Type="http://schemas.openxmlformats.org/officeDocument/2006/relationships/image" Target="../media/image4.png"/><Relationship Id="rId10" Type="http://schemas.openxmlformats.org/officeDocument/2006/relationships/diagramColors" Target="../diagrams/colors2.xml"/><Relationship Id="rId4" Type="http://schemas.openxmlformats.org/officeDocument/2006/relationships/image" Target="../media/image3.png"/><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E80A93-6F54-B614-0270-F2EF237BB056}"/>
              </a:ext>
            </a:extLst>
          </p:cNvPr>
          <p:cNvPicPr>
            <a:picLocks noChangeAspect="1"/>
          </p:cNvPicPr>
          <p:nvPr/>
        </p:nvPicPr>
        <p:blipFill rotWithShape="1">
          <a:blip r:embed="rId3">
            <a:duotone>
              <a:prstClr val="black"/>
              <a:schemeClr val="accent5">
                <a:tint val="45000"/>
                <a:satMod val="400000"/>
              </a:schemeClr>
            </a:duotone>
            <a:alphaModFix amt="25000"/>
          </a:blip>
          <a:srcRect t="14773"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21D978A0-8C28-9392-233D-60B16EA27956}"/>
              </a:ext>
            </a:extLst>
          </p:cNvPr>
          <p:cNvSpPr>
            <a:spLocks noGrp="1"/>
          </p:cNvSpPr>
          <p:nvPr>
            <p:ph type="ctrTitle"/>
          </p:nvPr>
        </p:nvSpPr>
        <p:spPr>
          <a:xfrm>
            <a:off x="1154955" y="1447800"/>
            <a:ext cx="8825658" cy="3329581"/>
          </a:xfrm>
        </p:spPr>
        <p:txBody>
          <a:bodyPr>
            <a:normAutofit/>
          </a:bodyPr>
          <a:lstStyle/>
          <a:p>
            <a:pPr>
              <a:lnSpc>
                <a:spcPct val="90000"/>
              </a:lnSpc>
            </a:pPr>
            <a:br>
              <a:rPr lang="en-US" sz="4500">
                <a:latin typeface="IBM Plex Mono Text"/>
              </a:rPr>
            </a:br>
            <a:r>
              <a:rPr lang="en-US" sz="4500">
                <a:latin typeface="IBM Plex Mono Text"/>
                <a:ea typeface="+mj-lt"/>
                <a:cs typeface="+mj-lt"/>
              </a:rPr>
              <a:t>IBM Data Analyst Capstone Project:</a:t>
            </a:r>
          </a:p>
          <a:p>
            <a:pPr>
              <a:lnSpc>
                <a:spcPct val="90000"/>
              </a:lnSpc>
            </a:pPr>
            <a:r>
              <a:rPr lang="en-US" sz="4500">
                <a:latin typeface="IBM Plex Mono Text"/>
              </a:rPr>
              <a:t>Analysis on Emerging Technology Skills and Trends</a:t>
            </a:r>
            <a:br>
              <a:rPr lang="en-US" sz="4500">
                <a:latin typeface="IBM Plex Mono Text"/>
              </a:rPr>
            </a:br>
            <a:endParaRPr lang="en-US" sz="4500">
              <a:latin typeface="IBM Plex Mono Text"/>
            </a:endParaRPr>
          </a:p>
        </p:txBody>
      </p:sp>
      <p:sp>
        <p:nvSpPr>
          <p:cNvPr id="3" name="Subtitle 2">
            <a:extLst>
              <a:ext uri="{FF2B5EF4-FFF2-40B4-BE49-F238E27FC236}">
                <a16:creationId xmlns:a16="http://schemas.microsoft.com/office/drawing/2014/main" id="{0124F4C8-0DA7-349D-703B-33D664083A8E}"/>
              </a:ext>
            </a:extLst>
          </p:cNvPr>
          <p:cNvSpPr>
            <a:spLocks noGrp="1"/>
          </p:cNvSpPr>
          <p:nvPr>
            <p:ph type="subTitle" idx="1"/>
          </p:nvPr>
        </p:nvSpPr>
        <p:spPr>
          <a:xfrm>
            <a:off x="1154955" y="4777380"/>
            <a:ext cx="8825658" cy="861420"/>
          </a:xfrm>
        </p:spPr>
        <p:txBody>
          <a:bodyPr vert="horz" lIns="91440" tIns="45720" rIns="91440" bIns="45720" rtlCol="0">
            <a:normAutofit/>
          </a:bodyPr>
          <a:lstStyle/>
          <a:p>
            <a:r>
              <a:rPr lang="en-US" cap="none">
                <a:latin typeface="IBM Plex Mono Text"/>
              </a:rPr>
              <a:t>A Presentation by Vivek</a:t>
            </a:r>
          </a:p>
          <a:p>
            <a:r>
              <a:rPr lang="en-US" cap="none">
                <a:latin typeface="IBM Plex Mono Text"/>
              </a:rPr>
              <a:t>21st October 2024</a:t>
            </a:r>
          </a:p>
        </p:txBody>
      </p:sp>
      <p:sp>
        <p:nvSpPr>
          <p:cNvPr id="10" name="Rectangle 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0595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DATABASE TRENDS - FINDINGS &amp; IMPLICATIONS</a:t>
            </a:r>
          </a:p>
        </p:txBody>
      </p:sp>
      <p:graphicFrame>
        <p:nvGraphicFramePr>
          <p:cNvPr id="8" name="Content Placeholder 2">
            <a:extLst>
              <a:ext uri="{FF2B5EF4-FFF2-40B4-BE49-F238E27FC236}">
                <a16:creationId xmlns:a16="http://schemas.microsoft.com/office/drawing/2014/main" id="{C6BA0AC5-523D-6F61-6C2F-9F6AD4385644}"/>
              </a:ext>
            </a:extLst>
          </p:cNvPr>
          <p:cNvGraphicFramePr>
            <a:graphicFrameLocks noGrp="1"/>
          </p:cNvGraphicFramePr>
          <p:nvPr>
            <p:ph sz="half" idx="1"/>
          </p:nvPr>
        </p:nvGraphicFramePr>
        <p:xfrm>
          <a:off x="823712" y="2300638"/>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41477" y="2299049"/>
            <a:ext cx="4825159" cy="3416300"/>
          </a:xfrm>
        </p:spPr>
        <p:txBody>
          <a:bodyPr vert="horz" lIns="91440" tIns="45720" rIns="91440" bIns="45720" rtlCol="0" anchor="t">
            <a:normAutofit/>
          </a:bodyPr>
          <a:lstStyle/>
          <a:p>
            <a:pPr marL="0" indent="0">
              <a:buNone/>
            </a:pPr>
            <a:r>
              <a:rPr lang="en-US"/>
              <a:t>Implications</a:t>
            </a:r>
          </a:p>
          <a:p>
            <a:r>
              <a:rPr lang="en-US"/>
              <a:t>SQL is still a top tool to watch out for in data specialists.</a:t>
            </a:r>
          </a:p>
          <a:p>
            <a:r>
              <a:rPr lang="en-US"/>
              <a:t>Companies still prefer Open source databases.</a:t>
            </a:r>
          </a:p>
          <a:p>
            <a:r>
              <a:rPr lang="en-US"/>
              <a:t>Oracle SQL was not among the top 5. It is losing relevance as time passes.</a:t>
            </a:r>
          </a:p>
          <a:p>
            <a:endParaRPr lang="en-US"/>
          </a:p>
          <a:p>
            <a:endParaRPr lang="en-US"/>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10366D7F-5FDF-A6B8-84D7-67CD862163E5}"/>
              </a:ext>
            </a:extLst>
          </p:cNvPr>
          <p:cNvPicPr>
            <a:picLocks noChangeAspect="1"/>
          </p:cNvPicPr>
          <p:nvPr/>
        </p:nvPicPr>
        <p:blipFill>
          <a:blip r:embed="rId7">
            <a:duotone>
              <a:prstClr val="black"/>
              <a:schemeClr val="accent5">
                <a:tint val="45000"/>
                <a:satMod val="400000"/>
              </a:schemeClr>
            </a:duotone>
            <a:alphaModFix amt="15000"/>
          </a:blip>
          <a:srcRect r="6250" b="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a:t>DASHBOARD</a:t>
            </a:r>
          </a:p>
        </p:txBody>
      </p:sp>
      <p:sp>
        <p:nvSpPr>
          <p:cNvPr id="21" name="Rectangle 20">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103312" y="2052918"/>
            <a:ext cx="8946541" cy="4195481"/>
          </a:xfrm>
        </p:spPr>
        <p:txBody>
          <a:bodyPr vert="horz" lIns="91440" tIns="45720" rIns="91440" bIns="45720" rtlCol="0" anchor="ctr">
            <a:normAutofit/>
          </a:bodyPr>
          <a:lstStyle/>
          <a:p>
            <a:pPr marL="0" indent="0"/>
            <a:r>
              <a:rPr lang="en-US"/>
              <a:t>The permanent link of the Cognos dashboard:</a:t>
            </a:r>
          </a:p>
          <a:p>
            <a:pPr marL="0" indent="0"/>
            <a:endParaRPr lang="en-US"/>
          </a:p>
          <a:p>
            <a:pPr marL="0" indent="0"/>
            <a:r>
              <a:rPr lang="en-US"/>
              <a:t>https://eu-gb.dataplatform.cloud.ibm.com/dashboards/eafbc83d-998f-4cd9-ae12-bfe6021457a7/view/4316dc2402af1bef1ff3bde4079e25002961205cb6bb8004d2d47b490e612397a93a4594c87d4f5b8b425330fabd15089a</a:t>
            </a:r>
          </a:p>
        </p:txBody>
      </p:sp>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3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3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1</a:t>
            </a:r>
          </a:p>
        </p:txBody>
      </p:sp>
      <p:sp>
        <p:nvSpPr>
          <p:cNvPr id="39"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0" name="Freeform: Shape 3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40">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Chart, timeline&#10;&#10;Description automatically generated">
            <a:extLst>
              <a:ext uri="{FF2B5EF4-FFF2-40B4-BE49-F238E27FC236}">
                <a16:creationId xmlns:a16="http://schemas.microsoft.com/office/drawing/2014/main" id="{8DD358B3-3980-95EB-31C8-7E88A322A8CF}"/>
              </a:ext>
            </a:extLst>
          </p:cNvPr>
          <p:cNvPicPr>
            <a:picLocks noChangeAspect="1"/>
          </p:cNvPicPr>
          <p:nvPr/>
        </p:nvPicPr>
        <p:blipFill>
          <a:blip r:embed="rId6"/>
          <a:stretch>
            <a:fillRect/>
          </a:stretch>
        </p:blipFill>
        <p:spPr>
          <a:xfrm>
            <a:off x="643854" y="1821910"/>
            <a:ext cx="6270662" cy="3213714"/>
          </a:xfrm>
          <a:prstGeom prst="rect">
            <a:avLst/>
          </a:prstGeom>
          <a:effectLst/>
        </p:spPr>
      </p:pic>
    </p:spTree>
    <p:extLst>
      <p:ext uri="{BB962C8B-B14F-4D97-AF65-F5344CB8AC3E}">
        <p14:creationId xmlns:p14="http://schemas.microsoft.com/office/powerpoint/2010/main" val="91685361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2</a:t>
            </a:r>
          </a:p>
        </p:txBody>
      </p:sp>
      <p:sp>
        <p:nvSpPr>
          <p:cNvPr id="22"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3" descr="Chart&#10;&#10;Description automatically generated">
            <a:extLst>
              <a:ext uri="{FF2B5EF4-FFF2-40B4-BE49-F238E27FC236}">
                <a16:creationId xmlns:a16="http://schemas.microsoft.com/office/drawing/2014/main" id="{5572411F-1431-142D-D653-BA9FF2760C4C}"/>
              </a:ext>
            </a:extLst>
          </p:cNvPr>
          <p:cNvPicPr>
            <a:picLocks noChangeAspect="1"/>
          </p:cNvPicPr>
          <p:nvPr/>
        </p:nvPicPr>
        <p:blipFill>
          <a:blip r:embed="rId6"/>
          <a:stretch>
            <a:fillRect/>
          </a:stretch>
        </p:blipFill>
        <p:spPr>
          <a:xfrm>
            <a:off x="643854" y="1704335"/>
            <a:ext cx="6270662" cy="3448864"/>
          </a:xfrm>
          <a:prstGeom prst="rect">
            <a:avLst/>
          </a:prstGeom>
          <a:effectLst/>
        </p:spPr>
      </p:pic>
    </p:spTree>
    <p:extLst>
      <p:ext uri="{BB962C8B-B14F-4D97-AF65-F5344CB8AC3E}">
        <p14:creationId xmlns:p14="http://schemas.microsoft.com/office/powerpoint/2010/main" val="326612713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3</a:t>
            </a:r>
          </a:p>
        </p:txBody>
      </p:sp>
      <p:sp>
        <p:nvSpPr>
          <p:cNvPr id="22"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3" descr="Chart&#10;&#10;Description automatically generated">
            <a:extLst>
              <a:ext uri="{FF2B5EF4-FFF2-40B4-BE49-F238E27FC236}">
                <a16:creationId xmlns:a16="http://schemas.microsoft.com/office/drawing/2014/main" id="{08ED6B3F-B8F7-F71B-D1FC-64B9FBFB023A}"/>
              </a:ext>
            </a:extLst>
          </p:cNvPr>
          <p:cNvPicPr>
            <a:picLocks noChangeAspect="1"/>
          </p:cNvPicPr>
          <p:nvPr/>
        </p:nvPicPr>
        <p:blipFill>
          <a:blip r:embed="rId6"/>
          <a:stretch>
            <a:fillRect/>
          </a:stretch>
        </p:blipFill>
        <p:spPr>
          <a:xfrm>
            <a:off x="643854" y="1688659"/>
            <a:ext cx="6270662" cy="3480217"/>
          </a:xfrm>
          <a:prstGeom prst="rect">
            <a:avLst/>
          </a:prstGeom>
          <a:effectLst/>
        </p:spPr>
      </p:pic>
    </p:spTree>
    <p:extLst>
      <p:ext uri="{BB962C8B-B14F-4D97-AF65-F5344CB8AC3E}">
        <p14:creationId xmlns:p14="http://schemas.microsoft.com/office/powerpoint/2010/main" val="351797328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48930" y="629266"/>
            <a:ext cx="6188190" cy="1622321"/>
          </a:xfrm>
        </p:spPr>
        <p:txBody>
          <a:bodyPr vert="horz" lIns="91440" tIns="45720" rIns="91440" bIns="45720" rtlCol="0" anchor="t">
            <a:normAutofit/>
          </a:bodyPr>
          <a:lstStyle/>
          <a:p>
            <a:r>
              <a:rPr lang="en-US">
                <a:solidFill>
                  <a:srgbClr val="EBEBEB"/>
                </a:solidFill>
              </a:rPr>
              <a:t>DISCUSSION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48930" y="2438400"/>
            <a:ext cx="6188189" cy="3785419"/>
          </a:xfrm>
        </p:spPr>
        <p:txBody>
          <a:bodyPr vert="horz" lIns="91440" tIns="45720" rIns="91440" bIns="45720" rtlCol="0">
            <a:normAutofit/>
          </a:bodyPr>
          <a:lstStyle/>
          <a:p>
            <a:r>
              <a:rPr lang="en-US">
                <a:solidFill>
                  <a:srgbClr val="FFFFFF"/>
                </a:solidFill>
              </a:rPr>
              <a:t>Upskilling in the Technology sector.</a:t>
            </a:r>
          </a:p>
          <a:p>
            <a:r>
              <a:rPr lang="en-US">
                <a:solidFill>
                  <a:srgbClr val="FFFFFF"/>
                </a:solidFill>
              </a:rPr>
              <a:t>How do we close the wide gender gap in the Technology sector?</a:t>
            </a:r>
          </a:p>
          <a:p>
            <a:r>
              <a:rPr lang="en-US">
                <a:solidFill>
                  <a:srgbClr val="FFFFFF"/>
                </a:solidFill>
              </a:rPr>
              <a:t>Is completing a masters or doctorate degree really a requirement?</a:t>
            </a:r>
          </a:p>
          <a:p>
            <a:r>
              <a:rPr lang="en-US">
                <a:solidFill>
                  <a:srgbClr val="FFFFFF"/>
                </a:solidFill>
              </a:rPr>
              <a:t>The increasing demand for mobile development as Kotlin is getting popular.</a:t>
            </a:r>
          </a:p>
          <a:p>
            <a:r>
              <a:rPr lang="en-US">
                <a:solidFill>
                  <a:srgbClr val="FFFFFF"/>
                </a:solidFill>
              </a:rPr>
              <a:t>More tech education, access and development in less developed regions in South east Asia, South America, Africa and some parts of Europe.</a:t>
            </a:r>
          </a:p>
          <a:p>
            <a:r>
              <a:rPr lang="en-US">
                <a:solidFill>
                  <a:srgbClr val="FFFFFF"/>
                </a:solidFill>
              </a:rPr>
              <a:t>How relevant will Oracle SQL still be in the future?</a:t>
            </a:r>
          </a:p>
          <a:p>
            <a:endParaRPr lang="en-US">
              <a:solidFill>
                <a:srgbClr val="FFFFFF"/>
              </a:solidFill>
            </a:endParaRPr>
          </a:p>
          <a:p>
            <a:endParaRPr lang="en-US">
              <a:solidFill>
                <a:srgbClr val="FFFFFF"/>
              </a:solidFill>
            </a:endParaRPr>
          </a:p>
        </p:txBody>
      </p:sp>
      <p:sp>
        <p:nvSpPr>
          <p:cNvPr id="24"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rotWithShape="1">
          <a:blip r:embed="rId7"/>
          <a:srcRect l="14340" r="13290" b="3"/>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a:noFill/>
        </p:spPr>
      </p:pic>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2195419"/>
            <a:ext cx="5181600" cy="4351338"/>
          </a:xfrm>
        </p:spPr>
        <p:txBody>
          <a:bodyPr vert="horz" lIns="91440" tIns="45720" rIns="91440" bIns="45720" rtlCol="0" anchor="t">
            <a:normAutofit/>
          </a:bodyPr>
          <a:lstStyle/>
          <a:p>
            <a:pPr marL="0" indent="0">
              <a:buNone/>
            </a:pPr>
            <a:r>
              <a:rPr lang="en-US"/>
              <a:t>Findings</a:t>
            </a:r>
          </a:p>
          <a:p>
            <a:pPr marL="0" indent="0">
              <a:buNone/>
            </a:pPr>
            <a:endParaRPr lang="en-US"/>
          </a:p>
          <a:p>
            <a:r>
              <a:rPr lang="en-US"/>
              <a:t>Most people in the IT field have a Bachelors' degree. </a:t>
            </a:r>
          </a:p>
          <a:p>
            <a:r>
              <a:rPr lang="en-US"/>
              <a:t>Web development languages are the most popular and on-demand tools in the IT field currently.</a:t>
            </a:r>
          </a:p>
          <a:p>
            <a:r>
              <a:rPr lang="en-US"/>
              <a:t>The Tech sector is filled with majorly young people under 40 years of age.</a:t>
            </a:r>
          </a:p>
          <a:p>
            <a:r>
              <a:rPr lang="en-US"/>
              <a:t>Most respondents want to learn </a:t>
            </a:r>
            <a:r>
              <a:rPr lang="en-US" err="1"/>
              <a:t>Postgre</a:t>
            </a:r>
            <a:r>
              <a:rPr lang="en-US"/>
              <a:t> SQL and React JS next year.</a:t>
            </a:r>
          </a:p>
          <a:p>
            <a:endParaRPr lang="en-US"/>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97507" y="2256118"/>
            <a:ext cx="4847569" cy="4424829"/>
          </a:xfrm>
        </p:spPr>
        <p:txBody>
          <a:bodyPr vert="horz" lIns="91440" tIns="45720" rIns="91440" bIns="45720" rtlCol="0" anchor="t">
            <a:normAutofit/>
          </a:bodyPr>
          <a:lstStyle/>
          <a:p>
            <a:pPr marL="0" indent="0">
              <a:buNone/>
            </a:pPr>
            <a:r>
              <a:rPr lang="en-US"/>
              <a:t>Implications</a:t>
            </a:r>
          </a:p>
          <a:p>
            <a:pPr marL="0" indent="0">
              <a:buNone/>
            </a:pPr>
            <a:endParaRPr lang="en-US"/>
          </a:p>
          <a:p>
            <a:r>
              <a:rPr lang="en-US"/>
              <a:t>It is important for data professionals to develop proficiencies in NoSQL in addition to SQL databases.</a:t>
            </a:r>
          </a:p>
          <a:p>
            <a:r>
              <a:rPr lang="en-US"/>
              <a:t>Web development is still a very lucrative skill.</a:t>
            </a:r>
          </a:p>
          <a:p>
            <a:r>
              <a:rPr lang="en-US"/>
              <a:t>Less developed countries need more access to tech trainings and education.</a:t>
            </a:r>
          </a:p>
          <a:p>
            <a:endParaRPr lang="en-US"/>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 name="Picture 13" descr="Escalators">
            <a:extLst>
              <a:ext uri="{FF2B5EF4-FFF2-40B4-BE49-F238E27FC236}">
                <a16:creationId xmlns:a16="http://schemas.microsoft.com/office/drawing/2014/main" id="{B10FD2D0-37AF-A8CA-B1C6-35BDBE7E654F}"/>
              </a:ext>
            </a:extLst>
          </p:cNvPr>
          <p:cNvPicPr>
            <a:picLocks noChangeAspect="1"/>
          </p:cNvPicPr>
          <p:nvPr/>
        </p:nvPicPr>
        <p:blipFill>
          <a:blip r:embed="rId3">
            <a:duotone>
              <a:prstClr val="black"/>
              <a:schemeClr val="accent5">
                <a:tint val="45000"/>
                <a:satMod val="400000"/>
              </a:schemeClr>
            </a:duotone>
            <a:alphaModFix amt="15000"/>
          </a:blip>
          <a:srcRect r="-2" b="20385"/>
          <a:stretch/>
        </p:blipFill>
        <p:spPr>
          <a:xfrm>
            <a:off x="20" y="10"/>
            <a:ext cx="12191980" cy="6857990"/>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46111" y="452718"/>
            <a:ext cx="9404723" cy="1400530"/>
          </a:xfrm>
        </p:spPr>
        <p:txBody>
          <a:bodyPr vert="horz" lIns="91440" tIns="45720" rIns="91440" bIns="45720" rtlCol="0">
            <a:normAutofit/>
          </a:bodyPr>
          <a:lstStyle/>
          <a:p>
            <a:r>
              <a:rPr lang="en-US"/>
              <a:t>CONCLUSION</a:t>
            </a:r>
          </a:p>
        </p:txBody>
      </p:sp>
      <p:sp>
        <p:nvSpPr>
          <p:cNvPr id="16" name="Rectangle 15">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4A3F9590-1A6A-E4F6-F5B8-18B81ED4C60E}"/>
              </a:ext>
            </a:extLst>
          </p:cNvPr>
          <p:cNvSpPr>
            <a:spLocks noGrp="1"/>
          </p:cNvSpPr>
          <p:nvPr>
            <p:ph idx="1"/>
          </p:nvPr>
        </p:nvSpPr>
        <p:spPr>
          <a:xfrm>
            <a:off x="1103312" y="2052918"/>
            <a:ext cx="8946541" cy="4195481"/>
          </a:xfrm>
        </p:spPr>
        <p:txBody>
          <a:bodyPr vert="horz" lIns="91440" tIns="45720" rIns="91440" bIns="45720" rtlCol="0" anchor="ctr">
            <a:normAutofit/>
          </a:bodyPr>
          <a:lstStyle/>
          <a:p>
            <a:pPr marL="0" indent="0">
              <a:buNone/>
            </a:pPr>
            <a:r>
              <a:rPr lang="en-US" cap="all"/>
              <a:t>It is expedient to stay updated in the Tech sector as the trends keep changing over time.</a:t>
            </a:r>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F7302AF-86B9-441B-8D24-AC382E2A43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99A2A6C2-D371-4C6B-B50F-CC71C6D010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5F07A6A6-E44B-411E-AA18-65E48113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8CC3468F-5EED-42B0-8507-F30360E1D5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591711EE-029D-453C-9AE9-E87829F1D3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5D5A8E14-301B-40C0-A174-D2232EF95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210623" y="1447800"/>
            <a:ext cx="3333676" cy="3096987"/>
          </a:xfrm>
        </p:spPr>
        <p:txBody>
          <a:bodyPr vert="horz" lIns="91440" tIns="45720" rIns="91440" bIns="45720" rtlCol="0" anchor="b">
            <a:normAutofit/>
          </a:bodyPr>
          <a:lstStyle/>
          <a:p>
            <a:r>
              <a:rPr lang="en-US" sz="5000"/>
              <a:t>APPENDIX</a:t>
            </a:r>
          </a:p>
        </p:txBody>
      </p:sp>
      <p:sp>
        <p:nvSpPr>
          <p:cNvPr id="26" name="Freeform: Shape 25">
            <a:extLst>
              <a:ext uri="{FF2B5EF4-FFF2-40B4-BE49-F238E27FC236}">
                <a16:creationId xmlns:a16="http://schemas.microsoft.com/office/drawing/2014/main" id="{9484639B-D130-4FDF-9889-EA88D8CC9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8" name="Picture 8" descr="Frequency chart that showed most of the respondents were developers.">
            <a:extLst>
              <a:ext uri="{FF2B5EF4-FFF2-40B4-BE49-F238E27FC236}">
                <a16:creationId xmlns:a16="http://schemas.microsoft.com/office/drawing/2014/main" id="{A7BB7C60-6B03-5439-BE57-946AE1A9C08B}"/>
              </a:ext>
            </a:extLst>
          </p:cNvPr>
          <p:cNvPicPr>
            <a:picLocks noChangeAspect="1"/>
          </p:cNvPicPr>
          <p:nvPr/>
        </p:nvPicPr>
        <p:blipFill>
          <a:blip r:embed="rId7"/>
          <a:stretch>
            <a:fillRect/>
          </a:stretch>
        </p:blipFill>
        <p:spPr>
          <a:xfrm>
            <a:off x="643853" y="750299"/>
            <a:ext cx="3038347" cy="2453465"/>
          </a:xfrm>
          <a:prstGeom prst="rect">
            <a:avLst/>
          </a:prstGeom>
          <a:effectLst/>
        </p:spPr>
      </p:pic>
      <p:pic>
        <p:nvPicPr>
          <p:cNvPr id="7" name="Picture 7" descr="A histogram showing the frequency distribution for Age.">
            <a:extLst>
              <a:ext uri="{FF2B5EF4-FFF2-40B4-BE49-F238E27FC236}">
                <a16:creationId xmlns:a16="http://schemas.microsoft.com/office/drawing/2014/main" id="{9114C103-4F66-A9DC-EE37-D3FDB6884A1E}"/>
              </a:ext>
            </a:extLst>
          </p:cNvPr>
          <p:cNvPicPr>
            <a:picLocks noGrp="1" noChangeAspect="1"/>
          </p:cNvPicPr>
          <p:nvPr>
            <p:ph sz="half" idx="1"/>
          </p:nvPr>
        </p:nvPicPr>
        <p:blipFill>
          <a:blip r:embed="rId8"/>
          <a:stretch>
            <a:fillRect/>
          </a:stretch>
        </p:blipFill>
        <p:spPr>
          <a:xfrm>
            <a:off x="3876168" y="769289"/>
            <a:ext cx="3038347" cy="2415485"/>
          </a:xfrm>
          <a:prstGeom prst="rect">
            <a:avLst/>
          </a:prstGeom>
          <a:effectLst/>
        </p:spPr>
      </p:pic>
      <p:sp>
        <p:nvSpPr>
          <p:cNvPr id="28" name="Freeform 31">
            <a:extLst>
              <a:ext uri="{FF2B5EF4-FFF2-40B4-BE49-F238E27FC236}">
                <a16:creationId xmlns:a16="http://schemas.microsoft.com/office/drawing/2014/main" id="{1EBB90A2-2B0A-4F80-8F25-040334065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9" name="Picture 9" descr="Correlation statistics for Age and other numerical columns in the survey.">
            <a:extLst>
              <a:ext uri="{FF2B5EF4-FFF2-40B4-BE49-F238E27FC236}">
                <a16:creationId xmlns:a16="http://schemas.microsoft.com/office/drawing/2014/main" id="{D87EE0E3-5264-C7F8-C7EC-098D4860FDFE}"/>
              </a:ext>
            </a:extLst>
          </p:cNvPr>
          <p:cNvPicPr>
            <a:picLocks noChangeAspect="1"/>
          </p:cNvPicPr>
          <p:nvPr/>
        </p:nvPicPr>
        <p:blipFill>
          <a:blip r:embed="rId9"/>
          <a:stretch>
            <a:fillRect/>
          </a:stretch>
        </p:blipFill>
        <p:spPr>
          <a:xfrm>
            <a:off x="1620077" y="3501360"/>
            <a:ext cx="4318215" cy="2658666"/>
          </a:xfrm>
          <a:prstGeom prst="rect">
            <a:avLst/>
          </a:prstGeom>
          <a:effectLst/>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39098" y="629265"/>
            <a:ext cx="5132438" cy="1622322"/>
          </a:xfrm>
        </p:spPr>
        <p:txBody>
          <a:bodyPr vert="horz" lIns="91440" tIns="45720" rIns="91440" bIns="45720" rtlCol="0" anchor="ctr">
            <a:normAutofit/>
          </a:bodyPr>
          <a:lstStyle/>
          <a:p>
            <a:r>
              <a:rPr lang="en-US" b="0" i="0" kern="1200">
                <a:solidFill>
                  <a:srgbClr val="EBEBEB"/>
                </a:solidFill>
                <a:latin typeface="+mj-lt"/>
                <a:ea typeface="+mj-ea"/>
                <a:cs typeface="+mj-cs"/>
              </a:rPr>
              <a:t>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39098" y="2418735"/>
            <a:ext cx="5132439" cy="3811742"/>
          </a:xfrm>
        </p:spPr>
        <p:txBody>
          <a:bodyPr vert="horz" lIns="91440" tIns="45720" rIns="91440" bIns="45720" rtlCol="0" anchor="ctr">
            <a:normAutofit/>
          </a:bodyPr>
          <a:lstStyle/>
          <a:p>
            <a:pPr marL="0" indent="0">
              <a:buNone/>
            </a:pPr>
            <a:r>
              <a:rPr lang="en-US">
                <a:solidFill>
                  <a:srgbClr val="FFFFFF"/>
                </a:solidFill>
              </a:rPr>
              <a:t>Bar chart presenting the job posting data collected using </a:t>
            </a:r>
            <a:r>
              <a:rPr lang="en-US" err="1">
                <a:solidFill>
                  <a:srgbClr val="FFFFFF"/>
                </a:solidFill>
              </a:rPr>
              <a:t>Github</a:t>
            </a:r>
            <a:r>
              <a:rPr lang="en-US">
                <a:solidFill>
                  <a:srgbClr val="FFFFFF"/>
                </a:solidFill>
              </a:rPr>
              <a:t> Job API.</a:t>
            </a:r>
            <a:endParaRPr lang="en-US"/>
          </a:p>
          <a:p>
            <a:pPr marL="0" indent="0"/>
            <a:endParaRPr lang="en-US">
              <a:solidFill>
                <a:srgbClr val="FFFFFF"/>
              </a:solidFill>
            </a:endParaRPr>
          </a:p>
        </p:txBody>
      </p:sp>
      <p:pic>
        <p:nvPicPr>
          <p:cNvPr id="5" name="Picture 5" descr="Chart&#10;&#10;Description automatically generated">
            <a:extLst>
              <a:ext uri="{FF2B5EF4-FFF2-40B4-BE49-F238E27FC236}">
                <a16:creationId xmlns:a16="http://schemas.microsoft.com/office/drawing/2014/main" id="{E8EBEA2E-84D9-D555-56B9-B18C97327CD2}"/>
              </a:ext>
            </a:extLst>
          </p:cNvPr>
          <p:cNvPicPr>
            <a:picLocks noChangeAspect="1"/>
          </p:cNvPicPr>
          <p:nvPr/>
        </p:nvPicPr>
        <p:blipFill>
          <a:blip r:embed="rId2"/>
          <a:stretch>
            <a:fillRect/>
          </a:stretch>
        </p:blipFill>
        <p:spPr>
          <a:xfrm>
            <a:off x="6714836" y="1984678"/>
            <a:ext cx="4828707" cy="2906225"/>
          </a:xfrm>
          <a:prstGeom prst="rect">
            <a:avLst/>
          </a:prstGeom>
        </p:spPr>
      </p:pic>
    </p:spTree>
    <p:extLst>
      <p:ext uri="{BB962C8B-B14F-4D97-AF65-F5344CB8AC3E}">
        <p14:creationId xmlns:p14="http://schemas.microsoft.com/office/powerpoint/2010/main" val="30785514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E56F-2088-2ED7-4B3F-51F853E34DB2}"/>
              </a:ext>
            </a:extLst>
          </p:cNvPr>
          <p:cNvSpPr>
            <a:spLocks noGrp="1"/>
          </p:cNvSpPr>
          <p:nvPr>
            <p:ph type="title"/>
          </p:nvPr>
        </p:nvSpPr>
        <p:spPr>
          <a:xfrm>
            <a:off x="646111" y="452718"/>
            <a:ext cx="9404723" cy="1400530"/>
          </a:xfrm>
        </p:spPr>
        <p:txBody>
          <a:bodyPr>
            <a:normAutofit/>
          </a:bodyPr>
          <a:lstStyle/>
          <a:p>
            <a:endParaRPr lang="en-US"/>
          </a:p>
          <a:p>
            <a:r>
              <a:rPr lang="en-US">
                <a:latin typeface="IBM Plex Mono Text"/>
                <a:ea typeface="+mj-lt"/>
                <a:cs typeface="+mj-lt"/>
              </a:rPr>
              <a:t>OUTLINE</a:t>
            </a:r>
          </a:p>
          <a:p>
            <a:endParaRPr lang="en-US"/>
          </a:p>
        </p:txBody>
      </p:sp>
      <p:graphicFrame>
        <p:nvGraphicFramePr>
          <p:cNvPr id="38" name="Content Placeholder 2">
            <a:extLst>
              <a:ext uri="{FF2B5EF4-FFF2-40B4-BE49-F238E27FC236}">
                <a16:creationId xmlns:a16="http://schemas.microsoft.com/office/drawing/2014/main" id="{0A38A2B6-B9AA-4FAD-0248-991FDCC737BC}"/>
              </a:ext>
            </a:extLst>
          </p:cNvPr>
          <p:cNvGraphicFramePr>
            <a:graphicFrameLocks noGrp="1"/>
          </p:cNvGraphicFramePr>
          <p:nvPr>
            <p:ph idx="1"/>
            <p:extLst>
              <p:ext uri="{D42A27DB-BD31-4B8C-83A1-F6EECF244321}">
                <p14:modId xmlns:p14="http://schemas.microsoft.com/office/powerpoint/2010/main" val="1903413183"/>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81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vert="horz" lIns="91440" tIns="45720" rIns="91440" bIns="45720" rtlCol="0" anchor="ctr">
            <a:normAutofit/>
          </a:bodyPr>
          <a:lstStyle/>
          <a:p>
            <a:r>
              <a:rPr lang="en-US" b="0" i="0" kern="1200">
                <a:solidFill>
                  <a:srgbClr val="EBEBEB"/>
                </a:solidFill>
                <a:latin typeface="+mj-lt"/>
                <a:ea typeface="+mj-ea"/>
                <a:cs typeface="+mj-cs"/>
              </a:rPr>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417983" y="2603500"/>
            <a:ext cx="5211979" cy="3416300"/>
          </a:xfrm>
        </p:spPr>
        <p:txBody>
          <a:bodyPr vert="horz" lIns="91440" tIns="45720" rIns="91440" bIns="45720" rtlCol="0" anchor="ctr">
            <a:normAutofit/>
          </a:bodyPr>
          <a:lstStyle/>
          <a:p>
            <a:pPr marL="0" indent="0">
              <a:buNone/>
            </a:pPr>
            <a:r>
              <a:rPr lang="en-US"/>
              <a:t>Bar chart displaying popular languages and their average annual salary. The data was collected through web scraping the </a:t>
            </a:r>
            <a:r>
              <a:rPr lang="en-US" err="1"/>
              <a:t>Github</a:t>
            </a:r>
            <a:r>
              <a:rPr lang="en-US"/>
              <a:t> jobs data and saved in a csv file.</a:t>
            </a:r>
          </a:p>
        </p:txBody>
      </p:sp>
      <p:pic>
        <p:nvPicPr>
          <p:cNvPr id="5" name="Picture 5" descr="Table&#10;&#10;Description automatically generated">
            <a:extLst>
              <a:ext uri="{FF2B5EF4-FFF2-40B4-BE49-F238E27FC236}">
                <a16:creationId xmlns:a16="http://schemas.microsoft.com/office/drawing/2014/main" id="{58A28FE6-503E-9EA8-1347-2EAD34C19572}"/>
              </a:ext>
            </a:extLst>
          </p:cNvPr>
          <p:cNvPicPr>
            <a:picLocks noChangeAspect="1"/>
          </p:cNvPicPr>
          <p:nvPr/>
        </p:nvPicPr>
        <p:blipFill>
          <a:blip r:embed="rId2"/>
          <a:stretch>
            <a:fillRect/>
          </a:stretch>
        </p:blipFill>
        <p:spPr>
          <a:xfrm>
            <a:off x="613586" y="2653212"/>
            <a:ext cx="5241493" cy="3133346"/>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Digital financial graph">
            <a:extLst>
              <a:ext uri="{FF2B5EF4-FFF2-40B4-BE49-F238E27FC236}">
                <a16:creationId xmlns:a16="http://schemas.microsoft.com/office/drawing/2014/main" id="{047D1298-48AF-0E2D-58A0-40C60A2601C5}"/>
              </a:ext>
            </a:extLst>
          </p:cNvPr>
          <p:cNvPicPr>
            <a:picLocks noChangeAspect="1"/>
          </p:cNvPicPr>
          <p:nvPr/>
        </p:nvPicPr>
        <p:blipFill>
          <a:blip r:embed="rId8">
            <a:duotone>
              <a:prstClr val="black"/>
              <a:schemeClr val="accent5">
                <a:tint val="45000"/>
                <a:satMod val="400000"/>
              </a:schemeClr>
            </a:duotone>
            <a:alphaModFix amt="1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a:t>EXECUTIVE SUMMARY</a:t>
            </a:r>
          </a:p>
        </p:txBody>
      </p:sp>
      <p:sp>
        <p:nvSpPr>
          <p:cNvPr id="21" name="Rectangle 20">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103312" y="2052918"/>
            <a:ext cx="8946541" cy="4195481"/>
          </a:xfrm>
        </p:spPr>
        <p:txBody>
          <a:bodyPr vert="horz" lIns="91440" tIns="45720" rIns="91440" bIns="45720" rtlCol="0" anchor="ctr">
            <a:normAutofit/>
          </a:bodyPr>
          <a:lstStyle/>
          <a:p>
            <a:pPr>
              <a:lnSpc>
                <a:spcPct val="90000"/>
              </a:lnSpc>
            </a:pPr>
            <a:r>
              <a:rPr lang="en-US"/>
              <a:t>To be competitive in the global IT sector, it's essential to keep up with the ever-changing technologies. This report uses data analytics to highlight current and projected trends in the need for skills related to programming languages, databases and other technologies. It also studies the demographics of professionals in the technology sector.</a:t>
            </a:r>
          </a:p>
          <a:p>
            <a:pPr>
              <a:lnSpc>
                <a:spcPct val="90000"/>
              </a:lnSpc>
            </a:pPr>
            <a:r>
              <a:rPr lang="en-US"/>
              <a:t>Data was gathered from a Stack overflow survey, IBM site, and Github job postings. It was collected, cleaned, subjected to exploratory analysis, and visualized on dashboards.</a:t>
            </a:r>
          </a:p>
          <a:p>
            <a:pPr>
              <a:lnSpc>
                <a:spcPct val="90000"/>
              </a:lnSpc>
            </a:pPr>
            <a:r>
              <a:rPr lang="en-US"/>
              <a:t>The findings showed that Javascript is currently the most popular programming language and is anticipated to be so in the future. MySQL has the highest database usage at the moment but Postgre SQL is projected to have more demand in the future.</a:t>
            </a:r>
          </a:p>
          <a:p>
            <a:pPr>
              <a:lnSpc>
                <a:spcPct val="90000"/>
              </a:lnSpc>
            </a:pPr>
            <a:r>
              <a:rPr lang="en-US"/>
              <a:t>Furthermore, majority of the survey respondents are males, are from the USA and are 28 years of age.</a:t>
            </a:r>
          </a:p>
          <a:p>
            <a:pPr>
              <a:lnSpc>
                <a:spcPct val="90000"/>
              </a:lnSpc>
            </a:pPr>
            <a:endParaRPr lang="en-US"/>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 name="Rectangle 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descr="Digital financial graph">
            <a:extLst>
              <a:ext uri="{FF2B5EF4-FFF2-40B4-BE49-F238E27FC236}">
                <a16:creationId xmlns:a16="http://schemas.microsoft.com/office/drawing/2014/main" id="{E334FDF4-80C8-3C36-CE21-50DBD08BAED2}"/>
              </a:ext>
            </a:extLst>
          </p:cNvPr>
          <p:cNvPicPr>
            <a:picLocks noChangeAspect="1"/>
          </p:cNvPicPr>
          <p:nvPr/>
        </p:nvPicPr>
        <p:blipFill>
          <a:blip r:embed="rId7">
            <a:duotone>
              <a:prstClr val="black"/>
              <a:schemeClr val="accent5">
                <a:tint val="45000"/>
                <a:satMod val="400000"/>
              </a:schemeClr>
            </a:duotone>
            <a:alphaModFix amt="1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a:t>INTRODUCTION</a:t>
            </a: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1103312" y="2052918"/>
            <a:ext cx="8946541" cy="419548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defTabSz="457200">
              <a:buClr>
                <a:schemeClr val="bg2">
                  <a:lumMod val="40000"/>
                  <a:lumOff val="60000"/>
                </a:schemeClr>
              </a:buClr>
              <a:buSzPct val="80000"/>
              <a:buFont typeface="Wingdings 3" charset="2"/>
              <a:buChar char=""/>
            </a:pPr>
            <a:r>
              <a:rPr lang="en-US" sz="1300">
                <a:solidFill>
                  <a:schemeClr val="tx1"/>
                </a:solidFill>
                <a:latin typeface="+mj-lt"/>
                <a:ea typeface="+mj-ea"/>
                <a:cs typeface="+mj-cs"/>
              </a:rPr>
              <a:t>This presentation report uses data analytics to highlight current and projected trends in the need for skills related to programming languages, databases, platforms and web frames. </a:t>
            </a:r>
          </a:p>
          <a:p>
            <a:pPr defTabSz="457200">
              <a:buClr>
                <a:schemeClr val="bg2">
                  <a:lumMod val="40000"/>
                  <a:lumOff val="60000"/>
                </a:schemeClr>
              </a:buClr>
              <a:buSzPct val="80000"/>
              <a:buFont typeface="Wingdings 3" charset="2"/>
              <a:buChar char=""/>
            </a:pPr>
            <a:r>
              <a:rPr lang="en-US" sz="1300">
                <a:solidFill>
                  <a:schemeClr val="tx1"/>
                </a:solidFill>
                <a:latin typeface="+mj-lt"/>
                <a:ea typeface="+mj-ea"/>
                <a:cs typeface="+mj-cs"/>
              </a:rPr>
              <a:t>The following inquiries were investigated using the data:</a:t>
            </a:r>
          </a:p>
          <a:p>
            <a:pPr lvl="1" defTabSz="457200">
              <a:spcBef>
                <a:spcPts val="1000"/>
              </a:spcBef>
              <a:buClr>
                <a:schemeClr val="bg2">
                  <a:lumMod val="40000"/>
                  <a:lumOff val="60000"/>
                </a:schemeClr>
              </a:buClr>
              <a:buSzPct val="80000"/>
              <a:buFont typeface="Wingdings 3" charset="2"/>
              <a:buChar char=""/>
            </a:pPr>
            <a:r>
              <a:rPr lang="en-US" sz="1300">
                <a:solidFill>
                  <a:schemeClr val="tx1"/>
                </a:solidFill>
                <a:latin typeface="+mj-lt"/>
                <a:ea typeface="+mj-ea"/>
                <a:cs typeface="+mj-cs"/>
              </a:rPr>
              <a:t>1. Which programming languages are most in demand today?</a:t>
            </a:r>
          </a:p>
          <a:p>
            <a:pPr lvl="1" defTabSz="457200">
              <a:spcBef>
                <a:spcPts val="1000"/>
              </a:spcBef>
              <a:buClr>
                <a:schemeClr val="bg2">
                  <a:lumMod val="40000"/>
                  <a:lumOff val="60000"/>
                </a:schemeClr>
              </a:buClr>
              <a:buSzPct val="80000"/>
              <a:buFont typeface="Wingdings 3" charset="2"/>
              <a:buChar char=""/>
            </a:pPr>
            <a:r>
              <a:rPr lang="en-US" sz="1300">
                <a:solidFill>
                  <a:schemeClr val="tx1"/>
                </a:solidFill>
                <a:latin typeface="+mj-lt"/>
                <a:ea typeface="+mj-ea"/>
                <a:cs typeface="+mj-cs"/>
              </a:rPr>
              <a:t>2. What are the most in-demand database skills?</a:t>
            </a:r>
          </a:p>
          <a:p>
            <a:pPr lvl="1" defTabSz="457200">
              <a:spcBef>
                <a:spcPts val="1000"/>
              </a:spcBef>
              <a:buClr>
                <a:schemeClr val="bg2">
                  <a:lumMod val="40000"/>
                  <a:lumOff val="60000"/>
                </a:schemeClr>
              </a:buClr>
              <a:buSzPct val="80000"/>
              <a:buFont typeface="Wingdings 3" charset="2"/>
              <a:buChar char=""/>
            </a:pPr>
            <a:r>
              <a:rPr lang="en-US" sz="1300">
                <a:solidFill>
                  <a:schemeClr val="tx1"/>
                </a:solidFill>
                <a:latin typeface="+mj-lt"/>
                <a:ea typeface="+mj-ea"/>
                <a:cs typeface="+mj-cs"/>
              </a:rPr>
              <a:t>3. What popular IDEs or Web frames are there?</a:t>
            </a:r>
          </a:p>
          <a:p>
            <a:pPr defTabSz="457200">
              <a:buClr>
                <a:schemeClr val="bg2">
                  <a:lumMod val="40000"/>
                  <a:lumOff val="60000"/>
                </a:schemeClr>
              </a:buClr>
              <a:buSzPct val="80000"/>
              <a:buFont typeface="Wingdings 3" charset="2"/>
              <a:buChar char=""/>
            </a:pPr>
            <a:r>
              <a:rPr lang="en-US" sz="1300">
                <a:solidFill>
                  <a:schemeClr val="tx1"/>
                </a:solidFill>
                <a:latin typeface="+mj-lt"/>
                <a:ea typeface="+mj-ea"/>
                <a:cs typeface="+mj-cs"/>
              </a:rPr>
              <a:t>The target audience for this research are IT professionals, HR managers, and anybody else with an interest in the IT sector who wants to learn about the top on-demand IT skills in their respective sectors that will also still be relevant in the future.</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0" name="Picture 39">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2" name="Oval 41">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6" name="Picture 45">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8" name="Rectangle 47">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a:t>METHODOLOGY</a:t>
            </a:r>
          </a:p>
        </p:txBody>
      </p:sp>
      <p:graphicFrame>
        <p:nvGraphicFramePr>
          <p:cNvPr id="33" name="Content Placeholder 2">
            <a:extLst>
              <a:ext uri="{FF2B5EF4-FFF2-40B4-BE49-F238E27FC236}">
                <a16:creationId xmlns:a16="http://schemas.microsoft.com/office/drawing/2014/main" id="{7772556D-DD31-1FD1-C6DA-ACDCD81B7B2E}"/>
              </a:ext>
            </a:extLst>
          </p:cNvPr>
          <p:cNvGraphicFramePr>
            <a:graphicFrameLocks noGrp="1"/>
          </p:cNvGraphicFramePr>
          <p:nvPr>
            <p:ph sz="half" idx="1"/>
            <p:extLst>
              <p:ext uri="{D42A27DB-BD31-4B8C-83A1-F6EECF244321}">
                <p14:modId xmlns:p14="http://schemas.microsoft.com/office/powerpoint/2010/main" val="3090176698"/>
              </p:ext>
            </p:extLst>
          </p:nvPr>
        </p:nvGraphicFramePr>
        <p:xfrm>
          <a:off x="1039811" y="1847985"/>
          <a:ext cx="9404352" cy="40564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4" name="Picture 4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5" name="Oval 4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6" name="Picture 4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7" name="Picture 4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8" name="Rectangle 4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16EB8F7-D149-D876-A265-077D748D10A2}"/>
              </a:ext>
            </a:extLst>
          </p:cNvPr>
          <p:cNvSpPr>
            <a:spLocks noGrp="1"/>
          </p:cNvSpPr>
          <p:nvPr>
            <p:ph type="title"/>
          </p:nvPr>
        </p:nvSpPr>
        <p:spPr>
          <a:xfrm>
            <a:off x="1154955" y="1447800"/>
            <a:ext cx="5479031" cy="3329581"/>
          </a:xfrm>
        </p:spPr>
        <p:txBody>
          <a:bodyPr vert="horz" lIns="91440" tIns="45720" rIns="91440" bIns="45720" rtlCol="0" anchor="b">
            <a:normAutofit/>
          </a:bodyPr>
          <a:lstStyle/>
          <a:p>
            <a:r>
              <a:rPr lang="en-US" sz="7200"/>
              <a:t>Results</a:t>
            </a:r>
          </a:p>
        </p:txBody>
      </p:sp>
      <p:pic>
        <p:nvPicPr>
          <p:cNvPr id="5" name="Picture 4" descr="Light bulb on yellow background with sketched light beams and cord">
            <a:extLst>
              <a:ext uri="{FF2B5EF4-FFF2-40B4-BE49-F238E27FC236}">
                <a16:creationId xmlns:a16="http://schemas.microsoft.com/office/drawing/2014/main" id="{3122746D-8A4D-6E53-2E02-CCE99D511581}"/>
              </a:ext>
            </a:extLst>
          </p:cNvPr>
          <p:cNvPicPr>
            <a:picLocks noChangeAspect="1"/>
          </p:cNvPicPr>
          <p:nvPr/>
        </p:nvPicPr>
        <p:blipFill rotWithShape="1">
          <a:blip r:embed="rId7"/>
          <a:srcRect l="50805" r="6100" b="2"/>
          <a:stretch/>
        </p:blipFill>
        <p:spPr>
          <a:xfrm>
            <a:off x="7203354" y="1447800"/>
            <a:ext cx="2936836" cy="419100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42055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94D1-DB1B-ECCF-D0D9-3041339E3809}"/>
              </a:ext>
            </a:extLst>
          </p:cNvPr>
          <p:cNvSpPr>
            <a:spLocks noGrp="1"/>
          </p:cNvSpPr>
          <p:nvPr>
            <p:ph type="title"/>
          </p:nvPr>
        </p:nvSpPr>
        <p:spPr/>
        <p:txBody>
          <a:bodyPr/>
          <a:lstStyle/>
          <a:p>
            <a:r>
              <a:rPr lang="en-US">
                <a:ea typeface="+mj-lt"/>
                <a:cs typeface="+mj-lt"/>
              </a:rPr>
              <a:t>PROGRAMMING LANGUAGE TRENDS</a:t>
            </a:r>
          </a:p>
          <a:p>
            <a:endParaRPr lang="en-US"/>
          </a:p>
        </p:txBody>
      </p:sp>
      <p:pic>
        <p:nvPicPr>
          <p:cNvPr id="10" name="Picture 10" descr="Chart, funnel chart&#10;&#10;Description automatically generated">
            <a:extLst>
              <a:ext uri="{FF2B5EF4-FFF2-40B4-BE49-F238E27FC236}">
                <a16:creationId xmlns:a16="http://schemas.microsoft.com/office/drawing/2014/main" id="{51B5D603-5A28-7B49-B65A-E6754747A31D}"/>
              </a:ext>
            </a:extLst>
          </p:cNvPr>
          <p:cNvPicPr>
            <a:picLocks noGrp="1" noChangeAspect="1"/>
          </p:cNvPicPr>
          <p:nvPr>
            <p:ph idx="1"/>
          </p:nvPr>
        </p:nvPicPr>
        <p:blipFill>
          <a:blip r:embed="rId2"/>
          <a:stretch>
            <a:fillRect/>
          </a:stretch>
        </p:blipFill>
        <p:spPr>
          <a:xfrm>
            <a:off x="1103313" y="2181338"/>
            <a:ext cx="8947150" cy="3938361"/>
          </a:xfrm>
        </p:spPr>
      </p:pic>
      <p:sp>
        <p:nvSpPr>
          <p:cNvPr id="3" name="Text Placeholder 2">
            <a:extLst>
              <a:ext uri="{FF2B5EF4-FFF2-40B4-BE49-F238E27FC236}">
                <a16:creationId xmlns:a16="http://schemas.microsoft.com/office/drawing/2014/main" id="{B5297963-152B-8497-84E3-86D53D9B56D4}"/>
              </a:ext>
            </a:extLst>
          </p:cNvPr>
          <p:cNvSpPr>
            <a:spLocks noGrp="1"/>
          </p:cNvSpPr>
          <p:nvPr>
            <p:ph type="body" idx="4294967295"/>
          </p:nvPr>
        </p:nvSpPr>
        <p:spPr>
          <a:xfrm>
            <a:off x="1409700" y="1716088"/>
            <a:ext cx="4826000" cy="576262"/>
          </a:xfrm>
        </p:spPr>
        <p:txBody>
          <a:bodyPr/>
          <a:lstStyle/>
          <a:p>
            <a:r>
              <a:rPr lang="en-US"/>
              <a:t>Current year</a:t>
            </a:r>
          </a:p>
        </p:txBody>
      </p:sp>
      <p:sp>
        <p:nvSpPr>
          <p:cNvPr id="5" name="Text Placeholder 4">
            <a:extLst>
              <a:ext uri="{FF2B5EF4-FFF2-40B4-BE49-F238E27FC236}">
                <a16:creationId xmlns:a16="http://schemas.microsoft.com/office/drawing/2014/main" id="{48B2F6EC-F2CF-D0C6-C222-51FC866371AC}"/>
              </a:ext>
            </a:extLst>
          </p:cNvPr>
          <p:cNvSpPr>
            <a:spLocks noGrp="1"/>
          </p:cNvSpPr>
          <p:nvPr>
            <p:ph type="body" sz="quarter" idx="4294967295"/>
          </p:nvPr>
        </p:nvSpPr>
        <p:spPr>
          <a:xfrm>
            <a:off x="4052888" y="1592263"/>
            <a:ext cx="4824412" cy="576262"/>
          </a:xfrm>
        </p:spPr>
        <p:txBody>
          <a:bodyPr/>
          <a:lstStyle/>
          <a:p>
            <a:pPr algn="r"/>
            <a:r>
              <a:rPr lang="en-US"/>
              <a:t>Next year</a:t>
            </a:r>
          </a:p>
        </p:txBody>
      </p:sp>
    </p:spTree>
    <p:extLst>
      <p:ext uri="{BB962C8B-B14F-4D97-AF65-F5344CB8AC3E}">
        <p14:creationId xmlns:p14="http://schemas.microsoft.com/office/powerpoint/2010/main" val="60852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a:t>PROGRAMMING LANGUAGE TRENDS - FINDINGS &amp; IMPLICATIONS</a:t>
            </a:r>
          </a:p>
        </p:txBody>
      </p:sp>
      <p:graphicFrame>
        <p:nvGraphicFramePr>
          <p:cNvPr id="10" name="Content Placeholder 2">
            <a:extLst>
              <a:ext uri="{FF2B5EF4-FFF2-40B4-BE49-F238E27FC236}">
                <a16:creationId xmlns:a16="http://schemas.microsoft.com/office/drawing/2014/main" id="{820B98E6-62A3-58BB-FD41-2E13A8E88184}"/>
              </a:ext>
            </a:extLst>
          </p:cNvPr>
          <p:cNvGraphicFramePr>
            <a:graphicFrameLocks noGrp="1"/>
          </p:cNvGraphicFramePr>
          <p:nvPr>
            <p:ph sz="half" idx="1"/>
          </p:nvPr>
        </p:nvGraphicFramePr>
        <p:xfrm>
          <a:off x="510200" y="2258426"/>
          <a:ext cx="5585011" cy="4452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235389" y="2315926"/>
            <a:ext cx="5400005" cy="4235202"/>
          </a:xfrm>
        </p:spPr>
        <p:txBody>
          <a:bodyPr vert="horz" lIns="91440" tIns="45720" rIns="91440" bIns="45720" rtlCol="0" anchor="t">
            <a:normAutofit/>
          </a:bodyPr>
          <a:lstStyle/>
          <a:p>
            <a:pPr marL="0" indent="0">
              <a:buNone/>
            </a:pPr>
            <a:r>
              <a:rPr lang="en-US" sz="2000">
                <a:solidFill>
                  <a:schemeClr val="tx1"/>
                </a:solidFill>
                <a:latin typeface="IBM Plex Mono Text"/>
              </a:rPr>
              <a:t>Implications</a:t>
            </a:r>
          </a:p>
          <a:p>
            <a:r>
              <a:rPr lang="en-US" sz="2000" err="1">
                <a:solidFill>
                  <a:schemeClr val="tx1"/>
                </a:solidFill>
                <a:latin typeface="IBM Plex Mono Text"/>
              </a:rPr>
              <a:t>Javascript</a:t>
            </a:r>
            <a:r>
              <a:rPr lang="en-US" sz="2000">
                <a:solidFill>
                  <a:schemeClr val="tx1"/>
                </a:solidFill>
                <a:latin typeface="IBM Plex Mono Text"/>
              </a:rPr>
              <a:t> and HTML are used for web development which means that web development as a tech skill has the highest demand, especially as Typescript is getting viral.</a:t>
            </a:r>
          </a:p>
          <a:p>
            <a:r>
              <a:rPr lang="en-US" sz="2000">
                <a:solidFill>
                  <a:schemeClr val="tx1"/>
                </a:solidFill>
                <a:latin typeface="IBM Plex Mono Text"/>
              </a:rPr>
              <a:t>Python is gaining more and more traction due to the increase in demand for AI and ML skills.</a:t>
            </a:r>
          </a:p>
          <a:p>
            <a:r>
              <a:rPr lang="en-US" sz="2000">
                <a:solidFill>
                  <a:schemeClr val="tx1"/>
                </a:solidFill>
                <a:latin typeface="IBM Plex Mono Text"/>
              </a:rPr>
              <a:t>SQL is the still the most relevant language for data professionals. It is important for aspiring data analysts, scientists, business analysts </a:t>
            </a:r>
            <a:r>
              <a:rPr lang="en-US" sz="2000" err="1">
                <a:solidFill>
                  <a:schemeClr val="tx1"/>
                </a:solidFill>
                <a:latin typeface="IBM Plex Mono Text"/>
              </a:rPr>
              <a:t>etc</a:t>
            </a:r>
            <a:r>
              <a:rPr lang="en-US" sz="2000">
                <a:solidFill>
                  <a:schemeClr val="tx1"/>
                </a:solidFill>
                <a:latin typeface="IBM Plex Mono Text"/>
              </a:rPr>
              <a:t> to have SQL skills.</a:t>
            </a:r>
          </a:p>
          <a:p>
            <a:endParaRPr lang="en-US" sz="2000">
              <a:solidFill>
                <a:schemeClr val="tx1"/>
              </a:solidFill>
              <a:latin typeface="IBM Plex Mono Text"/>
            </a:endParaRP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112F-B5DE-97B2-BD38-30F448C3976D}"/>
              </a:ext>
            </a:extLst>
          </p:cNvPr>
          <p:cNvSpPr>
            <a:spLocks noGrp="1"/>
          </p:cNvSpPr>
          <p:nvPr>
            <p:ph type="title"/>
          </p:nvPr>
        </p:nvSpPr>
        <p:spPr/>
        <p:txBody>
          <a:bodyPr/>
          <a:lstStyle/>
          <a:p>
            <a:r>
              <a:rPr lang="en-US">
                <a:ea typeface="+mj-lt"/>
                <a:cs typeface="+mj-lt"/>
              </a:rPr>
              <a:t>DATABASE TRENDS</a:t>
            </a:r>
            <a:endParaRPr lang="en-US"/>
          </a:p>
        </p:txBody>
      </p:sp>
      <p:pic>
        <p:nvPicPr>
          <p:cNvPr id="9" name="Picture 9" descr="Chart, bar chart&#10;&#10;Description automatically generated">
            <a:extLst>
              <a:ext uri="{FF2B5EF4-FFF2-40B4-BE49-F238E27FC236}">
                <a16:creationId xmlns:a16="http://schemas.microsoft.com/office/drawing/2014/main" id="{961B93AE-C9C9-6E03-8ACE-93D7F3F35B7C}"/>
              </a:ext>
            </a:extLst>
          </p:cNvPr>
          <p:cNvPicPr>
            <a:picLocks noGrp="1" noChangeAspect="1"/>
          </p:cNvPicPr>
          <p:nvPr>
            <p:ph idx="1"/>
          </p:nvPr>
        </p:nvPicPr>
        <p:blipFill>
          <a:blip r:embed="rId2"/>
          <a:stretch>
            <a:fillRect/>
          </a:stretch>
        </p:blipFill>
        <p:spPr>
          <a:xfrm>
            <a:off x="1103313" y="2935962"/>
            <a:ext cx="8947150" cy="2429114"/>
          </a:xfrm>
        </p:spPr>
      </p:pic>
      <p:sp>
        <p:nvSpPr>
          <p:cNvPr id="3" name="Text Placeholder 2">
            <a:extLst>
              <a:ext uri="{FF2B5EF4-FFF2-40B4-BE49-F238E27FC236}">
                <a16:creationId xmlns:a16="http://schemas.microsoft.com/office/drawing/2014/main" id="{46B95146-08D9-2441-872A-14664C4839A3}"/>
              </a:ext>
            </a:extLst>
          </p:cNvPr>
          <p:cNvSpPr>
            <a:spLocks noGrp="1"/>
          </p:cNvSpPr>
          <p:nvPr>
            <p:ph type="body" idx="4294967295"/>
          </p:nvPr>
        </p:nvSpPr>
        <p:spPr>
          <a:xfrm>
            <a:off x="0" y="2239963"/>
            <a:ext cx="4824413" cy="576262"/>
          </a:xfrm>
        </p:spPr>
        <p:txBody>
          <a:bodyPr/>
          <a:lstStyle/>
          <a:p>
            <a:r>
              <a:rPr lang="en-US"/>
              <a:t>Current year</a:t>
            </a:r>
          </a:p>
        </p:txBody>
      </p:sp>
      <p:sp>
        <p:nvSpPr>
          <p:cNvPr id="5" name="Text Placeholder 4">
            <a:extLst>
              <a:ext uri="{FF2B5EF4-FFF2-40B4-BE49-F238E27FC236}">
                <a16:creationId xmlns:a16="http://schemas.microsoft.com/office/drawing/2014/main" id="{43669C30-DA8C-A58D-6A7B-F78477B8DF67}"/>
              </a:ext>
            </a:extLst>
          </p:cNvPr>
          <p:cNvSpPr>
            <a:spLocks noGrp="1"/>
          </p:cNvSpPr>
          <p:nvPr>
            <p:ph type="body" sz="quarter" idx="4294967295"/>
          </p:nvPr>
        </p:nvSpPr>
        <p:spPr>
          <a:xfrm>
            <a:off x="7150100" y="2332038"/>
            <a:ext cx="5041900" cy="585787"/>
          </a:xfrm>
        </p:spPr>
        <p:txBody>
          <a:bodyPr vert="horz" lIns="91440" tIns="45720" rIns="91440" bIns="45720" rtlCol="0" anchor="t">
            <a:normAutofit/>
          </a:bodyPr>
          <a:lstStyle/>
          <a:p>
            <a:pPr algn="r"/>
            <a:r>
              <a:rPr lang="en-US"/>
              <a:t>Next year</a:t>
            </a:r>
          </a:p>
        </p:txBody>
      </p:sp>
    </p:spTree>
    <p:extLst>
      <p:ext uri="{BB962C8B-B14F-4D97-AF65-F5344CB8AC3E}">
        <p14:creationId xmlns:p14="http://schemas.microsoft.com/office/powerpoint/2010/main" val="317352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155be751-a274-42e8-93fb-f39d3b9bccc8"/>
    <ds:schemaRef ds:uri="f80a141d-92ca-4d3d-9308-f7e7b1d44ce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1</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 IBM Data Analyst Capstone Project: Analysis on Emerging Technology Skills and Trends </vt:lpstr>
      <vt:lpstr> OUTLINE </vt:lpstr>
      <vt:lpstr>EXECUTIVE SUMMARY</vt:lpstr>
      <vt:lpstr>INTRODUCTION</vt:lpstr>
      <vt:lpstr>METHODOLOGY</vt:lpstr>
      <vt:lpstr>Results</vt:lpstr>
      <vt:lpstr>PROGRAMMING LANGUAGE TRENDS </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revision>2</cp:revision>
  <dcterms:created xsi:type="dcterms:W3CDTF">2020-10-28T18:29:43Z</dcterms:created>
  <dcterms:modified xsi:type="dcterms:W3CDTF">2024-10-25T07:20:30Z</dcterms:modified>
</cp:coreProperties>
</file>