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alanquin Dark"/>
      <p:regular r:id="rId13"/>
      <p:bold r:id="rId14"/>
    </p:embeddedFont>
    <p:embeddedFont>
      <p:font typeface="Epilogue"/>
      <p:regular r:id="rId15"/>
      <p:bold r:id="rId16"/>
      <p:italic r:id="rId17"/>
      <p:boldItalic r:id="rId18"/>
    </p:embeddedFont>
    <p:embeddedFont>
      <p:font typeface="Changa One"/>
      <p:regular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hangaOn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alanquinDark-regular.fntdata"/><Relationship Id="rId12" Type="http://schemas.openxmlformats.org/officeDocument/2006/relationships/slide" Target="slides/slide8.xml"/><Relationship Id="rId15" Type="http://schemas.openxmlformats.org/officeDocument/2006/relationships/font" Target="fonts/Epilogue-regular.fntdata"/><Relationship Id="rId14" Type="http://schemas.openxmlformats.org/officeDocument/2006/relationships/font" Target="fonts/PalanquinDark-bold.fntdata"/><Relationship Id="rId17" Type="http://schemas.openxmlformats.org/officeDocument/2006/relationships/font" Target="fonts/Epilogue-italic.fntdata"/><Relationship Id="rId16" Type="http://schemas.openxmlformats.org/officeDocument/2006/relationships/font" Target="fonts/Epilogue-bold.fntdata"/><Relationship Id="rId19" Type="http://schemas.openxmlformats.org/officeDocument/2006/relationships/font" Target="fonts/ChangaOne-regular.fntdata"/><Relationship Id="rId18" Type="http://schemas.openxmlformats.org/officeDocument/2006/relationships/font" Target="fonts/Epilogue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6ac5e8787_1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6ac5e8787_1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461754861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46175486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46175486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46175486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30ee4817af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30ee4817af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461754861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1461754861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461754861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461754861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461754861b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461754861b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0463" y="457114"/>
            <a:ext cx="8223073" cy="4229986"/>
            <a:chOff x="460463" y="457114"/>
            <a:chExt cx="8223073" cy="4229986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60470" y="4337000"/>
              <a:ext cx="8223066" cy="350100"/>
              <a:chOff x="-1721791" y="4336275"/>
              <a:chExt cx="8223066" cy="3501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-1721791" y="4336275"/>
                <a:ext cx="7875600" cy="35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6153875" y="4336275"/>
                <a:ext cx="347400" cy="350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" name="Google Shape;13;p2"/>
            <p:cNvCxnSpPr/>
            <p:nvPr/>
          </p:nvCxnSpPr>
          <p:spPr>
            <a:xfrm>
              <a:off x="460463" y="457114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60463" y="4686386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722375" y="699479"/>
            <a:ext cx="5778900" cy="28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22375" y="3815640"/>
            <a:ext cx="57789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1"/>
          <p:cNvGrpSpPr/>
          <p:nvPr/>
        </p:nvGrpSpPr>
        <p:grpSpPr>
          <a:xfrm>
            <a:off x="460325" y="457114"/>
            <a:ext cx="8223212" cy="4229986"/>
            <a:chOff x="460325" y="457114"/>
            <a:chExt cx="8223212" cy="4229986"/>
          </a:xfrm>
        </p:grpSpPr>
        <p:sp>
          <p:nvSpPr>
            <p:cNvPr id="89" name="Google Shape;89;p11"/>
            <p:cNvSpPr/>
            <p:nvPr/>
          </p:nvSpPr>
          <p:spPr>
            <a:xfrm flipH="1">
              <a:off x="460325" y="457125"/>
              <a:ext cx="8222700" cy="3318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" name="Google Shape;90;p11"/>
            <p:cNvCxnSpPr/>
            <p:nvPr/>
          </p:nvCxnSpPr>
          <p:spPr>
            <a:xfrm>
              <a:off x="460425" y="457114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1" name="Google Shape;91;p11"/>
            <p:cNvGrpSpPr/>
            <p:nvPr/>
          </p:nvGrpSpPr>
          <p:grpSpPr>
            <a:xfrm>
              <a:off x="460463" y="4337000"/>
              <a:ext cx="8223073" cy="350100"/>
              <a:chOff x="460463" y="4337000"/>
              <a:chExt cx="8223073" cy="350100"/>
            </a:xfrm>
          </p:grpSpPr>
          <p:grpSp>
            <p:nvGrpSpPr>
              <p:cNvPr id="92" name="Google Shape;92;p11"/>
              <p:cNvGrpSpPr/>
              <p:nvPr/>
            </p:nvGrpSpPr>
            <p:grpSpPr>
              <a:xfrm>
                <a:off x="460470" y="4337000"/>
                <a:ext cx="8223066" cy="350100"/>
                <a:chOff x="-1721791" y="4336275"/>
                <a:chExt cx="8223066" cy="350100"/>
              </a:xfrm>
            </p:grpSpPr>
            <p:sp>
              <p:nvSpPr>
                <p:cNvPr id="93" name="Google Shape;93;p11"/>
                <p:cNvSpPr/>
                <p:nvPr/>
              </p:nvSpPr>
              <p:spPr>
                <a:xfrm>
                  <a:off x="-1721791" y="4336275"/>
                  <a:ext cx="7875600" cy="35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1"/>
                <p:cNvSpPr/>
                <p:nvPr/>
              </p:nvSpPr>
              <p:spPr>
                <a:xfrm>
                  <a:off x="6153875" y="4336275"/>
                  <a:ext cx="347400" cy="350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95" name="Google Shape;95;p11"/>
              <p:cNvCxnSpPr/>
              <p:nvPr/>
            </p:nvCxnSpPr>
            <p:spPr>
              <a:xfrm>
                <a:off x="460463" y="4686386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6" name="Google Shape;96;p11"/>
          <p:cNvSpPr txBox="1"/>
          <p:nvPr>
            <p:ph hasCustomPrompt="1" type="title"/>
          </p:nvPr>
        </p:nvSpPr>
        <p:spPr>
          <a:xfrm>
            <a:off x="1147663" y="1412308"/>
            <a:ext cx="68487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None/>
              <a:defRPr sz="8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1"/>
          <p:cNvSpPr txBox="1"/>
          <p:nvPr>
            <p:ph idx="1" type="subTitle"/>
          </p:nvPr>
        </p:nvSpPr>
        <p:spPr>
          <a:xfrm>
            <a:off x="1253850" y="3815650"/>
            <a:ext cx="66363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460463" y="457114"/>
            <a:ext cx="8223012" cy="4229273"/>
            <a:chOff x="460463" y="457114"/>
            <a:chExt cx="8223012" cy="4229273"/>
          </a:xfrm>
        </p:grpSpPr>
        <p:sp>
          <p:nvSpPr>
            <p:cNvPr id="101" name="Google Shape;101;p13"/>
            <p:cNvSpPr/>
            <p:nvPr/>
          </p:nvSpPr>
          <p:spPr>
            <a:xfrm>
              <a:off x="460475" y="457125"/>
              <a:ext cx="8223000" cy="57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" name="Google Shape;102;p13"/>
            <p:cNvCxnSpPr/>
            <p:nvPr/>
          </p:nvCxnSpPr>
          <p:spPr>
            <a:xfrm>
              <a:off x="460463" y="457114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3"/>
            <p:cNvCxnSpPr/>
            <p:nvPr/>
          </p:nvCxnSpPr>
          <p:spPr>
            <a:xfrm>
              <a:off x="460463" y="4686386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" name="Google Shape;104;p13"/>
          <p:cNvSpPr txBox="1"/>
          <p:nvPr>
            <p:ph hasCustomPrompt="1" type="title"/>
          </p:nvPr>
        </p:nvSpPr>
        <p:spPr>
          <a:xfrm>
            <a:off x="849056" y="1541508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732848" y="1267277"/>
            <a:ext cx="2641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2" type="subTitle"/>
          </p:nvPr>
        </p:nvSpPr>
        <p:spPr>
          <a:xfrm>
            <a:off x="1732859" y="1658214"/>
            <a:ext cx="2641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3" type="title"/>
          </p:nvPr>
        </p:nvSpPr>
        <p:spPr>
          <a:xfrm>
            <a:off x="849056" y="3646586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4" type="subTitle"/>
          </p:nvPr>
        </p:nvSpPr>
        <p:spPr>
          <a:xfrm>
            <a:off x="1732848" y="3372354"/>
            <a:ext cx="2641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5" type="subTitle"/>
          </p:nvPr>
        </p:nvSpPr>
        <p:spPr>
          <a:xfrm>
            <a:off x="1732859" y="3763292"/>
            <a:ext cx="2641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6" type="title"/>
          </p:nvPr>
        </p:nvSpPr>
        <p:spPr>
          <a:xfrm>
            <a:off x="4789306" y="1541508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7" type="subTitle"/>
          </p:nvPr>
        </p:nvSpPr>
        <p:spPr>
          <a:xfrm>
            <a:off x="5673094" y="1267284"/>
            <a:ext cx="2641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8" type="subTitle"/>
          </p:nvPr>
        </p:nvSpPr>
        <p:spPr>
          <a:xfrm>
            <a:off x="5673092" y="1658214"/>
            <a:ext cx="2641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13" type="title"/>
          </p:nvPr>
        </p:nvSpPr>
        <p:spPr>
          <a:xfrm>
            <a:off x="4789306" y="3646597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14" type="subTitle"/>
          </p:nvPr>
        </p:nvSpPr>
        <p:spPr>
          <a:xfrm>
            <a:off x="5673094" y="3372354"/>
            <a:ext cx="2641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5" type="subTitle"/>
          </p:nvPr>
        </p:nvSpPr>
        <p:spPr>
          <a:xfrm>
            <a:off x="5673092" y="3763304"/>
            <a:ext cx="2641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16" type="title"/>
          </p:nvPr>
        </p:nvSpPr>
        <p:spPr>
          <a:xfrm>
            <a:off x="849056" y="2594047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idx="17" type="subTitle"/>
          </p:nvPr>
        </p:nvSpPr>
        <p:spPr>
          <a:xfrm>
            <a:off x="1732848" y="2319816"/>
            <a:ext cx="2641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18" type="subTitle"/>
          </p:nvPr>
        </p:nvSpPr>
        <p:spPr>
          <a:xfrm>
            <a:off x="1732859" y="2710753"/>
            <a:ext cx="2641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hasCustomPrompt="1" idx="19" type="title"/>
          </p:nvPr>
        </p:nvSpPr>
        <p:spPr>
          <a:xfrm>
            <a:off x="4789306" y="2594053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idx="20" type="subTitle"/>
          </p:nvPr>
        </p:nvSpPr>
        <p:spPr>
          <a:xfrm>
            <a:off x="5673094" y="2319819"/>
            <a:ext cx="2641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21" type="subTitle"/>
          </p:nvPr>
        </p:nvSpPr>
        <p:spPr>
          <a:xfrm>
            <a:off x="5673092" y="2710759"/>
            <a:ext cx="2641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4"/>
          <p:cNvGrpSpPr/>
          <p:nvPr/>
        </p:nvGrpSpPr>
        <p:grpSpPr>
          <a:xfrm>
            <a:off x="460463" y="457114"/>
            <a:ext cx="8223073" cy="4229986"/>
            <a:chOff x="460463" y="457114"/>
            <a:chExt cx="8223073" cy="4229986"/>
          </a:xfrm>
        </p:grpSpPr>
        <p:grpSp>
          <p:nvGrpSpPr>
            <p:cNvPr id="125" name="Google Shape;125;p14"/>
            <p:cNvGrpSpPr/>
            <p:nvPr/>
          </p:nvGrpSpPr>
          <p:grpSpPr>
            <a:xfrm>
              <a:off x="460470" y="4337000"/>
              <a:ext cx="8223066" cy="350100"/>
              <a:chOff x="-1721791" y="4336275"/>
              <a:chExt cx="8223066" cy="3501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-1721791" y="4336275"/>
                <a:ext cx="7875600" cy="35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6153875" y="4336275"/>
                <a:ext cx="347400" cy="350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14"/>
            <p:cNvGrpSpPr/>
            <p:nvPr/>
          </p:nvGrpSpPr>
          <p:grpSpPr>
            <a:xfrm>
              <a:off x="460463" y="457114"/>
              <a:ext cx="8223000" cy="4229273"/>
              <a:chOff x="460463" y="457114"/>
              <a:chExt cx="8223000" cy="4229273"/>
            </a:xfrm>
          </p:grpSpPr>
          <p:cxnSp>
            <p:nvCxnSpPr>
              <p:cNvPr id="129" name="Google Shape;129;p14"/>
              <p:cNvCxnSpPr/>
              <p:nvPr/>
            </p:nvCxnSpPr>
            <p:spPr>
              <a:xfrm>
                <a:off x="460463" y="457114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4"/>
              <p:cNvCxnSpPr/>
              <p:nvPr/>
            </p:nvCxnSpPr>
            <p:spPr>
              <a:xfrm>
                <a:off x="460463" y="4686386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1" name="Google Shape;131;p14"/>
          <p:cNvSpPr txBox="1"/>
          <p:nvPr>
            <p:ph type="title"/>
          </p:nvPr>
        </p:nvSpPr>
        <p:spPr>
          <a:xfrm flipH="1">
            <a:off x="4571875" y="3785939"/>
            <a:ext cx="3849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32" name="Google Shape;132;p14"/>
          <p:cNvSpPr txBox="1"/>
          <p:nvPr>
            <p:ph idx="1" type="subTitle"/>
          </p:nvPr>
        </p:nvSpPr>
        <p:spPr>
          <a:xfrm flipH="1">
            <a:off x="4571875" y="1168443"/>
            <a:ext cx="3849600" cy="19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2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722375" y="1823915"/>
            <a:ext cx="3849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35" name="Google Shape;135;p15"/>
          <p:cNvSpPr txBox="1"/>
          <p:nvPr>
            <p:ph hasCustomPrompt="1" idx="2" type="title"/>
          </p:nvPr>
        </p:nvSpPr>
        <p:spPr>
          <a:xfrm>
            <a:off x="722375" y="582525"/>
            <a:ext cx="38496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36" name="Google Shape;136;p15"/>
          <p:cNvSpPr txBox="1"/>
          <p:nvPr>
            <p:ph idx="1" type="subTitle"/>
          </p:nvPr>
        </p:nvSpPr>
        <p:spPr>
          <a:xfrm>
            <a:off x="722375" y="3815650"/>
            <a:ext cx="57789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grpSp>
        <p:nvGrpSpPr>
          <p:cNvPr id="137" name="Google Shape;137;p15"/>
          <p:cNvGrpSpPr/>
          <p:nvPr/>
        </p:nvGrpSpPr>
        <p:grpSpPr>
          <a:xfrm>
            <a:off x="460425" y="4337000"/>
            <a:ext cx="8223073" cy="350100"/>
            <a:chOff x="460463" y="4337000"/>
            <a:chExt cx="8223073" cy="350100"/>
          </a:xfrm>
        </p:grpSpPr>
        <p:grpSp>
          <p:nvGrpSpPr>
            <p:cNvPr id="138" name="Google Shape;138;p15"/>
            <p:cNvGrpSpPr/>
            <p:nvPr/>
          </p:nvGrpSpPr>
          <p:grpSpPr>
            <a:xfrm>
              <a:off x="460470" y="4337000"/>
              <a:ext cx="8223066" cy="350100"/>
              <a:chOff x="-1721791" y="4336275"/>
              <a:chExt cx="8223066" cy="350100"/>
            </a:xfrm>
          </p:grpSpPr>
          <p:sp>
            <p:nvSpPr>
              <p:cNvPr id="139" name="Google Shape;139;p15"/>
              <p:cNvSpPr/>
              <p:nvPr/>
            </p:nvSpPr>
            <p:spPr>
              <a:xfrm>
                <a:off x="-1721791" y="4336275"/>
                <a:ext cx="7875600" cy="35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6153875" y="4336275"/>
                <a:ext cx="347400" cy="350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1" name="Google Shape;141;p15"/>
            <p:cNvCxnSpPr/>
            <p:nvPr/>
          </p:nvCxnSpPr>
          <p:spPr>
            <a:xfrm>
              <a:off x="460463" y="4686386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2_1_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722375" y="1823923"/>
            <a:ext cx="49278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44" name="Google Shape;144;p16"/>
          <p:cNvSpPr txBox="1"/>
          <p:nvPr>
            <p:ph hasCustomPrompt="1" idx="2" type="title"/>
          </p:nvPr>
        </p:nvSpPr>
        <p:spPr>
          <a:xfrm>
            <a:off x="722375" y="582525"/>
            <a:ext cx="49278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45" name="Google Shape;145;p16"/>
          <p:cNvSpPr txBox="1"/>
          <p:nvPr>
            <p:ph idx="1" type="subTitle"/>
          </p:nvPr>
        </p:nvSpPr>
        <p:spPr>
          <a:xfrm>
            <a:off x="722375" y="3815650"/>
            <a:ext cx="57789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grpSp>
        <p:nvGrpSpPr>
          <p:cNvPr id="146" name="Google Shape;146;p16"/>
          <p:cNvGrpSpPr/>
          <p:nvPr/>
        </p:nvGrpSpPr>
        <p:grpSpPr>
          <a:xfrm>
            <a:off x="460425" y="4337000"/>
            <a:ext cx="8223073" cy="350100"/>
            <a:chOff x="460463" y="4337000"/>
            <a:chExt cx="8223073" cy="350100"/>
          </a:xfrm>
        </p:grpSpPr>
        <p:grpSp>
          <p:nvGrpSpPr>
            <p:cNvPr id="147" name="Google Shape;147;p16"/>
            <p:cNvGrpSpPr/>
            <p:nvPr/>
          </p:nvGrpSpPr>
          <p:grpSpPr>
            <a:xfrm>
              <a:off x="460470" y="4337000"/>
              <a:ext cx="8223066" cy="350100"/>
              <a:chOff x="-1721791" y="4336275"/>
              <a:chExt cx="8223066" cy="350100"/>
            </a:xfrm>
          </p:grpSpPr>
          <p:sp>
            <p:nvSpPr>
              <p:cNvPr id="148" name="Google Shape;148;p16"/>
              <p:cNvSpPr/>
              <p:nvPr/>
            </p:nvSpPr>
            <p:spPr>
              <a:xfrm>
                <a:off x="-1721791" y="4336275"/>
                <a:ext cx="7875600" cy="35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6153875" y="4336275"/>
                <a:ext cx="347400" cy="350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0" name="Google Shape;150;p16"/>
            <p:cNvCxnSpPr/>
            <p:nvPr/>
          </p:nvCxnSpPr>
          <p:spPr>
            <a:xfrm>
              <a:off x="460463" y="4686386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2_1_2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 flipH="1">
            <a:off x="4571950" y="1823925"/>
            <a:ext cx="3849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3" name="Google Shape;153;p17"/>
          <p:cNvSpPr txBox="1"/>
          <p:nvPr>
            <p:ph hasCustomPrompt="1" idx="2" type="title"/>
          </p:nvPr>
        </p:nvSpPr>
        <p:spPr>
          <a:xfrm flipH="1">
            <a:off x="4571950" y="582525"/>
            <a:ext cx="38496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54" name="Google Shape;154;p17"/>
          <p:cNvSpPr txBox="1"/>
          <p:nvPr>
            <p:ph idx="1" type="subTitle"/>
          </p:nvPr>
        </p:nvSpPr>
        <p:spPr>
          <a:xfrm flipH="1">
            <a:off x="2642648" y="3815650"/>
            <a:ext cx="57789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grpSp>
        <p:nvGrpSpPr>
          <p:cNvPr id="155" name="Google Shape;155;p17"/>
          <p:cNvGrpSpPr/>
          <p:nvPr/>
        </p:nvGrpSpPr>
        <p:grpSpPr>
          <a:xfrm>
            <a:off x="460425" y="4337000"/>
            <a:ext cx="8223073" cy="350100"/>
            <a:chOff x="460463" y="4337000"/>
            <a:chExt cx="8223073" cy="350100"/>
          </a:xfrm>
        </p:grpSpPr>
        <p:grpSp>
          <p:nvGrpSpPr>
            <p:cNvPr id="156" name="Google Shape;156;p17"/>
            <p:cNvGrpSpPr/>
            <p:nvPr/>
          </p:nvGrpSpPr>
          <p:grpSpPr>
            <a:xfrm>
              <a:off x="460470" y="4337000"/>
              <a:ext cx="8223066" cy="350100"/>
              <a:chOff x="-1721791" y="4336275"/>
              <a:chExt cx="8223066" cy="350100"/>
            </a:xfrm>
          </p:grpSpPr>
          <p:sp>
            <p:nvSpPr>
              <p:cNvPr id="157" name="Google Shape;157;p17"/>
              <p:cNvSpPr/>
              <p:nvPr/>
            </p:nvSpPr>
            <p:spPr>
              <a:xfrm>
                <a:off x="-1721791" y="4336275"/>
                <a:ext cx="7875600" cy="35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6153875" y="4336275"/>
                <a:ext cx="347400" cy="350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9" name="Google Shape;159;p17"/>
            <p:cNvCxnSpPr/>
            <p:nvPr/>
          </p:nvCxnSpPr>
          <p:spPr>
            <a:xfrm>
              <a:off x="460463" y="4686386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22_1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722375" y="1823924"/>
            <a:ext cx="35937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62" name="Google Shape;162;p18"/>
          <p:cNvSpPr txBox="1"/>
          <p:nvPr>
            <p:ph hasCustomPrompt="1" idx="2" type="title"/>
          </p:nvPr>
        </p:nvSpPr>
        <p:spPr>
          <a:xfrm>
            <a:off x="722375" y="582525"/>
            <a:ext cx="35937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63" name="Google Shape;163;p18"/>
          <p:cNvSpPr txBox="1"/>
          <p:nvPr>
            <p:ph idx="1" type="subTitle"/>
          </p:nvPr>
        </p:nvSpPr>
        <p:spPr>
          <a:xfrm>
            <a:off x="722375" y="3815650"/>
            <a:ext cx="57789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grpSp>
        <p:nvGrpSpPr>
          <p:cNvPr id="164" name="Google Shape;164;p18"/>
          <p:cNvGrpSpPr/>
          <p:nvPr/>
        </p:nvGrpSpPr>
        <p:grpSpPr>
          <a:xfrm>
            <a:off x="460425" y="4337000"/>
            <a:ext cx="8223073" cy="350100"/>
            <a:chOff x="460463" y="4337000"/>
            <a:chExt cx="8223073" cy="350100"/>
          </a:xfrm>
        </p:grpSpPr>
        <p:grpSp>
          <p:nvGrpSpPr>
            <p:cNvPr id="165" name="Google Shape;165;p18"/>
            <p:cNvGrpSpPr/>
            <p:nvPr/>
          </p:nvGrpSpPr>
          <p:grpSpPr>
            <a:xfrm>
              <a:off x="460470" y="4337000"/>
              <a:ext cx="8223066" cy="350100"/>
              <a:chOff x="-1721791" y="4336275"/>
              <a:chExt cx="8223066" cy="350100"/>
            </a:xfrm>
          </p:grpSpPr>
          <p:sp>
            <p:nvSpPr>
              <p:cNvPr id="166" name="Google Shape;166;p18"/>
              <p:cNvSpPr/>
              <p:nvPr/>
            </p:nvSpPr>
            <p:spPr>
              <a:xfrm>
                <a:off x="-1721791" y="4336275"/>
                <a:ext cx="7875600" cy="35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>
                <a:off x="6153875" y="4336275"/>
                <a:ext cx="347400" cy="350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8" name="Google Shape;168;p18"/>
            <p:cNvCxnSpPr/>
            <p:nvPr/>
          </p:nvCxnSpPr>
          <p:spPr>
            <a:xfrm>
              <a:off x="460463" y="4686386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22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 flipH="1">
            <a:off x="2788750" y="1823925"/>
            <a:ext cx="56328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1" name="Google Shape;171;p19"/>
          <p:cNvSpPr txBox="1"/>
          <p:nvPr>
            <p:ph hasCustomPrompt="1" idx="2" type="title"/>
          </p:nvPr>
        </p:nvSpPr>
        <p:spPr>
          <a:xfrm flipH="1">
            <a:off x="2788750" y="582525"/>
            <a:ext cx="56328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72" name="Google Shape;172;p19"/>
          <p:cNvSpPr txBox="1"/>
          <p:nvPr>
            <p:ph idx="1" type="subTitle"/>
          </p:nvPr>
        </p:nvSpPr>
        <p:spPr>
          <a:xfrm flipH="1">
            <a:off x="2642648" y="3815650"/>
            <a:ext cx="57789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grpSp>
        <p:nvGrpSpPr>
          <p:cNvPr id="173" name="Google Shape;173;p19"/>
          <p:cNvGrpSpPr/>
          <p:nvPr/>
        </p:nvGrpSpPr>
        <p:grpSpPr>
          <a:xfrm>
            <a:off x="460425" y="4337000"/>
            <a:ext cx="8223073" cy="350100"/>
            <a:chOff x="460463" y="4337000"/>
            <a:chExt cx="8223073" cy="350100"/>
          </a:xfrm>
        </p:grpSpPr>
        <p:grpSp>
          <p:nvGrpSpPr>
            <p:cNvPr id="174" name="Google Shape;174;p19"/>
            <p:cNvGrpSpPr/>
            <p:nvPr/>
          </p:nvGrpSpPr>
          <p:grpSpPr>
            <a:xfrm>
              <a:off x="460470" y="4337000"/>
              <a:ext cx="8223066" cy="350100"/>
              <a:chOff x="-1721791" y="4336275"/>
              <a:chExt cx="8223066" cy="350100"/>
            </a:xfrm>
          </p:grpSpPr>
          <p:sp>
            <p:nvSpPr>
              <p:cNvPr id="175" name="Google Shape;175;p19"/>
              <p:cNvSpPr/>
              <p:nvPr/>
            </p:nvSpPr>
            <p:spPr>
              <a:xfrm>
                <a:off x="-1721791" y="4336275"/>
                <a:ext cx="7875600" cy="35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6153875" y="4336275"/>
                <a:ext cx="347400" cy="350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7" name="Google Shape;177;p19"/>
            <p:cNvCxnSpPr/>
            <p:nvPr/>
          </p:nvCxnSpPr>
          <p:spPr>
            <a:xfrm>
              <a:off x="460463" y="4686386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20"/>
          <p:cNvGrpSpPr/>
          <p:nvPr/>
        </p:nvGrpSpPr>
        <p:grpSpPr>
          <a:xfrm>
            <a:off x="460463" y="457114"/>
            <a:ext cx="8223073" cy="4229986"/>
            <a:chOff x="460463" y="457114"/>
            <a:chExt cx="8223073" cy="4229986"/>
          </a:xfrm>
        </p:grpSpPr>
        <p:grpSp>
          <p:nvGrpSpPr>
            <p:cNvPr id="180" name="Google Shape;180;p20"/>
            <p:cNvGrpSpPr/>
            <p:nvPr/>
          </p:nvGrpSpPr>
          <p:grpSpPr>
            <a:xfrm>
              <a:off x="460470" y="4337000"/>
              <a:ext cx="8223066" cy="350100"/>
              <a:chOff x="-1721791" y="4336275"/>
              <a:chExt cx="8223066" cy="350100"/>
            </a:xfrm>
          </p:grpSpPr>
          <p:sp>
            <p:nvSpPr>
              <p:cNvPr id="181" name="Google Shape;181;p20"/>
              <p:cNvSpPr/>
              <p:nvPr/>
            </p:nvSpPr>
            <p:spPr>
              <a:xfrm>
                <a:off x="-1721791" y="4336275"/>
                <a:ext cx="7875600" cy="35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>
                <a:off x="6153875" y="4336275"/>
                <a:ext cx="347400" cy="350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20"/>
            <p:cNvGrpSpPr/>
            <p:nvPr/>
          </p:nvGrpSpPr>
          <p:grpSpPr>
            <a:xfrm>
              <a:off x="460463" y="457114"/>
              <a:ext cx="8223012" cy="4229273"/>
              <a:chOff x="460463" y="457114"/>
              <a:chExt cx="8223012" cy="4229273"/>
            </a:xfrm>
          </p:grpSpPr>
          <p:sp>
            <p:nvSpPr>
              <p:cNvPr id="184" name="Google Shape;184;p20"/>
              <p:cNvSpPr/>
              <p:nvPr/>
            </p:nvSpPr>
            <p:spPr>
              <a:xfrm>
                <a:off x="460475" y="457125"/>
                <a:ext cx="8223000" cy="57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5" name="Google Shape;185;p20"/>
              <p:cNvCxnSpPr/>
              <p:nvPr/>
            </p:nvCxnSpPr>
            <p:spPr>
              <a:xfrm>
                <a:off x="460463" y="457114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20"/>
              <p:cNvCxnSpPr/>
              <p:nvPr/>
            </p:nvCxnSpPr>
            <p:spPr>
              <a:xfrm>
                <a:off x="460463" y="4686386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7" name="Google Shape;187;p2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4748375" y="1851250"/>
            <a:ext cx="36756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89" name="Google Shape;189;p20"/>
          <p:cNvSpPr txBox="1"/>
          <p:nvPr>
            <p:ph idx="2" type="body"/>
          </p:nvPr>
        </p:nvSpPr>
        <p:spPr>
          <a:xfrm>
            <a:off x="720000" y="1270150"/>
            <a:ext cx="3675600" cy="30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253850" y="1823925"/>
            <a:ext cx="66363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2647200" y="582525"/>
            <a:ext cx="38496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253850" y="3815650"/>
            <a:ext cx="66363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grpSp>
        <p:nvGrpSpPr>
          <p:cNvPr id="21" name="Google Shape;21;p3"/>
          <p:cNvGrpSpPr/>
          <p:nvPr/>
        </p:nvGrpSpPr>
        <p:grpSpPr>
          <a:xfrm>
            <a:off x="460463" y="4337000"/>
            <a:ext cx="8223073" cy="350100"/>
            <a:chOff x="460463" y="4337000"/>
            <a:chExt cx="8223073" cy="350100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460470" y="4337000"/>
              <a:ext cx="8223066" cy="350100"/>
              <a:chOff x="-1721791" y="4336275"/>
              <a:chExt cx="8223066" cy="3501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-1721791" y="4336275"/>
                <a:ext cx="7875600" cy="35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153875" y="4336275"/>
                <a:ext cx="347400" cy="350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5" name="Google Shape;25;p3"/>
            <p:cNvCxnSpPr/>
            <p:nvPr/>
          </p:nvCxnSpPr>
          <p:spPr>
            <a:xfrm>
              <a:off x="460463" y="4686386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3_1_2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 flipH="1">
            <a:off x="460475" y="457125"/>
            <a:ext cx="4111500" cy="388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 txBox="1"/>
          <p:nvPr>
            <p:ph idx="1" type="subTitle"/>
          </p:nvPr>
        </p:nvSpPr>
        <p:spPr>
          <a:xfrm flipH="1">
            <a:off x="5239350" y="2532943"/>
            <a:ext cx="27768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2" type="subTitle"/>
          </p:nvPr>
        </p:nvSpPr>
        <p:spPr>
          <a:xfrm flipH="1">
            <a:off x="1127825" y="2532943"/>
            <a:ext cx="27768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type="title"/>
          </p:nvPr>
        </p:nvSpPr>
        <p:spPr>
          <a:xfrm flipH="1">
            <a:off x="5239350" y="2016943"/>
            <a:ext cx="2776800" cy="592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3" type="title"/>
          </p:nvPr>
        </p:nvSpPr>
        <p:spPr>
          <a:xfrm flipH="1">
            <a:off x="1127825" y="2016943"/>
            <a:ext cx="2776800" cy="592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96" name="Google Shape;196;p21"/>
          <p:cNvSpPr txBox="1"/>
          <p:nvPr>
            <p:ph hasCustomPrompt="1" idx="4" type="title"/>
          </p:nvPr>
        </p:nvSpPr>
        <p:spPr>
          <a:xfrm>
            <a:off x="2132225" y="1215992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21"/>
          <p:cNvSpPr txBox="1"/>
          <p:nvPr>
            <p:ph hasCustomPrompt="1" idx="5" type="title"/>
          </p:nvPr>
        </p:nvSpPr>
        <p:spPr>
          <a:xfrm>
            <a:off x="6243750" y="1215992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98" name="Google Shape;198;p21"/>
          <p:cNvGrpSpPr/>
          <p:nvPr/>
        </p:nvGrpSpPr>
        <p:grpSpPr>
          <a:xfrm>
            <a:off x="460463" y="457114"/>
            <a:ext cx="8223073" cy="4229986"/>
            <a:chOff x="460463" y="457114"/>
            <a:chExt cx="8223073" cy="4229986"/>
          </a:xfrm>
        </p:grpSpPr>
        <p:grpSp>
          <p:nvGrpSpPr>
            <p:cNvPr id="199" name="Google Shape;199;p21"/>
            <p:cNvGrpSpPr/>
            <p:nvPr/>
          </p:nvGrpSpPr>
          <p:grpSpPr>
            <a:xfrm>
              <a:off x="460470" y="4337000"/>
              <a:ext cx="8223066" cy="350100"/>
              <a:chOff x="-1721791" y="4336275"/>
              <a:chExt cx="8223066" cy="350100"/>
            </a:xfrm>
          </p:grpSpPr>
          <p:sp>
            <p:nvSpPr>
              <p:cNvPr id="200" name="Google Shape;200;p21"/>
              <p:cNvSpPr/>
              <p:nvPr/>
            </p:nvSpPr>
            <p:spPr>
              <a:xfrm>
                <a:off x="-1721791" y="4336275"/>
                <a:ext cx="7875600" cy="35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1"/>
              <p:cNvSpPr/>
              <p:nvPr/>
            </p:nvSpPr>
            <p:spPr>
              <a:xfrm>
                <a:off x="6153875" y="4336275"/>
                <a:ext cx="347400" cy="350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21"/>
            <p:cNvCxnSpPr/>
            <p:nvPr/>
          </p:nvCxnSpPr>
          <p:spPr>
            <a:xfrm>
              <a:off x="460463" y="457114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21"/>
            <p:cNvCxnSpPr/>
            <p:nvPr/>
          </p:nvCxnSpPr>
          <p:spPr>
            <a:xfrm>
              <a:off x="460463" y="4686386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2"/>
          <p:cNvGrpSpPr/>
          <p:nvPr/>
        </p:nvGrpSpPr>
        <p:grpSpPr>
          <a:xfrm>
            <a:off x="460463" y="457114"/>
            <a:ext cx="8223012" cy="4229273"/>
            <a:chOff x="460463" y="457114"/>
            <a:chExt cx="8223012" cy="4229273"/>
          </a:xfrm>
        </p:grpSpPr>
        <p:sp>
          <p:nvSpPr>
            <p:cNvPr id="206" name="Google Shape;206;p22"/>
            <p:cNvSpPr/>
            <p:nvPr/>
          </p:nvSpPr>
          <p:spPr>
            <a:xfrm>
              <a:off x="460475" y="457125"/>
              <a:ext cx="8223000" cy="57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7" name="Google Shape;207;p22"/>
            <p:cNvCxnSpPr/>
            <p:nvPr/>
          </p:nvCxnSpPr>
          <p:spPr>
            <a:xfrm>
              <a:off x="460463" y="457114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22"/>
            <p:cNvCxnSpPr/>
            <p:nvPr/>
          </p:nvCxnSpPr>
          <p:spPr>
            <a:xfrm>
              <a:off x="460463" y="4686386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9" name="Google Shape;209;p22"/>
          <p:cNvSpPr txBox="1"/>
          <p:nvPr>
            <p:ph hasCustomPrompt="1" type="title"/>
          </p:nvPr>
        </p:nvSpPr>
        <p:spPr>
          <a:xfrm>
            <a:off x="1510634" y="1957170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/>
          <p:nvPr>
            <p:ph idx="1" type="subTitle"/>
          </p:nvPr>
        </p:nvSpPr>
        <p:spPr>
          <a:xfrm>
            <a:off x="823484" y="2710918"/>
            <a:ext cx="2260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11" name="Google Shape;211;p22"/>
          <p:cNvSpPr txBox="1"/>
          <p:nvPr>
            <p:ph idx="2" type="subTitle"/>
          </p:nvPr>
        </p:nvSpPr>
        <p:spPr>
          <a:xfrm>
            <a:off x="823484" y="3168372"/>
            <a:ext cx="22602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2" name="Google Shape;212;p22"/>
          <p:cNvSpPr txBox="1"/>
          <p:nvPr>
            <p:ph hasCustomPrompt="1" idx="3" type="title"/>
          </p:nvPr>
        </p:nvSpPr>
        <p:spPr>
          <a:xfrm>
            <a:off x="4129053" y="1957170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22"/>
          <p:cNvSpPr txBox="1"/>
          <p:nvPr>
            <p:ph idx="4" type="subTitle"/>
          </p:nvPr>
        </p:nvSpPr>
        <p:spPr>
          <a:xfrm>
            <a:off x="3441903" y="2710918"/>
            <a:ext cx="2260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14" name="Google Shape;214;p22"/>
          <p:cNvSpPr txBox="1"/>
          <p:nvPr>
            <p:ph idx="5" type="subTitle"/>
          </p:nvPr>
        </p:nvSpPr>
        <p:spPr>
          <a:xfrm>
            <a:off x="3441903" y="3168372"/>
            <a:ext cx="22602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5" name="Google Shape;215;p22"/>
          <p:cNvSpPr txBox="1"/>
          <p:nvPr>
            <p:ph hasCustomPrompt="1" idx="6" type="title"/>
          </p:nvPr>
        </p:nvSpPr>
        <p:spPr>
          <a:xfrm>
            <a:off x="6747466" y="1957170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22"/>
          <p:cNvSpPr txBox="1"/>
          <p:nvPr>
            <p:ph idx="7" type="subTitle"/>
          </p:nvPr>
        </p:nvSpPr>
        <p:spPr>
          <a:xfrm>
            <a:off x="6060316" y="2710918"/>
            <a:ext cx="2260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17" name="Google Shape;217;p22"/>
          <p:cNvSpPr txBox="1"/>
          <p:nvPr>
            <p:ph idx="8" type="subTitle"/>
          </p:nvPr>
        </p:nvSpPr>
        <p:spPr>
          <a:xfrm>
            <a:off x="6060316" y="3168372"/>
            <a:ext cx="22602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/>
          <p:nvPr>
            <p:ph idx="2" type="pic"/>
          </p:nvPr>
        </p:nvSpPr>
        <p:spPr>
          <a:xfrm>
            <a:off x="922500" y="1401577"/>
            <a:ext cx="1864200" cy="18642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23"/>
          <p:cNvSpPr/>
          <p:nvPr>
            <p:ph idx="3" type="pic"/>
          </p:nvPr>
        </p:nvSpPr>
        <p:spPr>
          <a:xfrm>
            <a:off x="3639900" y="1401577"/>
            <a:ext cx="1864200" cy="18642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23"/>
          <p:cNvSpPr/>
          <p:nvPr>
            <p:ph idx="4" type="pic"/>
          </p:nvPr>
        </p:nvSpPr>
        <p:spPr>
          <a:xfrm>
            <a:off x="6357300" y="1401577"/>
            <a:ext cx="1864200" cy="1864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23" name="Google Shape;223;p23"/>
          <p:cNvGrpSpPr/>
          <p:nvPr/>
        </p:nvGrpSpPr>
        <p:grpSpPr>
          <a:xfrm>
            <a:off x="460463" y="457114"/>
            <a:ext cx="8223012" cy="4229273"/>
            <a:chOff x="460463" y="457114"/>
            <a:chExt cx="8223012" cy="4229273"/>
          </a:xfrm>
        </p:grpSpPr>
        <p:sp>
          <p:nvSpPr>
            <p:cNvPr id="224" name="Google Shape;224;p23"/>
            <p:cNvSpPr/>
            <p:nvPr/>
          </p:nvSpPr>
          <p:spPr>
            <a:xfrm>
              <a:off x="460475" y="457125"/>
              <a:ext cx="8223000" cy="57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5" name="Google Shape;225;p23"/>
            <p:cNvCxnSpPr/>
            <p:nvPr/>
          </p:nvCxnSpPr>
          <p:spPr>
            <a:xfrm>
              <a:off x="460463" y="457114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3"/>
            <p:cNvCxnSpPr/>
            <p:nvPr/>
          </p:nvCxnSpPr>
          <p:spPr>
            <a:xfrm>
              <a:off x="460463" y="4686386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7" name="Google Shape;227;p2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" type="subTitle"/>
          </p:nvPr>
        </p:nvSpPr>
        <p:spPr>
          <a:xfrm>
            <a:off x="720000" y="3346074"/>
            <a:ext cx="2269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5" type="subTitle"/>
          </p:nvPr>
        </p:nvSpPr>
        <p:spPr>
          <a:xfrm>
            <a:off x="720000" y="3806177"/>
            <a:ext cx="22692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0" name="Google Shape;230;p23"/>
          <p:cNvSpPr txBox="1"/>
          <p:nvPr>
            <p:ph idx="6" type="subTitle"/>
          </p:nvPr>
        </p:nvSpPr>
        <p:spPr>
          <a:xfrm>
            <a:off x="3437392" y="3346074"/>
            <a:ext cx="2269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31" name="Google Shape;231;p23"/>
          <p:cNvSpPr txBox="1"/>
          <p:nvPr>
            <p:ph idx="7" type="subTitle"/>
          </p:nvPr>
        </p:nvSpPr>
        <p:spPr>
          <a:xfrm>
            <a:off x="3437408" y="3806177"/>
            <a:ext cx="22692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2" name="Google Shape;232;p23"/>
          <p:cNvSpPr txBox="1"/>
          <p:nvPr>
            <p:ph idx="8" type="subTitle"/>
          </p:nvPr>
        </p:nvSpPr>
        <p:spPr>
          <a:xfrm>
            <a:off x="6154800" y="3346074"/>
            <a:ext cx="2269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33" name="Google Shape;233;p23"/>
          <p:cNvSpPr txBox="1"/>
          <p:nvPr>
            <p:ph idx="9" type="subTitle"/>
          </p:nvPr>
        </p:nvSpPr>
        <p:spPr>
          <a:xfrm>
            <a:off x="6154800" y="3806177"/>
            <a:ext cx="22692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_1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4"/>
          <p:cNvGrpSpPr/>
          <p:nvPr/>
        </p:nvGrpSpPr>
        <p:grpSpPr>
          <a:xfrm>
            <a:off x="460463" y="457114"/>
            <a:ext cx="8223073" cy="4229986"/>
            <a:chOff x="460463" y="457114"/>
            <a:chExt cx="8223073" cy="4229986"/>
          </a:xfrm>
        </p:grpSpPr>
        <p:grpSp>
          <p:nvGrpSpPr>
            <p:cNvPr id="236" name="Google Shape;236;p24"/>
            <p:cNvGrpSpPr/>
            <p:nvPr/>
          </p:nvGrpSpPr>
          <p:grpSpPr>
            <a:xfrm>
              <a:off x="460470" y="4337000"/>
              <a:ext cx="8223066" cy="350100"/>
              <a:chOff x="-1721791" y="4336275"/>
              <a:chExt cx="8223066" cy="350100"/>
            </a:xfrm>
          </p:grpSpPr>
          <p:sp>
            <p:nvSpPr>
              <p:cNvPr id="237" name="Google Shape;237;p24"/>
              <p:cNvSpPr/>
              <p:nvPr/>
            </p:nvSpPr>
            <p:spPr>
              <a:xfrm>
                <a:off x="-1721791" y="4336275"/>
                <a:ext cx="7875600" cy="35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4"/>
              <p:cNvSpPr/>
              <p:nvPr/>
            </p:nvSpPr>
            <p:spPr>
              <a:xfrm>
                <a:off x="6153875" y="4336275"/>
                <a:ext cx="347400" cy="350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4"/>
            <p:cNvGrpSpPr/>
            <p:nvPr/>
          </p:nvGrpSpPr>
          <p:grpSpPr>
            <a:xfrm>
              <a:off x="460463" y="457114"/>
              <a:ext cx="8223012" cy="4229273"/>
              <a:chOff x="460463" y="457114"/>
              <a:chExt cx="8223012" cy="4229273"/>
            </a:xfrm>
          </p:grpSpPr>
          <p:sp>
            <p:nvSpPr>
              <p:cNvPr id="240" name="Google Shape;240;p24"/>
              <p:cNvSpPr/>
              <p:nvPr/>
            </p:nvSpPr>
            <p:spPr>
              <a:xfrm>
                <a:off x="460475" y="457125"/>
                <a:ext cx="8223000" cy="57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24"/>
              <p:cNvCxnSpPr/>
              <p:nvPr/>
            </p:nvCxnSpPr>
            <p:spPr>
              <a:xfrm>
                <a:off x="460463" y="457114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" name="Google Shape;242;p24"/>
              <p:cNvCxnSpPr/>
              <p:nvPr/>
            </p:nvCxnSpPr>
            <p:spPr>
              <a:xfrm>
                <a:off x="460463" y="4686386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3" name="Google Shape;243;p2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idx="1" type="subTitle"/>
          </p:nvPr>
        </p:nvSpPr>
        <p:spPr>
          <a:xfrm>
            <a:off x="720000" y="2710918"/>
            <a:ext cx="1707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45" name="Google Shape;245;p24"/>
          <p:cNvSpPr txBox="1"/>
          <p:nvPr>
            <p:ph idx="2" type="subTitle"/>
          </p:nvPr>
        </p:nvSpPr>
        <p:spPr>
          <a:xfrm>
            <a:off x="720000" y="3168372"/>
            <a:ext cx="17079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6" name="Google Shape;246;p24"/>
          <p:cNvSpPr txBox="1"/>
          <p:nvPr>
            <p:ph idx="3" type="subTitle"/>
          </p:nvPr>
        </p:nvSpPr>
        <p:spPr>
          <a:xfrm>
            <a:off x="2718700" y="2710918"/>
            <a:ext cx="1707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4" type="subTitle"/>
          </p:nvPr>
        </p:nvSpPr>
        <p:spPr>
          <a:xfrm>
            <a:off x="2718700" y="3168372"/>
            <a:ext cx="17079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8" name="Google Shape;248;p24"/>
          <p:cNvSpPr txBox="1"/>
          <p:nvPr>
            <p:ph idx="5" type="subTitle"/>
          </p:nvPr>
        </p:nvSpPr>
        <p:spPr>
          <a:xfrm>
            <a:off x="4717400" y="2710918"/>
            <a:ext cx="1707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49" name="Google Shape;249;p24"/>
          <p:cNvSpPr txBox="1"/>
          <p:nvPr>
            <p:ph idx="6" type="subTitle"/>
          </p:nvPr>
        </p:nvSpPr>
        <p:spPr>
          <a:xfrm>
            <a:off x="4717400" y="3168372"/>
            <a:ext cx="17079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0" name="Google Shape;250;p24"/>
          <p:cNvSpPr txBox="1"/>
          <p:nvPr>
            <p:ph idx="7" type="subTitle"/>
          </p:nvPr>
        </p:nvSpPr>
        <p:spPr>
          <a:xfrm>
            <a:off x="6716100" y="2710918"/>
            <a:ext cx="1707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51" name="Google Shape;251;p24"/>
          <p:cNvSpPr txBox="1"/>
          <p:nvPr>
            <p:ph idx="8" type="subTitle"/>
          </p:nvPr>
        </p:nvSpPr>
        <p:spPr>
          <a:xfrm>
            <a:off x="6716100" y="3168372"/>
            <a:ext cx="17079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5"/>
          <p:cNvGrpSpPr/>
          <p:nvPr/>
        </p:nvGrpSpPr>
        <p:grpSpPr>
          <a:xfrm>
            <a:off x="460463" y="457114"/>
            <a:ext cx="8223012" cy="4229273"/>
            <a:chOff x="460463" y="457114"/>
            <a:chExt cx="8223012" cy="4229273"/>
          </a:xfrm>
        </p:grpSpPr>
        <p:sp>
          <p:nvSpPr>
            <p:cNvPr id="254" name="Google Shape;254;p25"/>
            <p:cNvSpPr/>
            <p:nvPr/>
          </p:nvSpPr>
          <p:spPr>
            <a:xfrm>
              <a:off x="460475" y="457125"/>
              <a:ext cx="8223000" cy="57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" name="Google Shape;255;p25"/>
            <p:cNvCxnSpPr/>
            <p:nvPr/>
          </p:nvCxnSpPr>
          <p:spPr>
            <a:xfrm>
              <a:off x="460463" y="457114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25"/>
            <p:cNvCxnSpPr/>
            <p:nvPr/>
          </p:nvCxnSpPr>
          <p:spPr>
            <a:xfrm>
              <a:off x="460463" y="4686386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7" name="Google Shape;257;p25"/>
          <p:cNvSpPr txBox="1"/>
          <p:nvPr>
            <p:ph idx="1" type="subTitle"/>
          </p:nvPr>
        </p:nvSpPr>
        <p:spPr>
          <a:xfrm>
            <a:off x="1732848" y="1225727"/>
            <a:ext cx="2641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58" name="Google Shape;258;p25"/>
          <p:cNvSpPr txBox="1"/>
          <p:nvPr>
            <p:ph idx="2" type="subTitle"/>
          </p:nvPr>
        </p:nvSpPr>
        <p:spPr>
          <a:xfrm>
            <a:off x="1732859" y="1706114"/>
            <a:ext cx="2641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9" name="Google Shape;259;p25"/>
          <p:cNvSpPr txBox="1"/>
          <p:nvPr>
            <p:ph idx="3" type="subTitle"/>
          </p:nvPr>
        </p:nvSpPr>
        <p:spPr>
          <a:xfrm>
            <a:off x="1732848" y="3330804"/>
            <a:ext cx="2641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60" name="Google Shape;260;p25"/>
          <p:cNvSpPr txBox="1"/>
          <p:nvPr>
            <p:ph idx="4" type="subTitle"/>
          </p:nvPr>
        </p:nvSpPr>
        <p:spPr>
          <a:xfrm>
            <a:off x="1732859" y="3811192"/>
            <a:ext cx="2641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1" name="Google Shape;261;p25"/>
          <p:cNvSpPr txBox="1"/>
          <p:nvPr>
            <p:ph idx="5" type="subTitle"/>
          </p:nvPr>
        </p:nvSpPr>
        <p:spPr>
          <a:xfrm>
            <a:off x="5673094" y="1225734"/>
            <a:ext cx="2641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62" name="Google Shape;262;p25"/>
          <p:cNvSpPr txBox="1"/>
          <p:nvPr>
            <p:ph idx="6" type="subTitle"/>
          </p:nvPr>
        </p:nvSpPr>
        <p:spPr>
          <a:xfrm>
            <a:off x="5673092" y="1706114"/>
            <a:ext cx="2641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3" name="Google Shape;263;p2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64" name="Google Shape;264;p25"/>
          <p:cNvSpPr txBox="1"/>
          <p:nvPr>
            <p:ph idx="7" type="subTitle"/>
          </p:nvPr>
        </p:nvSpPr>
        <p:spPr>
          <a:xfrm>
            <a:off x="5673094" y="3330804"/>
            <a:ext cx="2641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65" name="Google Shape;265;p25"/>
          <p:cNvSpPr txBox="1"/>
          <p:nvPr>
            <p:ph idx="8" type="subTitle"/>
          </p:nvPr>
        </p:nvSpPr>
        <p:spPr>
          <a:xfrm>
            <a:off x="5673092" y="3811204"/>
            <a:ext cx="2641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6" name="Google Shape;266;p25"/>
          <p:cNvSpPr txBox="1"/>
          <p:nvPr>
            <p:ph idx="9" type="subTitle"/>
          </p:nvPr>
        </p:nvSpPr>
        <p:spPr>
          <a:xfrm>
            <a:off x="1732848" y="2278266"/>
            <a:ext cx="2641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67" name="Google Shape;267;p25"/>
          <p:cNvSpPr txBox="1"/>
          <p:nvPr>
            <p:ph idx="13" type="subTitle"/>
          </p:nvPr>
        </p:nvSpPr>
        <p:spPr>
          <a:xfrm>
            <a:off x="1732859" y="2758653"/>
            <a:ext cx="2641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8" name="Google Shape;268;p25"/>
          <p:cNvSpPr txBox="1"/>
          <p:nvPr>
            <p:ph idx="14" type="subTitle"/>
          </p:nvPr>
        </p:nvSpPr>
        <p:spPr>
          <a:xfrm>
            <a:off x="5673094" y="2278269"/>
            <a:ext cx="2641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69" name="Google Shape;269;p25"/>
          <p:cNvSpPr txBox="1"/>
          <p:nvPr>
            <p:ph idx="15" type="subTitle"/>
          </p:nvPr>
        </p:nvSpPr>
        <p:spPr>
          <a:xfrm>
            <a:off x="5673092" y="2758659"/>
            <a:ext cx="26415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6"/>
          <p:cNvGrpSpPr/>
          <p:nvPr/>
        </p:nvGrpSpPr>
        <p:grpSpPr>
          <a:xfrm>
            <a:off x="460463" y="457114"/>
            <a:ext cx="8223073" cy="4229986"/>
            <a:chOff x="460463" y="457114"/>
            <a:chExt cx="8223073" cy="4229986"/>
          </a:xfrm>
        </p:grpSpPr>
        <p:grpSp>
          <p:nvGrpSpPr>
            <p:cNvPr id="272" name="Google Shape;272;p26"/>
            <p:cNvGrpSpPr/>
            <p:nvPr/>
          </p:nvGrpSpPr>
          <p:grpSpPr>
            <a:xfrm>
              <a:off x="460470" y="4337000"/>
              <a:ext cx="8223066" cy="350100"/>
              <a:chOff x="-1721791" y="4336275"/>
              <a:chExt cx="8223066" cy="350100"/>
            </a:xfrm>
          </p:grpSpPr>
          <p:sp>
            <p:nvSpPr>
              <p:cNvPr id="273" name="Google Shape;273;p26"/>
              <p:cNvSpPr/>
              <p:nvPr/>
            </p:nvSpPr>
            <p:spPr>
              <a:xfrm>
                <a:off x="-1721791" y="4336275"/>
                <a:ext cx="7875600" cy="35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6"/>
              <p:cNvSpPr/>
              <p:nvPr/>
            </p:nvSpPr>
            <p:spPr>
              <a:xfrm>
                <a:off x="6153875" y="4336275"/>
                <a:ext cx="347400" cy="350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26"/>
            <p:cNvGrpSpPr/>
            <p:nvPr/>
          </p:nvGrpSpPr>
          <p:grpSpPr>
            <a:xfrm>
              <a:off x="460463" y="457114"/>
              <a:ext cx="8223012" cy="4229273"/>
              <a:chOff x="460463" y="457114"/>
              <a:chExt cx="8223012" cy="4229273"/>
            </a:xfrm>
          </p:grpSpPr>
          <p:sp>
            <p:nvSpPr>
              <p:cNvPr id="276" name="Google Shape;276;p26"/>
              <p:cNvSpPr/>
              <p:nvPr/>
            </p:nvSpPr>
            <p:spPr>
              <a:xfrm>
                <a:off x="460475" y="457125"/>
                <a:ext cx="8223000" cy="57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7" name="Google Shape;277;p26"/>
              <p:cNvCxnSpPr/>
              <p:nvPr/>
            </p:nvCxnSpPr>
            <p:spPr>
              <a:xfrm>
                <a:off x="460463" y="457114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26"/>
              <p:cNvCxnSpPr/>
              <p:nvPr/>
            </p:nvCxnSpPr>
            <p:spPr>
              <a:xfrm>
                <a:off x="460463" y="4686386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9" name="Google Shape;279;p2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80" name="Google Shape;280;p26"/>
          <p:cNvSpPr txBox="1"/>
          <p:nvPr>
            <p:ph hasCustomPrompt="1" idx="2" type="title"/>
          </p:nvPr>
        </p:nvSpPr>
        <p:spPr>
          <a:xfrm>
            <a:off x="2652893" y="2601465"/>
            <a:ext cx="28533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81" name="Google Shape;281;p26"/>
          <p:cNvSpPr txBox="1"/>
          <p:nvPr>
            <p:ph idx="1" type="subTitle"/>
          </p:nvPr>
        </p:nvSpPr>
        <p:spPr>
          <a:xfrm>
            <a:off x="2652900" y="3397163"/>
            <a:ext cx="28533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2" name="Google Shape;282;p26"/>
          <p:cNvSpPr txBox="1"/>
          <p:nvPr>
            <p:ph hasCustomPrompt="1" idx="3" type="title"/>
          </p:nvPr>
        </p:nvSpPr>
        <p:spPr>
          <a:xfrm>
            <a:off x="5570707" y="2601465"/>
            <a:ext cx="28533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6"/>
          <p:cNvSpPr txBox="1"/>
          <p:nvPr>
            <p:ph idx="4" type="subTitle"/>
          </p:nvPr>
        </p:nvSpPr>
        <p:spPr>
          <a:xfrm>
            <a:off x="5570706" y="3397169"/>
            <a:ext cx="28533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_1_1_1_1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7"/>
          <p:cNvGrpSpPr/>
          <p:nvPr/>
        </p:nvGrpSpPr>
        <p:grpSpPr>
          <a:xfrm>
            <a:off x="460463" y="457114"/>
            <a:ext cx="8223073" cy="4229986"/>
            <a:chOff x="460463" y="457114"/>
            <a:chExt cx="8223073" cy="4229986"/>
          </a:xfrm>
        </p:grpSpPr>
        <p:grpSp>
          <p:nvGrpSpPr>
            <p:cNvPr id="286" name="Google Shape;286;p27"/>
            <p:cNvGrpSpPr/>
            <p:nvPr/>
          </p:nvGrpSpPr>
          <p:grpSpPr>
            <a:xfrm>
              <a:off x="460470" y="4337000"/>
              <a:ext cx="8223066" cy="350100"/>
              <a:chOff x="-1721791" y="4336275"/>
              <a:chExt cx="8223066" cy="350100"/>
            </a:xfrm>
          </p:grpSpPr>
          <p:sp>
            <p:nvSpPr>
              <p:cNvPr id="287" name="Google Shape;287;p27"/>
              <p:cNvSpPr/>
              <p:nvPr/>
            </p:nvSpPr>
            <p:spPr>
              <a:xfrm>
                <a:off x="-1721791" y="4336275"/>
                <a:ext cx="7875600" cy="35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6153875" y="4336275"/>
                <a:ext cx="347400" cy="350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27"/>
            <p:cNvGrpSpPr/>
            <p:nvPr/>
          </p:nvGrpSpPr>
          <p:grpSpPr>
            <a:xfrm>
              <a:off x="460463" y="457114"/>
              <a:ext cx="8223012" cy="4229273"/>
              <a:chOff x="460463" y="457114"/>
              <a:chExt cx="8223012" cy="4229273"/>
            </a:xfrm>
          </p:grpSpPr>
          <p:sp>
            <p:nvSpPr>
              <p:cNvPr id="290" name="Google Shape;290;p27"/>
              <p:cNvSpPr/>
              <p:nvPr/>
            </p:nvSpPr>
            <p:spPr>
              <a:xfrm>
                <a:off x="460475" y="457125"/>
                <a:ext cx="8223000" cy="57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1" name="Google Shape;291;p27"/>
              <p:cNvCxnSpPr/>
              <p:nvPr/>
            </p:nvCxnSpPr>
            <p:spPr>
              <a:xfrm>
                <a:off x="460463" y="457114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27"/>
              <p:cNvCxnSpPr/>
              <p:nvPr/>
            </p:nvCxnSpPr>
            <p:spPr>
              <a:xfrm>
                <a:off x="460463" y="4686386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3" name="Google Shape;293;p27"/>
          <p:cNvSpPr txBox="1"/>
          <p:nvPr>
            <p:ph hasCustomPrompt="1" type="title"/>
          </p:nvPr>
        </p:nvSpPr>
        <p:spPr>
          <a:xfrm>
            <a:off x="903966" y="1250240"/>
            <a:ext cx="13923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94" name="Google Shape;294;p27"/>
          <p:cNvSpPr txBox="1"/>
          <p:nvPr>
            <p:ph hasCustomPrompt="1" idx="2" type="title"/>
          </p:nvPr>
        </p:nvSpPr>
        <p:spPr>
          <a:xfrm>
            <a:off x="6847734" y="1250240"/>
            <a:ext cx="13923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7"/>
          <p:cNvSpPr txBox="1"/>
          <p:nvPr>
            <p:ph idx="3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96" name="Google Shape;296;p27"/>
          <p:cNvSpPr txBox="1"/>
          <p:nvPr>
            <p:ph idx="1" type="subTitle"/>
          </p:nvPr>
        </p:nvSpPr>
        <p:spPr>
          <a:xfrm flipH="1">
            <a:off x="719616" y="3133392"/>
            <a:ext cx="1761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97" name="Google Shape;297;p27"/>
          <p:cNvSpPr txBox="1"/>
          <p:nvPr>
            <p:ph idx="4" type="subTitle"/>
          </p:nvPr>
        </p:nvSpPr>
        <p:spPr>
          <a:xfrm flipH="1">
            <a:off x="719621" y="3575951"/>
            <a:ext cx="1761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8" name="Google Shape;298;p27"/>
          <p:cNvSpPr txBox="1"/>
          <p:nvPr>
            <p:ph idx="5" type="subTitle"/>
          </p:nvPr>
        </p:nvSpPr>
        <p:spPr>
          <a:xfrm flipH="1">
            <a:off x="6663384" y="3133392"/>
            <a:ext cx="1761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99" name="Google Shape;299;p27"/>
          <p:cNvSpPr txBox="1"/>
          <p:nvPr>
            <p:ph idx="6" type="subTitle"/>
          </p:nvPr>
        </p:nvSpPr>
        <p:spPr>
          <a:xfrm flipH="1">
            <a:off x="6663375" y="3575951"/>
            <a:ext cx="1761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0" name="Google Shape;300;p27"/>
          <p:cNvSpPr txBox="1"/>
          <p:nvPr>
            <p:ph hasCustomPrompt="1" idx="7" type="title"/>
          </p:nvPr>
        </p:nvSpPr>
        <p:spPr>
          <a:xfrm>
            <a:off x="2885222" y="1250240"/>
            <a:ext cx="13923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01" name="Google Shape;301;p27"/>
          <p:cNvSpPr txBox="1"/>
          <p:nvPr>
            <p:ph idx="8" type="subTitle"/>
          </p:nvPr>
        </p:nvSpPr>
        <p:spPr>
          <a:xfrm flipH="1">
            <a:off x="2700872" y="3133392"/>
            <a:ext cx="1761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302" name="Google Shape;302;p27"/>
          <p:cNvSpPr txBox="1"/>
          <p:nvPr>
            <p:ph idx="9" type="subTitle"/>
          </p:nvPr>
        </p:nvSpPr>
        <p:spPr>
          <a:xfrm flipH="1">
            <a:off x="2700872" y="3575951"/>
            <a:ext cx="1761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3" name="Google Shape;303;p27"/>
          <p:cNvSpPr txBox="1"/>
          <p:nvPr>
            <p:ph hasCustomPrompt="1" idx="13" type="title"/>
          </p:nvPr>
        </p:nvSpPr>
        <p:spPr>
          <a:xfrm>
            <a:off x="4866478" y="1250240"/>
            <a:ext cx="13923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304" name="Google Shape;304;p27"/>
          <p:cNvSpPr txBox="1"/>
          <p:nvPr>
            <p:ph idx="14" type="subTitle"/>
          </p:nvPr>
        </p:nvSpPr>
        <p:spPr>
          <a:xfrm flipH="1">
            <a:off x="4682128" y="3133392"/>
            <a:ext cx="1761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305" name="Google Shape;305;p27"/>
          <p:cNvSpPr txBox="1"/>
          <p:nvPr>
            <p:ph idx="15" type="subTitle"/>
          </p:nvPr>
        </p:nvSpPr>
        <p:spPr>
          <a:xfrm flipH="1">
            <a:off x="4682124" y="3575951"/>
            <a:ext cx="1761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7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8"/>
          <p:cNvGrpSpPr/>
          <p:nvPr/>
        </p:nvGrpSpPr>
        <p:grpSpPr>
          <a:xfrm>
            <a:off x="460463" y="457114"/>
            <a:ext cx="8223012" cy="4229273"/>
            <a:chOff x="460463" y="457114"/>
            <a:chExt cx="8223012" cy="4229273"/>
          </a:xfrm>
        </p:grpSpPr>
        <p:sp>
          <p:nvSpPr>
            <p:cNvPr id="308" name="Google Shape;308;p28"/>
            <p:cNvSpPr/>
            <p:nvPr/>
          </p:nvSpPr>
          <p:spPr>
            <a:xfrm>
              <a:off x="460475" y="457125"/>
              <a:ext cx="8223000" cy="57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9" name="Google Shape;309;p28"/>
            <p:cNvCxnSpPr/>
            <p:nvPr/>
          </p:nvCxnSpPr>
          <p:spPr>
            <a:xfrm>
              <a:off x="460463" y="457114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28"/>
            <p:cNvCxnSpPr/>
            <p:nvPr/>
          </p:nvCxnSpPr>
          <p:spPr>
            <a:xfrm>
              <a:off x="460463" y="4686386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1" name="Google Shape;311;p28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12" name="Google Shape;312;p28"/>
          <p:cNvSpPr txBox="1"/>
          <p:nvPr>
            <p:ph idx="1" type="body"/>
          </p:nvPr>
        </p:nvSpPr>
        <p:spPr>
          <a:xfrm>
            <a:off x="720000" y="1270150"/>
            <a:ext cx="2709300" cy="30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_1_1_1_1_1_1_1">
    <p:bg>
      <p:bgPr>
        <a:noFill/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29"/>
          <p:cNvGrpSpPr/>
          <p:nvPr/>
        </p:nvGrpSpPr>
        <p:grpSpPr>
          <a:xfrm>
            <a:off x="460463" y="457114"/>
            <a:ext cx="8223073" cy="4229986"/>
            <a:chOff x="460463" y="457114"/>
            <a:chExt cx="8223073" cy="4229986"/>
          </a:xfrm>
        </p:grpSpPr>
        <p:grpSp>
          <p:nvGrpSpPr>
            <p:cNvPr id="315" name="Google Shape;315;p29"/>
            <p:cNvGrpSpPr/>
            <p:nvPr/>
          </p:nvGrpSpPr>
          <p:grpSpPr>
            <a:xfrm>
              <a:off x="460470" y="4337000"/>
              <a:ext cx="8223066" cy="350100"/>
              <a:chOff x="-1721791" y="4336275"/>
              <a:chExt cx="8223066" cy="350100"/>
            </a:xfrm>
          </p:grpSpPr>
          <p:sp>
            <p:nvSpPr>
              <p:cNvPr id="316" name="Google Shape;316;p29"/>
              <p:cNvSpPr/>
              <p:nvPr/>
            </p:nvSpPr>
            <p:spPr>
              <a:xfrm>
                <a:off x="-1721791" y="4336275"/>
                <a:ext cx="7875600" cy="35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6153875" y="4336275"/>
                <a:ext cx="347400" cy="350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" name="Google Shape;318;p29"/>
            <p:cNvGrpSpPr/>
            <p:nvPr/>
          </p:nvGrpSpPr>
          <p:grpSpPr>
            <a:xfrm>
              <a:off x="460463" y="457114"/>
              <a:ext cx="8223012" cy="4229273"/>
              <a:chOff x="460463" y="457114"/>
              <a:chExt cx="8223012" cy="4229273"/>
            </a:xfrm>
          </p:grpSpPr>
          <p:sp>
            <p:nvSpPr>
              <p:cNvPr id="319" name="Google Shape;319;p29"/>
              <p:cNvSpPr/>
              <p:nvPr/>
            </p:nvSpPr>
            <p:spPr>
              <a:xfrm>
                <a:off x="460475" y="457125"/>
                <a:ext cx="8223000" cy="57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0" name="Google Shape;320;p29"/>
              <p:cNvCxnSpPr/>
              <p:nvPr/>
            </p:nvCxnSpPr>
            <p:spPr>
              <a:xfrm>
                <a:off x="460463" y="457114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29"/>
              <p:cNvCxnSpPr/>
              <p:nvPr/>
            </p:nvCxnSpPr>
            <p:spPr>
              <a:xfrm>
                <a:off x="460463" y="4686386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22" name="Google Shape;322;p2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23" name="Google Shape;323;p29"/>
          <p:cNvSpPr txBox="1"/>
          <p:nvPr>
            <p:ph idx="1" type="subTitle"/>
          </p:nvPr>
        </p:nvSpPr>
        <p:spPr>
          <a:xfrm>
            <a:off x="1601850" y="1229325"/>
            <a:ext cx="59403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0"/>
          <p:cNvGrpSpPr/>
          <p:nvPr/>
        </p:nvGrpSpPr>
        <p:grpSpPr>
          <a:xfrm>
            <a:off x="460463" y="457114"/>
            <a:ext cx="8223073" cy="4229986"/>
            <a:chOff x="460463" y="457114"/>
            <a:chExt cx="8223073" cy="4229986"/>
          </a:xfrm>
        </p:grpSpPr>
        <p:grpSp>
          <p:nvGrpSpPr>
            <p:cNvPr id="326" name="Google Shape;326;p30"/>
            <p:cNvGrpSpPr/>
            <p:nvPr/>
          </p:nvGrpSpPr>
          <p:grpSpPr>
            <a:xfrm>
              <a:off x="460470" y="4337000"/>
              <a:ext cx="8223066" cy="350100"/>
              <a:chOff x="-1721791" y="4336275"/>
              <a:chExt cx="8223066" cy="350100"/>
            </a:xfrm>
          </p:grpSpPr>
          <p:sp>
            <p:nvSpPr>
              <p:cNvPr id="327" name="Google Shape;327;p30"/>
              <p:cNvSpPr/>
              <p:nvPr/>
            </p:nvSpPr>
            <p:spPr>
              <a:xfrm>
                <a:off x="-1721791" y="4336275"/>
                <a:ext cx="7875600" cy="35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6153875" y="4336275"/>
                <a:ext cx="347400" cy="350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9" name="Google Shape;329;p30"/>
            <p:cNvGrpSpPr/>
            <p:nvPr/>
          </p:nvGrpSpPr>
          <p:grpSpPr>
            <a:xfrm>
              <a:off x="460463" y="457114"/>
              <a:ext cx="8223012" cy="4229273"/>
              <a:chOff x="460463" y="457114"/>
              <a:chExt cx="8223012" cy="4229273"/>
            </a:xfrm>
          </p:grpSpPr>
          <p:sp>
            <p:nvSpPr>
              <p:cNvPr id="330" name="Google Shape;330;p30"/>
              <p:cNvSpPr/>
              <p:nvPr/>
            </p:nvSpPr>
            <p:spPr>
              <a:xfrm>
                <a:off x="460475" y="457125"/>
                <a:ext cx="8223000" cy="57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1" name="Google Shape;331;p30"/>
              <p:cNvCxnSpPr/>
              <p:nvPr/>
            </p:nvCxnSpPr>
            <p:spPr>
              <a:xfrm>
                <a:off x="460463" y="457114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" name="Google Shape;332;p30"/>
              <p:cNvCxnSpPr/>
              <p:nvPr/>
            </p:nvCxnSpPr>
            <p:spPr>
              <a:xfrm>
                <a:off x="460463" y="4686386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3" name="Google Shape;333;p3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60463" y="457114"/>
            <a:ext cx="8223073" cy="4229986"/>
            <a:chOff x="460463" y="457114"/>
            <a:chExt cx="8223073" cy="4229986"/>
          </a:xfrm>
        </p:grpSpPr>
        <p:grpSp>
          <p:nvGrpSpPr>
            <p:cNvPr id="28" name="Google Shape;28;p4"/>
            <p:cNvGrpSpPr/>
            <p:nvPr/>
          </p:nvGrpSpPr>
          <p:grpSpPr>
            <a:xfrm>
              <a:off x="460470" y="4337000"/>
              <a:ext cx="8223066" cy="350100"/>
              <a:chOff x="-1721791" y="4336275"/>
              <a:chExt cx="8223066" cy="350100"/>
            </a:xfrm>
          </p:grpSpPr>
          <p:sp>
            <p:nvSpPr>
              <p:cNvPr id="29" name="Google Shape;29;p4"/>
              <p:cNvSpPr/>
              <p:nvPr/>
            </p:nvSpPr>
            <p:spPr>
              <a:xfrm>
                <a:off x="-1721791" y="4336275"/>
                <a:ext cx="7875600" cy="35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6153875" y="4336275"/>
                <a:ext cx="347400" cy="350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" name="Google Shape;31;p4"/>
            <p:cNvGrpSpPr/>
            <p:nvPr/>
          </p:nvGrpSpPr>
          <p:grpSpPr>
            <a:xfrm>
              <a:off x="460463" y="457114"/>
              <a:ext cx="8223012" cy="4229273"/>
              <a:chOff x="460463" y="457114"/>
              <a:chExt cx="8223012" cy="4229273"/>
            </a:xfrm>
          </p:grpSpPr>
          <p:sp>
            <p:nvSpPr>
              <p:cNvPr id="32" name="Google Shape;32;p4"/>
              <p:cNvSpPr/>
              <p:nvPr/>
            </p:nvSpPr>
            <p:spPr>
              <a:xfrm>
                <a:off x="460475" y="457125"/>
                <a:ext cx="8223000" cy="57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" name="Google Shape;33;p4"/>
              <p:cNvCxnSpPr/>
              <p:nvPr/>
            </p:nvCxnSpPr>
            <p:spPr>
              <a:xfrm>
                <a:off x="460463" y="457114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4"/>
              <p:cNvCxnSpPr/>
              <p:nvPr/>
            </p:nvCxnSpPr>
            <p:spPr>
              <a:xfrm>
                <a:off x="460463" y="4686386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527053"/>
            <a:ext cx="4975500" cy="23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3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/>
        </p:nvSpPr>
        <p:spPr>
          <a:xfrm>
            <a:off x="722375" y="3568300"/>
            <a:ext cx="546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Epilogue"/>
                <a:ea typeface="Epilogue"/>
                <a:cs typeface="Epilogue"/>
                <a:sym typeface="Epilog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Epilogue"/>
                <a:ea typeface="Epilogue"/>
                <a:cs typeface="Epilogue"/>
                <a:sym typeface="Epilog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r>
              <a:rPr lang="en"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Epilogue"/>
                <a:ea typeface="Epilogue"/>
                <a:cs typeface="Epilogue"/>
                <a:sym typeface="Epilog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336" name="Google Shape;336;p31"/>
          <p:cNvGrpSpPr/>
          <p:nvPr/>
        </p:nvGrpSpPr>
        <p:grpSpPr>
          <a:xfrm>
            <a:off x="460470" y="4337000"/>
            <a:ext cx="8223066" cy="350100"/>
            <a:chOff x="-1721791" y="4336275"/>
            <a:chExt cx="8223066" cy="350100"/>
          </a:xfrm>
        </p:grpSpPr>
        <p:sp>
          <p:nvSpPr>
            <p:cNvPr id="337" name="Google Shape;337;p31"/>
            <p:cNvSpPr/>
            <p:nvPr/>
          </p:nvSpPr>
          <p:spPr>
            <a:xfrm>
              <a:off x="-1721791" y="4336275"/>
              <a:ext cx="7875600" cy="35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153875" y="4336275"/>
              <a:ext cx="347400" cy="35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31"/>
          <p:cNvCxnSpPr/>
          <p:nvPr/>
        </p:nvCxnSpPr>
        <p:spPr>
          <a:xfrm>
            <a:off x="460463" y="4686386"/>
            <a:ext cx="82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31"/>
          <p:cNvSpPr txBox="1"/>
          <p:nvPr>
            <p:ph type="title"/>
          </p:nvPr>
        </p:nvSpPr>
        <p:spPr>
          <a:xfrm>
            <a:off x="722375" y="1270950"/>
            <a:ext cx="3376800" cy="9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1" name="Google Shape;341;p31"/>
          <p:cNvSpPr txBox="1"/>
          <p:nvPr>
            <p:ph idx="1" type="subTitle"/>
          </p:nvPr>
        </p:nvSpPr>
        <p:spPr>
          <a:xfrm>
            <a:off x="722375" y="2177385"/>
            <a:ext cx="3376800" cy="1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2"/>
          <p:cNvGrpSpPr/>
          <p:nvPr/>
        </p:nvGrpSpPr>
        <p:grpSpPr>
          <a:xfrm flipH="1" rot="-5400000">
            <a:off x="-1485062" y="2402593"/>
            <a:ext cx="4229945" cy="338865"/>
            <a:chOff x="-3187782" y="-76225"/>
            <a:chExt cx="4926560" cy="306000"/>
          </a:xfrm>
        </p:grpSpPr>
        <p:sp>
          <p:nvSpPr>
            <p:cNvPr id="344" name="Google Shape;344;p32"/>
            <p:cNvSpPr/>
            <p:nvPr/>
          </p:nvSpPr>
          <p:spPr>
            <a:xfrm>
              <a:off x="-3187782" y="-76225"/>
              <a:ext cx="4718400" cy="306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1342778" y="-76225"/>
              <a:ext cx="396000" cy="30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32"/>
          <p:cNvGrpSpPr/>
          <p:nvPr/>
        </p:nvGrpSpPr>
        <p:grpSpPr>
          <a:xfrm>
            <a:off x="460463" y="457114"/>
            <a:ext cx="8223000" cy="4229273"/>
            <a:chOff x="460463" y="457114"/>
            <a:chExt cx="8223000" cy="4229273"/>
          </a:xfrm>
        </p:grpSpPr>
        <p:cxnSp>
          <p:nvCxnSpPr>
            <p:cNvPr id="347" name="Google Shape;347;p32"/>
            <p:cNvCxnSpPr/>
            <p:nvPr/>
          </p:nvCxnSpPr>
          <p:spPr>
            <a:xfrm>
              <a:off x="460463" y="457114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32"/>
            <p:cNvCxnSpPr/>
            <p:nvPr/>
          </p:nvCxnSpPr>
          <p:spPr>
            <a:xfrm>
              <a:off x="460463" y="4686386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33"/>
          <p:cNvGrpSpPr/>
          <p:nvPr/>
        </p:nvGrpSpPr>
        <p:grpSpPr>
          <a:xfrm>
            <a:off x="460463" y="457114"/>
            <a:ext cx="8223073" cy="4229986"/>
            <a:chOff x="460463" y="457114"/>
            <a:chExt cx="8223073" cy="4229986"/>
          </a:xfrm>
        </p:grpSpPr>
        <p:grpSp>
          <p:nvGrpSpPr>
            <p:cNvPr id="351" name="Google Shape;351;p33"/>
            <p:cNvGrpSpPr/>
            <p:nvPr/>
          </p:nvGrpSpPr>
          <p:grpSpPr>
            <a:xfrm>
              <a:off x="460470" y="4337000"/>
              <a:ext cx="8223066" cy="350100"/>
              <a:chOff x="-1721791" y="4336275"/>
              <a:chExt cx="8223066" cy="350100"/>
            </a:xfrm>
          </p:grpSpPr>
          <p:sp>
            <p:nvSpPr>
              <p:cNvPr id="352" name="Google Shape;352;p33"/>
              <p:cNvSpPr/>
              <p:nvPr/>
            </p:nvSpPr>
            <p:spPr>
              <a:xfrm>
                <a:off x="-1721791" y="4336275"/>
                <a:ext cx="7875600" cy="35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6153875" y="4336275"/>
                <a:ext cx="347400" cy="350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4" name="Google Shape;354;p33"/>
            <p:cNvGrpSpPr/>
            <p:nvPr/>
          </p:nvGrpSpPr>
          <p:grpSpPr>
            <a:xfrm>
              <a:off x="460463" y="457114"/>
              <a:ext cx="8223012" cy="4229273"/>
              <a:chOff x="460463" y="457114"/>
              <a:chExt cx="8223012" cy="4229273"/>
            </a:xfrm>
          </p:grpSpPr>
          <p:sp>
            <p:nvSpPr>
              <p:cNvPr id="355" name="Google Shape;355;p33"/>
              <p:cNvSpPr/>
              <p:nvPr/>
            </p:nvSpPr>
            <p:spPr>
              <a:xfrm>
                <a:off x="460475" y="457125"/>
                <a:ext cx="8223000" cy="3879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6" name="Google Shape;356;p33"/>
              <p:cNvCxnSpPr/>
              <p:nvPr/>
            </p:nvCxnSpPr>
            <p:spPr>
              <a:xfrm>
                <a:off x="460463" y="457114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33"/>
              <p:cNvCxnSpPr/>
              <p:nvPr/>
            </p:nvCxnSpPr>
            <p:spPr>
              <a:xfrm>
                <a:off x="460463" y="4686386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4572000" y="457125"/>
            <a:ext cx="4111500" cy="388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460463" y="457114"/>
            <a:ext cx="8223073" cy="4229986"/>
            <a:chOff x="460463" y="457114"/>
            <a:chExt cx="8223073" cy="4229986"/>
          </a:xfrm>
        </p:grpSpPr>
        <p:grpSp>
          <p:nvGrpSpPr>
            <p:cNvPr id="40" name="Google Shape;40;p5"/>
            <p:cNvGrpSpPr/>
            <p:nvPr/>
          </p:nvGrpSpPr>
          <p:grpSpPr>
            <a:xfrm>
              <a:off x="460470" y="4337000"/>
              <a:ext cx="8223066" cy="350100"/>
              <a:chOff x="-1721791" y="4336275"/>
              <a:chExt cx="8223066" cy="350100"/>
            </a:xfrm>
          </p:grpSpPr>
          <p:sp>
            <p:nvSpPr>
              <p:cNvPr id="41" name="Google Shape;41;p5"/>
              <p:cNvSpPr/>
              <p:nvPr/>
            </p:nvSpPr>
            <p:spPr>
              <a:xfrm>
                <a:off x="-1721791" y="4336275"/>
                <a:ext cx="7875600" cy="35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6153875" y="4336275"/>
                <a:ext cx="347400" cy="350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3" name="Google Shape;43;p5"/>
            <p:cNvCxnSpPr/>
            <p:nvPr/>
          </p:nvCxnSpPr>
          <p:spPr>
            <a:xfrm>
              <a:off x="460463" y="457114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5"/>
            <p:cNvCxnSpPr/>
            <p:nvPr/>
          </p:nvCxnSpPr>
          <p:spPr>
            <a:xfrm>
              <a:off x="460463" y="4686386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1127825" y="2532943"/>
            <a:ext cx="27768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5239350" y="2532943"/>
            <a:ext cx="27768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1127825" y="2016943"/>
            <a:ext cx="2776800" cy="592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3" type="title"/>
          </p:nvPr>
        </p:nvSpPr>
        <p:spPr>
          <a:xfrm>
            <a:off x="5239350" y="2016943"/>
            <a:ext cx="2776800" cy="592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6"/>
          <p:cNvGrpSpPr/>
          <p:nvPr/>
        </p:nvGrpSpPr>
        <p:grpSpPr>
          <a:xfrm>
            <a:off x="460463" y="457114"/>
            <a:ext cx="8223012" cy="4229273"/>
            <a:chOff x="460463" y="457114"/>
            <a:chExt cx="8223012" cy="4229273"/>
          </a:xfrm>
        </p:grpSpPr>
        <p:sp>
          <p:nvSpPr>
            <p:cNvPr id="51" name="Google Shape;51;p6"/>
            <p:cNvSpPr/>
            <p:nvPr/>
          </p:nvSpPr>
          <p:spPr>
            <a:xfrm>
              <a:off x="460475" y="457125"/>
              <a:ext cx="8223000" cy="57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Google Shape;52;p6"/>
            <p:cNvCxnSpPr/>
            <p:nvPr/>
          </p:nvCxnSpPr>
          <p:spPr>
            <a:xfrm>
              <a:off x="460463" y="457114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6"/>
            <p:cNvCxnSpPr/>
            <p:nvPr/>
          </p:nvCxnSpPr>
          <p:spPr>
            <a:xfrm>
              <a:off x="460463" y="4686386"/>
              <a:ext cx="822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Google Shape;54;p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1166375" y="980706"/>
            <a:ext cx="2931600" cy="14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7"/>
          <p:cNvSpPr txBox="1"/>
          <p:nvPr>
            <p:ph idx="1" type="subTitle"/>
          </p:nvPr>
        </p:nvSpPr>
        <p:spPr>
          <a:xfrm>
            <a:off x="1166375" y="2446127"/>
            <a:ext cx="2931600" cy="13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7"/>
          <p:cNvSpPr/>
          <p:nvPr>
            <p:ph idx="2" type="pic"/>
          </p:nvPr>
        </p:nvSpPr>
        <p:spPr>
          <a:xfrm>
            <a:off x="5032364" y="683025"/>
            <a:ext cx="3428700" cy="34287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9" name="Google Shape;59;p7"/>
          <p:cNvGrpSpPr/>
          <p:nvPr/>
        </p:nvGrpSpPr>
        <p:grpSpPr>
          <a:xfrm>
            <a:off x="460463" y="457114"/>
            <a:ext cx="8223073" cy="4229986"/>
            <a:chOff x="460463" y="457114"/>
            <a:chExt cx="8223073" cy="4229986"/>
          </a:xfrm>
        </p:grpSpPr>
        <p:grpSp>
          <p:nvGrpSpPr>
            <p:cNvPr id="60" name="Google Shape;60;p7"/>
            <p:cNvGrpSpPr/>
            <p:nvPr/>
          </p:nvGrpSpPr>
          <p:grpSpPr>
            <a:xfrm>
              <a:off x="460470" y="4337000"/>
              <a:ext cx="8223066" cy="350100"/>
              <a:chOff x="-1721791" y="4336275"/>
              <a:chExt cx="8223066" cy="350100"/>
            </a:xfrm>
          </p:grpSpPr>
          <p:sp>
            <p:nvSpPr>
              <p:cNvPr id="61" name="Google Shape;61;p7"/>
              <p:cNvSpPr/>
              <p:nvPr/>
            </p:nvSpPr>
            <p:spPr>
              <a:xfrm>
                <a:off x="-1721791" y="4336275"/>
                <a:ext cx="7875600" cy="350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7"/>
              <p:cNvSpPr/>
              <p:nvPr/>
            </p:nvSpPr>
            <p:spPr>
              <a:xfrm>
                <a:off x="6153875" y="4336275"/>
                <a:ext cx="347400" cy="350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7"/>
            <p:cNvGrpSpPr/>
            <p:nvPr/>
          </p:nvGrpSpPr>
          <p:grpSpPr>
            <a:xfrm>
              <a:off x="460463" y="457114"/>
              <a:ext cx="8223000" cy="4229273"/>
              <a:chOff x="460463" y="457114"/>
              <a:chExt cx="8223000" cy="4229273"/>
            </a:xfrm>
          </p:grpSpPr>
          <p:cxnSp>
            <p:nvCxnSpPr>
              <p:cNvPr id="64" name="Google Shape;64;p7"/>
              <p:cNvCxnSpPr/>
              <p:nvPr/>
            </p:nvCxnSpPr>
            <p:spPr>
              <a:xfrm>
                <a:off x="460463" y="457114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" name="Google Shape;65;p7"/>
              <p:cNvCxnSpPr/>
              <p:nvPr/>
            </p:nvCxnSpPr>
            <p:spPr>
              <a:xfrm>
                <a:off x="460463" y="4686386"/>
                <a:ext cx="8223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460463" y="457114"/>
            <a:ext cx="8223073" cy="4229986"/>
            <a:chOff x="460463" y="457114"/>
            <a:chExt cx="8223073" cy="4229986"/>
          </a:xfrm>
        </p:grpSpPr>
        <p:sp>
          <p:nvSpPr>
            <p:cNvPr id="68" name="Google Shape;68;p8"/>
            <p:cNvSpPr/>
            <p:nvPr/>
          </p:nvSpPr>
          <p:spPr>
            <a:xfrm>
              <a:off x="460475" y="457125"/>
              <a:ext cx="8223000" cy="388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8"/>
            <p:cNvGrpSpPr/>
            <p:nvPr/>
          </p:nvGrpSpPr>
          <p:grpSpPr>
            <a:xfrm>
              <a:off x="460463" y="457114"/>
              <a:ext cx="8223073" cy="4229986"/>
              <a:chOff x="460463" y="457114"/>
              <a:chExt cx="8223073" cy="4229986"/>
            </a:xfrm>
          </p:grpSpPr>
          <p:grpSp>
            <p:nvGrpSpPr>
              <p:cNvPr id="70" name="Google Shape;70;p8"/>
              <p:cNvGrpSpPr/>
              <p:nvPr/>
            </p:nvGrpSpPr>
            <p:grpSpPr>
              <a:xfrm>
                <a:off x="460470" y="4337000"/>
                <a:ext cx="8223066" cy="350100"/>
                <a:chOff x="-1721791" y="4336275"/>
                <a:chExt cx="8223066" cy="350100"/>
              </a:xfrm>
            </p:grpSpPr>
            <p:sp>
              <p:nvSpPr>
                <p:cNvPr id="71" name="Google Shape;71;p8"/>
                <p:cNvSpPr/>
                <p:nvPr/>
              </p:nvSpPr>
              <p:spPr>
                <a:xfrm>
                  <a:off x="-1721791" y="4336275"/>
                  <a:ext cx="7875600" cy="350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8"/>
                <p:cNvSpPr/>
                <p:nvPr/>
              </p:nvSpPr>
              <p:spPr>
                <a:xfrm>
                  <a:off x="6153875" y="4336275"/>
                  <a:ext cx="347400" cy="350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" name="Google Shape;73;p8"/>
              <p:cNvGrpSpPr/>
              <p:nvPr/>
            </p:nvGrpSpPr>
            <p:grpSpPr>
              <a:xfrm>
                <a:off x="460463" y="457114"/>
                <a:ext cx="8223000" cy="4229273"/>
                <a:chOff x="460463" y="457114"/>
                <a:chExt cx="8223000" cy="4229273"/>
              </a:xfrm>
            </p:grpSpPr>
            <p:cxnSp>
              <p:nvCxnSpPr>
                <p:cNvPr id="74" name="Google Shape;74;p8"/>
                <p:cNvCxnSpPr/>
                <p:nvPr/>
              </p:nvCxnSpPr>
              <p:spPr>
                <a:xfrm>
                  <a:off x="460463" y="457114"/>
                  <a:ext cx="8223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" name="Google Shape;75;p8"/>
                <p:cNvCxnSpPr/>
                <p:nvPr/>
              </p:nvCxnSpPr>
              <p:spPr>
                <a:xfrm>
                  <a:off x="460463" y="4686386"/>
                  <a:ext cx="8223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76" name="Google Shape;76;p8"/>
          <p:cNvSpPr txBox="1"/>
          <p:nvPr>
            <p:ph type="title"/>
          </p:nvPr>
        </p:nvSpPr>
        <p:spPr>
          <a:xfrm>
            <a:off x="1578000" y="1275725"/>
            <a:ext cx="59880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460470" y="4337000"/>
            <a:ext cx="8223066" cy="350100"/>
            <a:chOff x="-1721791" y="4336275"/>
            <a:chExt cx="8223066" cy="350100"/>
          </a:xfrm>
        </p:grpSpPr>
        <p:sp>
          <p:nvSpPr>
            <p:cNvPr id="79" name="Google Shape;79;p9"/>
            <p:cNvSpPr/>
            <p:nvPr/>
          </p:nvSpPr>
          <p:spPr>
            <a:xfrm>
              <a:off x="-1721791" y="4336275"/>
              <a:ext cx="7875600" cy="350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6153875" y="4336275"/>
              <a:ext cx="347400" cy="35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1" name="Google Shape;81;p9"/>
          <p:cNvCxnSpPr/>
          <p:nvPr/>
        </p:nvCxnSpPr>
        <p:spPr>
          <a:xfrm>
            <a:off x="460463" y="457114"/>
            <a:ext cx="82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9"/>
          <p:cNvCxnSpPr/>
          <p:nvPr/>
        </p:nvCxnSpPr>
        <p:spPr>
          <a:xfrm>
            <a:off x="460463" y="4686386"/>
            <a:ext cx="82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9"/>
          <p:cNvSpPr txBox="1"/>
          <p:nvPr>
            <p:ph idx="1" type="subTitle"/>
          </p:nvPr>
        </p:nvSpPr>
        <p:spPr>
          <a:xfrm>
            <a:off x="4874000" y="2434574"/>
            <a:ext cx="35076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84" name="Google Shape;84;p9"/>
          <p:cNvSpPr txBox="1"/>
          <p:nvPr>
            <p:ph type="title"/>
          </p:nvPr>
        </p:nvSpPr>
        <p:spPr>
          <a:xfrm>
            <a:off x="4874000" y="1112148"/>
            <a:ext cx="3507600" cy="13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720000" y="387600"/>
            <a:ext cx="2581200" cy="2066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nga One"/>
              <a:buNone/>
              <a:defRPr sz="32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nga One"/>
              <a:buNone/>
              <a:defRPr sz="3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nga One"/>
              <a:buNone/>
              <a:defRPr sz="3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nga One"/>
              <a:buNone/>
              <a:defRPr sz="3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nga One"/>
              <a:buNone/>
              <a:defRPr sz="3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nga One"/>
              <a:buNone/>
              <a:defRPr sz="3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nga One"/>
              <a:buNone/>
              <a:defRPr sz="3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nga One"/>
              <a:buNone/>
              <a:defRPr sz="3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hanga One"/>
              <a:buNone/>
              <a:defRPr sz="3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pilogue"/>
              <a:buChar char="●"/>
              <a:defRPr sz="1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pilogue"/>
              <a:buChar char="○"/>
              <a:defRPr sz="1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pilogue"/>
              <a:buChar char="■"/>
              <a:defRPr sz="1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pilogue"/>
              <a:buChar char="●"/>
              <a:defRPr sz="1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pilogue"/>
              <a:buChar char="○"/>
              <a:defRPr sz="1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pilogue"/>
              <a:buChar char="■"/>
              <a:defRPr sz="1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pilogue"/>
              <a:buChar char="●"/>
              <a:defRPr sz="1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pilogue"/>
              <a:buChar char="○"/>
              <a:defRPr sz="1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pilogue"/>
              <a:buChar char="■"/>
              <a:defRPr sz="1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/>
          <p:nvPr/>
        </p:nvSpPr>
        <p:spPr>
          <a:xfrm>
            <a:off x="460475" y="456400"/>
            <a:ext cx="6040800" cy="331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4"/>
          <p:cNvSpPr txBox="1"/>
          <p:nvPr>
            <p:ph type="ctrTitle"/>
          </p:nvPr>
        </p:nvSpPr>
        <p:spPr>
          <a:xfrm>
            <a:off x="722375" y="699479"/>
            <a:ext cx="5778900" cy="28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INVENTORY MANAGEMENT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4" name="Google Shape;364;p34"/>
          <p:cNvSpPr txBox="1"/>
          <p:nvPr>
            <p:ph idx="1" type="subTitle"/>
          </p:nvPr>
        </p:nvSpPr>
        <p:spPr>
          <a:xfrm>
            <a:off x="722375" y="3815640"/>
            <a:ext cx="57789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Pranjal, Mithil, Rohan, Vivek</a:t>
            </a:r>
            <a:endParaRPr/>
          </a:p>
        </p:txBody>
      </p:sp>
      <p:grpSp>
        <p:nvGrpSpPr>
          <p:cNvPr id="365" name="Google Shape;365;p34"/>
          <p:cNvGrpSpPr/>
          <p:nvPr/>
        </p:nvGrpSpPr>
        <p:grpSpPr>
          <a:xfrm>
            <a:off x="6641144" y="768950"/>
            <a:ext cx="1987532" cy="2693800"/>
            <a:chOff x="6771419" y="1267772"/>
            <a:chExt cx="1987532" cy="2693800"/>
          </a:xfrm>
        </p:grpSpPr>
        <p:grpSp>
          <p:nvGrpSpPr>
            <p:cNvPr id="366" name="Google Shape;366;p34"/>
            <p:cNvGrpSpPr/>
            <p:nvPr/>
          </p:nvGrpSpPr>
          <p:grpSpPr>
            <a:xfrm>
              <a:off x="6771419" y="2819304"/>
              <a:ext cx="1987532" cy="1142268"/>
              <a:chOff x="6786199" y="2779890"/>
              <a:chExt cx="1987532" cy="1142268"/>
            </a:xfrm>
          </p:grpSpPr>
          <p:sp>
            <p:nvSpPr>
              <p:cNvPr id="367" name="Google Shape;367;p34"/>
              <p:cNvSpPr/>
              <p:nvPr/>
            </p:nvSpPr>
            <p:spPr>
              <a:xfrm>
                <a:off x="6786199" y="3278576"/>
                <a:ext cx="1116555" cy="643583"/>
              </a:xfrm>
              <a:custGeom>
                <a:rect b="b" l="l" r="r" t="t"/>
                <a:pathLst>
                  <a:path extrusionOk="0" h="30687" w="53239">
                    <a:moveTo>
                      <a:pt x="26102" y="1"/>
                    </a:moveTo>
                    <a:lnTo>
                      <a:pt x="1" y="15011"/>
                    </a:lnTo>
                    <a:lnTo>
                      <a:pt x="27137" y="30686"/>
                    </a:lnTo>
                    <a:lnTo>
                      <a:pt x="53238" y="15750"/>
                    </a:lnTo>
                    <a:lnTo>
                      <a:pt x="2610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4"/>
              <p:cNvSpPr/>
              <p:nvPr/>
            </p:nvSpPr>
            <p:spPr>
              <a:xfrm>
                <a:off x="7260749" y="3007101"/>
                <a:ext cx="1116555" cy="643583"/>
              </a:xfrm>
              <a:custGeom>
                <a:rect b="b" l="l" r="r" t="t"/>
                <a:pathLst>
                  <a:path extrusionOk="0" h="30687" w="53239">
                    <a:moveTo>
                      <a:pt x="26102" y="1"/>
                    </a:moveTo>
                    <a:lnTo>
                      <a:pt x="1" y="15011"/>
                    </a:lnTo>
                    <a:lnTo>
                      <a:pt x="27137" y="30686"/>
                    </a:lnTo>
                    <a:lnTo>
                      <a:pt x="53238" y="15750"/>
                    </a:lnTo>
                    <a:lnTo>
                      <a:pt x="2610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4"/>
              <p:cNvSpPr/>
              <p:nvPr/>
            </p:nvSpPr>
            <p:spPr>
              <a:xfrm>
                <a:off x="7657176" y="2779890"/>
                <a:ext cx="1116555" cy="643583"/>
              </a:xfrm>
              <a:custGeom>
                <a:rect b="b" l="l" r="r" t="t"/>
                <a:pathLst>
                  <a:path extrusionOk="0" h="30687" w="53239">
                    <a:moveTo>
                      <a:pt x="26102" y="1"/>
                    </a:moveTo>
                    <a:lnTo>
                      <a:pt x="1" y="15011"/>
                    </a:lnTo>
                    <a:lnTo>
                      <a:pt x="27137" y="30686"/>
                    </a:lnTo>
                    <a:lnTo>
                      <a:pt x="53238" y="15750"/>
                    </a:lnTo>
                    <a:lnTo>
                      <a:pt x="2610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" name="Google Shape;370;p34"/>
            <p:cNvGrpSpPr/>
            <p:nvPr/>
          </p:nvGrpSpPr>
          <p:grpSpPr>
            <a:xfrm>
              <a:off x="6902855" y="1267772"/>
              <a:ext cx="1725766" cy="2607956"/>
              <a:chOff x="2873610" y="586296"/>
              <a:chExt cx="594969" cy="899109"/>
            </a:xfrm>
          </p:grpSpPr>
          <p:sp>
            <p:nvSpPr>
              <p:cNvPr id="371" name="Google Shape;371;p34"/>
              <p:cNvSpPr/>
              <p:nvPr/>
            </p:nvSpPr>
            <p:spPr>
              <a:xfrm>
                <a:off x="3221113" y="1245842"/>
                <a:ext cx="98091" cy="54514"/>
              </a:xfrm>
              <a:custGeom>
                <a:rect b="b" l="l" r="r" t="t"/>
                <a:pathLst>
                  <a:path extrusionOk="0" h="2801" w="5040">
                    <a:moveTo>
                      <a:pt x="5039" y="0"/>
                    </a:moveTo>
                    <a:lnTo>
                      <a:pt x="2422" y="133"/>
                    </a:lnTo>
                    <a:cubicBezTo>
                      <a:pt x="2422" y="133"/>
                      <a:pt x="2022" y="577"/>
                      <a:pt x="1445" y="1154"/>
                    </a:cubicBezTo>
                    <a:cubicBezTo>
                      <a:pt x="913" y="1642"/>
                      <a:pt x="736" y="1819"/>
                      <a:pt x="248" y="2263"/>
                    </a:cubicBezTo>
                    <a:cubicBezTo>
                      <a:pt x="1" y="2550"/>
                      <a:pt x="173" y="2800"/>
                      <a:pt x="623" y="2800"/>
                    </a:cubicBezTo>
                    <a:cubicBezTo>
                      <a:pt x="659" y="2800"/>
                      <a:pt x="696" y="2798"/>
                      <a:pt x="736" y="2795"/>
                    </a:cubicBezTo>
                    <a:cubicBezTo>
                      <a:pt x="1224" y="2795"/>
                      <a:pt x="2333" y="2529"/>
                      <a:pt x="2910" y="2307"/>
                    </a:cubicBezTo>
                    <a:cubicBezTo>
                      <a:pt x="3353" y="2174"/>
                      <a:pt x="4152" y="1730"/>
                      <a:pt x="4551" y="1464"/>
                    </a:cubicBezTo>
                    <a:cubicBezTo>
                      <a:pt x="4951" y="1242"/>
                      <a:pt x="5039" y="887"/>
                      <a:pt x="5039" y="887"/>
                    </a:cubicBezTo>
                    <a:lnTo>
                      <a:pt x="50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4"/>
              <p:cNvSpPr/>
              <p:nvPr/>
            </p:nvSpPr>
            <p:spPr>
              <a:xfrm>
                <a:off x="3378759" y="1223382"/>
                <a:ext cx="89819" cy="64791"/>
              </a:xfrm>
              <a:custGeom>
                <a:rect b="b" l="l" r="r" t="t"/>
                <a:pathLst>
                  <a:path extrusionOk="0" h="3329" w="4615">
                    <a:moveTo>
                      <a:pt x="4349" y="0"/>
                    </a:moveTo>
                    <a:lnTo>
                      <a:pt x="2175" y="488"/>
                    </a:lnTo>
                    <a:cubicBezTo>
                      <a:pt x="2175" y="488"/>
                      <a:pt x="1908" y="888"/>
                      <a:pt x="1332" y="1465"/>
                    </a:cubicBezTo>
                    <a:cubicBezTo>
                      <a:pt x="799" y="1997"/>
                      <a:pt x="622" y="2174"/>
                      <a:pt x="178" y="2796"/>
                    </a:cubicBezTo>
                    <a:cubicBezTo>
                      <a:pt x="45" y="2929"/>
                      <a:pt x="1" y="3328"/>
                      <a:pt x="533" y="3328"/>
                    </a:cubicBezTo>
                    <a:cubicBezTo>
                      <a:pt x="1021" y="3284"/>
                      <a:pt x="1731" y="3106"/>
                      <a:pt x="2352" y="2884"/>
                    </a:cubicBezTo>
                    <a:cubicBezTo>
                      <a:pt x="3062" y="2618"/>
                      <a:pt x="3639" y="1953"/>
                      <a:pt x="4038" y="1686"/>
                    </a:cubicBezTo>
                    <a:cubicBezTo>
                      <a:pt x="4437" y="1420"/>
                      <a:pt x="4615" y="843"/>
                      <a:pt x="4615" y="843"/>
                    </a:cubicBezTo>
                    <a:lnTo>
                      <a:pt x="4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4"/>
              <p:cNvSpPr/>
              <p:nvPr/>
            </p:nvSpPr>
            <p:spPr>
              <a:xfrm>
                <a:off x="3254413" y="860212"/>
                <a:ext cx="213309" cy="402913"/>
              </a:xfrm>
              <a:custGeom>
                <a:rect b="b" l="l" r="r" t="t"/>
                <a:pathLst>
                  <a:path extrusionOk="0" h="20702" w="10960">
                    <a:moveTo>
                      <a:pt x="6038" y="0"/>
                    </a:moveTo>
                    <a:cubicBezTo>
                      <a:pt x="4688" y="0"/>
                      <a:pt x="1997" y="825"/>
                      <a:pt x="1997" y="825"/>
                    </a:cubicBezTo>
                    <a:cubicBezTo>
                      <a:pt x="1997" y="825"/>
                      <a:pt x="932" y="6548"/>
                      <a:pt x="489" y="9565"/>
                    </a:cubicBezTo>
                    <a:cubicBezTo>
                      <a:pt x="1" y="12981"/>
                      <a:pt x="311" y="19947"/>
                      <a:pt x="311" y="19947"/>
                    </a:cubicBezTo>
                    <a:cubicBezTo>
                      <a:pt x="311" y="19947"/>
                      <a:pt x="356" y="20701"/>
                      <a:pt x="1642" y="20701"/>
                    </a:cubicBezTo>
                    <a:cubicBezTo>
                      <a:pt x="2618" y="20701"/>
                      <a:pt x="3328" y="19814"/>
                      <a:pt x="3328" y="19814"/>
                    </a:cubicBezTo>
                    <a:lnTo>
                      <a:pt x="3417" y="11917"/>
                    </a:lnTo>
                    <a:lnTo>
                      <a:pt x="4571" y="6282"/>
                    </a:lnTo>
                    <a:cubicBezTo>
                      <a:pt x="4571" y="6282"/>
                      <a:pt x="5635" y="10852"/>
                      <a:pt x="5990" y="12493"/>
                    </a:cubicBezTo>
                    <a:cubicBezTo>
                      <a:pt x="6345" y="14224"/>
                      <a:pt x="7765" y="19415"/>
                      <a:pt x="7765" y="19415"/>
                    </a:cubicBezTo>
                    <a:cubicBezTo>
                      <a:pt x="7765" y="19415"/>
                      <a:pt x="8331" y="20035"/>
                      <a:pt x="9107" y="20035"/>
                    </a:cubicBezTo>
                    <a:cubicBezTo>
                      <a:pt x="9326" y="20035"/>
                      <a:pt x="9562" y="19985"/>
                      <a:pt x="9806" y="19858"/>
                    </a:cubicBezTo>
                    <a:cubicBezTo>
                      <a:pt x="10960" y="19326"/>
                      <a:pt x="10738" y="18660"/>
                      <a:pt x="10738" y="18660"/>
                    </a:cubicBezTo>
                    <a:cubicBezTo>
                      <a:pt x="10738" y="18660"/>
                      <a:pt x="10516" y="15022"/>
                      <a:pt x="9052" y="11739"/>
                    </a:cubicBezTo>
                    <a:cubicBezTo>
                      <a:pt x="8919" y="9254"/>
                      <a:pt x="8209" y="6681"/>
                      <a:pt x="8342" y="5217"/>
                    </a:cubicBezTo>
                    <a:cubicBezTo>
                      <a:pt x="8519" y="2067"/>
                      <a:pt x="6789" y="381"/>
                      <a:pt x="6789" y="381"/>
                    </a:cubicBezTo>
                    <a:cubicBezTo>
                      <a:pt x="6824" y="103"/>
                      <a:pt x="6514" y="0"/>
                      <a:pt x="60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4"/>
              <p:cNvSpPr/>
              <p:nvPr/>
            </p:nvSpPr>
            <p:spPr>
              <a:xfrm>
                <a:off x="3250968" y="714768"/>
                <a:ext cx="78590" cy="104514"/>
              </a:xfrm>
              <a:custGeom>
                <a:rect b="b" l="l" r="r" t="t"/>
                <a:pathLst>
                  <a:path extrusionOk="0" h="5370" w="4038">
                    <a:moveTo>
                      <a:pt x="2832" y="1"/>
                    </a:moveTo>
                    <a:cubicBezTo>
                      <a:pt x="2754" y="1"/>
                      <a:pt x="2087" y="40"/>
                      <a:pt x="1420" y="1332"/>
                    </a:cubicBezTo>
                    <a:cubicBezTo>
                      <a:pt x="666" y="2707"/>
                      <a:pt x="0" y="4171"/>
                      <a:pt x="0" y="4171"/>
                    </a:cubicBezTo>
                    <a:cubicBezTo>
                      <a:pt x="0" y="4171"/>
                      <a:pt x="1065" y="4304"/>
                      <a:pt x="2219" y="5369"/>
                    </a:cubicBezTo>
                    <a:cubicBezTo>
                      <a:pt x="3771" y="3949"/>
                      <a:pt x="4038" y="666"/>
                      <a:pt x="2840" y="1"/>
                    </a:cubicBezTo>
                    <a:cubicBezTo>
                      <a:pt x="2840" y="1"/>
                      <a:pt x="2837" y="1"/>
                      <a:pt x="28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4"/>
              <p:cNvSpPr/>
              <p:nvPr/>
            </p:nvSpPr>
            <p:spPr>
              <a:xfrm>
                <a:off x="3284638" y="705173"/>
                <a:ext cx="142504" cy="222632"/>
              </a:xfrm>
              <a:custGeom>
                <a:rect b="b" l="l" r="r" t="t"/>
                <a:pathLst>
                  <a:path extrusionOk="0" h="11439" w="7322">
                    <a:moveTo>
                      <a:pt x="4779" y="1"/>
                    </a:moveTo>
                    <a:cubicBezTo>
                      <a:pt x="4030" y="1"/>
                      <a:pt x="2297" y="53"/>
                      <a:pt x="1110" y="494"/>
                    </a:cubicBezTo>
                    <a:cubicBezTo>
                      <a:pt x="1110" y="494"/>
                      <a:pt x="710" y="1248"/>
                      <a:pt x="356" y="2668"/>
                    </a:cubicBezTo>
                    <a:cubicBezTo>
                      <a:pt x="1" y="4043"/>
                      <a:pt x="134" y="10565"/>
                      <a:pt x="134" y="10565"/>
                    </a:cubicBezTo>
                    <a:cubicBezTo>
                      <a:pt x="134" y="10565"/>
                      <a:pt x="1371" y="11439"/>
                      <a:pt x="3450" y="11439"/>
                    </a:cubicBezTo>
                    <a:cubicBezTo>
                      <a:pt x="3667" y="11439"/>
                      <a:pt x="3892" y="11429"/>
                      <a:pt x="4127" y="11408"/>
                    </a:cubicBezTo>
                    <a:cubicBezTo>
                      <a:pt x="5635" y="11275"/>
                      <a:pt x="6390" y="10343"/>
                      <a:pt x="6390" y="10343"/>
                    </a:cubicBezTo>
                    <a:cubicBezTo>
                      <a:pt x="6390" y="10343"/>
                      <a:pt x="7321" y="3999"/>
                      <a:pt x="7188" y="3067"/>
                    </a:cubicBezTo>
                    <a:cubicBezTo>
                      <a:pt x="7055" y="2180"/>
                      <a:pt x="5147" y="6"/>
                      <a:pt x="5147" y="6"/>
                    </a:cubicBezTo>
                    <a:cubicBezTo>
                      <a:pt x="5147" y="6"/>
                      <a:pt x="5010" y="1"/>
                      <a:pt x="47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4"/>
              <p:cNvSpPr/>
              <p:nvPr/>
            </p:nvSpPr>
            <p:spPr>
              <a:xfrm>
                <a:off x="3333859" y="669868"/>
                <a:ext cx="52685" cy="71213"/>
              </a:xfrm>
              <a:custGeom>
                <a:rect b="b" l="l" r="r" t="t"/>
                <a:pathLst>
                  <a:path extrusionOk="0" h="3659" w="2707">
                    <a:moveTo>
                      <a:pt x="2308" y="1"/>
                    </a:moveTo>
                    <a:lnTo>
                      <a:pt x="311" y="1420"/>
                    </a:lnTo>
                    <a:lnTo>
                      <a:pt x="1" y="3151"/>
                    </a:lnTo>
                    <a:cubicBezTo>
                      <a:pt x="1" y="3151"/>
                      <a:pt x="462" y="3659"/>
                      <a:pt x="1036" y="3659"/>
                    </a:cubicBezTo>
                    <a:cubicBezTo>
                      <a:pt x="1258" y="3659"/>
                      <a:pt x="1496" y="3583"/>
                      <a:pt x="1731" y="3373"/>
                    </a:cubicBezTo>
                    <a:cubicBezTo>
                      <a:pt x="2574" y="2663"/>
                      <a:pt x="2707" y="2308"/>
                      <a:pt x="2707" y="2308"/>
                    </a:cubicBezTo>
                    <a:lnTo>
                      <a:pt x="2308" y="1"/>
                    </a:lnTo>
                    <a:close/>
                  </a:path>
                </a:pathLst>
              </a:custGeom>
              <a:solidFill>
                <a:srgbClr val="E5B4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4"/>
              <p:cNvSpPr/>
              <p:nvPr/>
            </p:nvSpPr>
            <p:spPr>
              <a:xfrm>
                <a:off x="3291684" y="612649"/>
                <a:ext cx="92272" cy="102159"/>
              </a:xfrm>
              <a:custGeom>
                <a:rect b="b" l="l" r="r" t="t"/>
                <a:pathLst>
                  <a:path extrusionOk="0" h="5249" w="4741">
                    <a:moveTo>
                      <a:pt x="2483" y="1"/>
                    </a:moveTo>
                    <a:cubicBezTo>
                      <a:pt x="1769" y="1"/>
                      <a:pt x="990" y="361"/>
                      <a:pt x="615" y="1432"/>
                    </a:cubicBezTo>
                    <a:cubicBezTo>
                      <a:pt x="1" y="3152"/>
                      <a:pt x="1389" y="5249"/>
                      <a:pt x="2304" y="5249"/>
                    </a:cubicBezTo>
                    <a:cubicBezTo>
                      <a:pt x="2381" y="5249"/>
                      <a:pt x="2454" y="5234"/>
                      <a:pt x="2522" y="5203"/>
                    </a:cubicBezTo>
                    <a:cubicBezTo>
                      <a:pt x="3055" y="4981"/>
                      <a:pt x="4075" y="4183"/>
                      <a:pt x="4386" y="3207"/>
                    </a:cubicBezTo>
                    <a:cubicBezTo>
                      <a:pt x="4741" y="2142"/>
                      <a:pt x="4253" y="811"/>
                      <a:pt x="3676" y="367"/>
                    </a:cubicBezTo>
                    <a:cubicBezTo>
                      <a:pt x="3395" y="156"/>
                      <a:pt x="2953" y="1"/>
                      <a:pt x="2483" y="1"/>
                    </a:cubicBezTo>
                    <a:close/>
                  </a:path>
                </a:pathLst>
              </a:custGeom>
              <a:solidFill>
                <a:srgbClr val="E5B4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4"/>
              <p:cNvSpPr/>
              <p:nvPr/>
            </p:nvSpPr>
            <p:spPr>
              <a:xfrm>
                <a:off x="3294992" y="601574"/>
                <a:ext cx="91552" cy="73490"/>
              </a:xfrm>
              <a:custGeom>
                <a:rect b="b" l="l" r="r" t="t"/>
                <a:pathLst>
                  <a:path extrusionOk="0" h="3776" w="4704">
                    <a:moveTo>
                      <a:pt x="2423" y="1"/>
                    </a:moveTo>
                    <a:cubicBezTo>
                      <a:pt x="2385" y="1"/>
                      <a:pt x="2347" y="2"/>
                      <a:pt x="2308" y="4"/>
                    </a:cubicBezTo>
                    <a:cubicBezTo>
                      <a:pt x="1021" y="138"/>
                      <a:pt x="267" y="1025"/>
                      <a:pt x="90" y="1735"/>
                    </a:cubicBezTo>
                    <a:cubicBezTo>
                      <a:pt x="1" y="2134"/>
                      <a:pt x="134" y="2445"/>
                      <a:pt x="267" y="2578"/>
                    </a:cubicBezTo>
                    <a:lnTo>
                      <a:pt x="312" y="2578"/>
                    </a:lnTo>
                    <a:cubicBezTo>
                      <a:pt x="534" y="2838"/>
                      <a:pt x="881" y="3098"/>
                      <a:pt x="1508" y="3098"/>
                    </a:cubicBezTo>
                    <a:cubicBezTo>
                      <a:pt x="1631" y="3098"/>
                      <a:pt x="1764" y="3088"/>
                      <a:pt x="1909" y="3066"/>
                    </a:cubicBezTo>
                    <a:cubicBezTo>
                      <a:pt x="2663" y="2933"/>
                      <a:pt x="3195" y="2622"/>
                      <a:pt x="3195" y="2622"/>
                    </a:cubicBezTo>
                    <a:cubicBezTo>
                      <a:pt x="3195" y="2622"/>
                      <a:pt x="3772" y="2977"/>
                      <a:pt x="3950" y="3110"/>
                    </a:cubicBezTo>
                    <a:cubicBezTo>
                      <a:pt x="4216" y="3243"/>
                      <a:pt x="4216" y="3776"/>
                      <a:pt x="4216" y="3776"/>
                    </a:cubicBezTo>
                    <a:cubicBezTo>
                      <a:pt x="4216" y="3776"/>
                      <a:pt x="4704" y="3199"/>
                      <a:pt x="4438" y="2045"/>
                    </a:cubicBezTo>
                    <a:cubicBezTo>
                      <a:pt x="4309" y="1399"/>
                      <a:pt x="367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4"/>
              <p:cNvSpPr/>
              <p:nvPr/>
            </p:nvSpPr>
            <p:spPr>
              <a:xfrm>
                <a:off x="3321170" y="723410"/>
                <a:ext cx="88691" cy="73782"/>
              </a:xfrm>
              <a:custGeom>
                <a:rect b="b" l="l" r="r" t="t"/>
                <a:pathLst>
                  <a:path extrusionOk="0" h="3791" w="4557">
                    <a:moveTo>
                      <a:pt x="3980" y="0"/>
                    </a:moveTo>
                    <a:cubicBezTo>
                      <a:pt x="3581" y="45"/>
                      <a:pt x="3226" y="133"/>
                      <a:pt x="2427" y="577"/>
                    </a:cubicBezTo>
                    <a:cubicBezTo>
                      <a:pt x="1629" y="976"/>
                      <a:pt x="786" y="1953"/>
                      <a:pt x="431" y="2574"/>
                    </a:cubicBezTo>
                    <a:cubicBezTo>
                      <a:pt x="0" y="3377"/>
                      <a:pt x="164" y="3791"/>
                      <a:pt x="477" y="3791"/>
                    </a:cubicBezTo>
                    <a:cubicBezTo>
                      <a:pt x="648" y="3791"/>
                      <a:pt x="864" y="3667"/>
                      <a:pt x="1052" y="3417"/>
                    </a:cubicBezTo>
                    <a:cubicBezTo>
                      <a:pt x="1052" y="3417"/>
                      <a:pt x="2161" y="1731"/>
                      <a:pt x="3004" y="1287"/>
                    </a:cubicBezTo>
                    <a:cubicBezTo>
                      <a:pt x="3891" y="799"/>
                      <a:pt x="4557" y="710"/>
                      <a:pt x="4557" y="710"/>
                    </a:cubicBezTo>
                    <a:cubicBezTo>
                      <a:pt x="4557" y="710"/>
                      <a:pt x="4158" y="45"/>
                      <a:pt x="39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4"/>
              <p:cNvSpPr/>
              <p:nvPr/>
            </p:nvSpPr>
            <p:spPr>
              <a:xfrm>
                <a:off x="3288959" y="710448"/>
                <a:ext cx="31101" cy="70843"/>
              </a:xfrm>
              <a:custGeom>
                <a:rect b="b" l="l" r="r" t="t"/>
                <a:pathLst>
                  <a:path extrusionOk="0" h="3640" w="1598">
                    <a:moveTo>
                      <a:pt x="1598" y="1"/>
                    </a:moveTo>
                    <a:lnTo>
                      <a:pt x="799" y="223"/>
                    </a:lnTo>
                    <a:cubicBezTo>
                      <a:pt x="799" y="223"/>
                      <a:pt x="178" y="1687"/>
                      <a:pt x="89" y="2530"/>
                    </a:cubicBezTo>
                    <a:cubicBezTo>
                      <a:pt x="0" y="3328"/>
                      <a:pt x="178" y="3595"/>
                      <a:pt x="533" y="3639"/>
                    </a:cubicBezTo>
                    <a:cubicBezTo>
                      <a:pt x="843" y="3639"/>
                      <a:pt x="888" y="3062"/>
                      <a:pt x="977" y="2397"/>
                    </a:cubicBezTo>
                    <a:cubicBezTo>
                      <a:pt x="1065" y="1776"/>
                      <a:pt x="1598" y="1"/>
                      <a:pt x="15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4"/>
              <p:cNvSpPr/>
              <p:nvPr/>
            </p:nvSpPr>
            <p:spPr>
              <a:xfrm>
                <a:off x="3275141" y="755348"/>
                <a:ext cx="139916" cy="185497"/>
              </a:xfrm>
              <a:custGeom>
                <a:rect b="b" l="l" r="r" t="t"/>
                <a:pathLst>
                  <a:path extrusionOk="0" h="9531" w="7189">
                    <a:moveTo>
                      <a:pt x="1065" y="1"/>
                    </a:moveTo>
                    <a:cubicBezTo>
                      <a:pt x="1065" y="1"/>
                      <a:pt x="355" y="1687"/>
                      <a:pt x="178" y="4970"/>
                    </a:cubicBezTo>
                    <a:cubicBezTo>
                      <a:pt x="45" y="8298"/>
                      <a:pt x="1" y="9451"/>
                      <a:pt x="1" y="9451"/>
                    </a:cubicBezTo>
                    <a:cubicBezTo>
                      <a:pt x="1" y="9451"/>
                      <a:pt x="1263" y="9530"/>
                      <a:pt x="2603" y="9530"/>
                    </a:cubicBezTo>
                    <a:cubicBezTo>
                      <a:pt x="3274" y="9530"/>
                      <a:pt x="3964" y="9511"/>
                      <a:pt x="4526" y="9451"/>
                    </a:cubicBezTo>
                    <a:cubicBezTo>
                      <a:pt x="6256" y="9274"/>
                      <a:pt x="7188" y="8830"/>
                      <a:pt x="7188" y="8830"/>
                    </a:cubicBezTo>
                    <a:lnTo>
                      <a:pt x="7055" y="6701"/>
                    </a:lnTo>
                    <a:cubicBezTo>
                      <a:pt x="7055" y="6701"/>
                      <a:pt x="6060" y="7417"/>
                      <a:pt x="5276" y="7417"/>
                    </a:cubicBezTo>
                    <a:cubicBezTo>
                      <a:pt x="5232" y="7417"/>
                      <a:pt x="5189" y="7415"/>
                      <a:pt x="5147" y="7410"/>
                    </a:cubicBezTo>
                    <a:cubicBezTo>
                      <a:pt x="4437" y="7322"/>
                      <a:pt x="3417" y="6612"/>
                      <a:pt x="3506" y="4393"/>
                    </a:cubicBezTo>
                    <a:cubicBezTo>
                      <a:pt x="3550" y="2175"/>
                      <a:pt x="3727" y="1155"/>
                      <a:pt x="3727" y="1155"/>
                    </a:cubicBezTo>
                    <a:lnTo>
                      <a:pt x="10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4"/>
              <p:cNvSpPr/>
              <p:nvPr/>
            </p:nvSpPr>
            <p:spPr>
              <a:xfrm>
                <a:off x="3294992" y="762257"/>
                <a:ext cx="6929" cy="9517"/>
              </a:xfrm>
              <a:custGeom>
                <a:rect b="b" l="l" r="r" t="t"/>
                <a:pathLst>
                  <a:path extrusionOk="0" h="489" w="356">
                    <a:moveTo>
                      <a:pt x="178" y="1"/>
                    </a:moveTo>
                    <a:cubicBezTo>
                      <a:pt x="90" y="1"/>
                      <a:pt x="1" y="90"/>
                      <a:pt x="1" y="223"/>
                    </a:cubicBezTo>
                    <a:cubicBezTo>
                      <a:pt x="1" y="356"/>
                      <a:pt x="90" y="489"/>
                      <a:pt x="178" y="489"/>
                    </a:cubicBezTo>
                    <a:cubicBezTo>
                      <a:pt x="267" y="489"/>
                      <a:pt x="356" y="400"/>
                      <a:pt x="356" y="223"/>
                    </a:cubicBezTo>
                    <a:cubicBezTo>
                      <a:pt x="356" y="90"/>
                      <a:pt x="267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4"/>
              <p:cNvSpPr/>
              <p:nvPr/>
            </p:nvSpPr>
            <p:spPr>
              <a:xfrm>
                <a:off x="3331271" y="779189"/>
                <a:ext cx="8661" cy="8486"/>
              </a:xfrm>
              <a:custGeom>
                <a:rect b="b" l="l" r="r" t="t"/>
                <a:pathLst>
                  <a:path extrusionOk="0" h="436" w="445">
                    <a:moveTo>
                      <a:pt x="284" y="1"/>
                    </a:moveTo>
                    <a:cubicBezTo>
                      <a:pt x="219" y="1"/>
                      <a:pt x="154" y="42"/>
                      <a:pt x="89" y="107"/>
                    </a:cubicBezTo>
                    <a:cubicBezTo>
                      <a:pt x="0" y="240"/>
                      <a:pt x="0" y="373"/>
                      <a:pt x="89" y="418"/>
                    </a:cubicBezTo>
                    <a:cubicBezTo>
                      <a:pt x="101" y="430"/>
                      <a:pt x="119" y="435"/>
                      <a:pt x="141" y="435"/>
                    </a:cubicBezTo>
                    <a:cubicBezTo>
                      <a:pt x="202" y="435"/>
                      <a:pt x="290" y="394"/>
                      <a:pt x="355" y="329"/>
                    </a:cubicBezTo>
                    <a:cubicBezTo>
                      <a:pt x="444" y="196"/>
                      <a:pt x="444" y="63"/>
                      <a:pt x="355" y="18"/>
                    </a:cubicBezTo>
                    <a:cubicBezTo>
                      <a:pt x="332" y="6"/>
                      <a:pt x="308" y="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4"/>
              <p:cNvSpPr/>
              <p:nvPr/>
            </p:nvSpPr>
            <p:spPr>
              <a:xfrm>
                <a:off x="3292404" y="828780"/>
                <a:ext cx="105370" cy="94977"/>
              </a:xfrm>
              <a:custGeom>
                <a:rect b="b" l="l" r="r" t="t"/>
                <a:pathLst>
                  <a:path extrusionOk="0" h="4880" w="5414">
                    <a:moveTo>
                      <a:pt x="3868" y="0"/>
                    </a:moveTo>
                    <a:cubicBezTo>
                      <a:pt x="3754" y="0"/>
                      <a:pt x="3634" y="14"/>
                      <a:pt x="3506" y="44"/>
                    </a:cubicBezTo>
                    <a:cubicBezTo>
                      <a:pt x="3506" y="44"/>
                      <a:pt x="3018" y="1286"/>
                      <a:pt x="2574" y="1907"/>
                    </a:cubicBezTo>
                    <a:cubicBezTo>
                      <a:pt x="2308" y="2262"/>
                      <a:pt x="622" y="3416"/>
                      <a:pt x="1" y="3904"/>
                    </a:cubicBezTo>
                    <a:cubicBezTo>
                      <a:pt x="400" y="4125"/>
                      <a:pt x="533" y="4480"/>
                      <a:pt x="800" y="4880"/>
                    </a:cubicBezTo>
                    <a:cubicBezTo>
                      <a:pt x="1642" y="4614"/>
                      <a:pt x="3284" y="3637"/>
                      <a:pt x="3550" y="3416"/>
                    </a:cubicBezTo>
                    <a:cubicBezTo>
                      <a:pt x="4171" y="2972"/>
                      <a:pt x="5414" y="1197"/>
                      <a:pt x="5414" y="1197"/>
                    </a:cubicBezTo>
                    <a:cubicBezTo>
                      <a:pt x="5414" y="1197"/>
                      <a:pt x="4942" y="0"/>
                      <a:pt x="3868" y="0"/>
                    </a:cubicBezTo>
                    <a:close/>
                  </a:path>
                </a:pathLst>
              </a:custGeom>
              <a:solidFill>
                <a:srgbClr val="E5B4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4"/>
              <p:cNvSpPr/>
              <p:nvPr/>
            </p:nvSpPr>
            <p:spPr>
              <a:xfrm>
                <a:off x="3351998" y="748575"/>
                <a:ext cx="101906" cy="113875"/>
              </a:xfrm>
              <a:custGeom>
                <a:rect b="b" l="l" r="r" t="t"/>
                <a:pathLst>
                  <a:path extrusionOk="0" h="5851" w="5236">
                    <a:moveTo>
                      <a:pt x="3187" y="1"/>
                    </a:moveTo>
                    <a:cubicBezTo>
                      <a:pt x="2600" y="1"/>
                      <a:pt x="1652" y="1216"/>
                      <a:pt x="1109" y="1991"/>
                    </a:cubicBezTo>
                    <a:cubicBezTo>
                      <a:pt x="488" y="2922"/>
                      <a:pt x="0" y="4298"/>
                      <a:pt x="0" y="4298"/>
                    </a:cubicBezTo>
                    <a:cubicBezTo>
                      <a:pt x="0" y="4298"/>
                      <a:pt x="755" y="4830"/>
                      <a:pt x="1420" y="5229"/>
                    </a:cubicBezTo>
                    <a:cubicBezTo>
                      <a:pt x="1952" y="5584"/>
                      <a:pt x="2529" y="5851"/>
                      <a:pt x="2529" y="5851"/>
                    </a:cubicBezTo>
                    <a:cubicBezTo>
                      <a:pt x="2529" y="5851"/>
                      <a:pt x="5236" y="1547"/>
                      <a:pt x="3417" y="83"/>
                    </a:cubicBezTo>
                    <a:cubicBezTo>
                      <a:pt x="3349" y="27"/>
                      <a:pt x="3272" y="1"/>
                      <a:pt x="3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4"/>
              <p:cNvSpPr/>
              <p:nvPr/>
            </p:nvSpPr>
            <p:spPr>
              <a:xfrm>
                <a:off x="3288103" y="617534"/>
                <a:ext cx="104494" cy="52023"/>
              </a:xfrm>
              <a:custGeom>
                <a:rect b="b" l="l" r="r" t="t"/>
                <a:pathLst>
                  <a:path extrusionOk="0" h="2673" w="5369">
                    <a:moveTo>
                      <a:pt x="2744" y="0"/>
                    </a:moveTo>
                    <a:cubicBezTo>
                      <a:pt x="1999" y="0"/>
                      <a:pt x="1264" y="204"/>
                      <a:pt x="799" y="560"/>
                    </a:cubicBezTo>
                    <a:cubicBezTo>
                      <a:pt x="0" y="1181"/>
                      <a:pt x="266" y="2024"/>
                      <a:pt x="1287" y="2423"/>
                    </a:cubicBezTo>
                    <a:cubicBezTo>
                      <a:pt x="1695" y="2593"/>
                      <a:pt x="2162" y="2672"/>
                      <a:pt x="2628" y="2672"/>
                    </a:cubicBezTo>
                    <a:cubicBezTo>
                      <a:pt x="3376" y="2672"/>
                      <a:pt x="4122" y="2468"/>
                      <a:pt x="4614" y="2113"/>
                    </a:cubicBezTo>
                    <a:cubicBezTo>
                      <a:pt x="5369" y="1492"/>
                      <a:pt x="5147" y="649"/>
                      <a:pt x="4082" y="249"/>
                    </a:cubicBezTo>
                    <a:cubicBezTo>
                      <a:pt x="3674" y="79"/>
                      <a:pt x="3207" y="0"/>
                      <a:pt x="2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4"/>
              <p:cNvSpPr/>
              <p:nvPr/>
            </p:nvSpPr>
            <p:spPr>
              <a:xfrm>
                <a:off x="3285495" y="586296"/>
                <a:ext cx="101049" cy="60275"/>
              </a:xfrm>
              <a:custGeom>
                <a:rect b="b" l="l" r="r" t="t"/>
                <a:pathLst>
                  <a:path extrusionOk="0" h="3097" w="5192">
                    <a:moveTo>
                      <a:pt x="2811" y="1"/>
                    </a:moveTo>
                    <a:cubicBezTo>
                      <a:pt x="2667" y="1"/>
                      <a:pt x="2514" y="12"/>
                      <a:pt x="2352" y="35"/>
                    </a:cubicBezTo>
                    <a:cubicBezTo>
                      <a:pt x="1" y="390"/>
                      <a:pt x="489" y="3097"/>
                      <a:pt x="489" y="3097"/>
                    </a:cubicBezTo>
                    <a:lnTo>
                      <a:pt x="5192" y="2830"/>
                    </a:lnTo>
                    <a:cubicBezTo>
                      <a:pt x="5192" y="2830"/>
                      <a:pt x="5113" y="1"/>
                      <a:pt x="28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4"/>
              <p:cNvSpPr/>
              <p:nvPr/>
            </p:nvSpPr>
            <p:spPr>
              <a:xfrm>
                <a:off x="3271696" y="638787"/>
                <a:ext cx="109671" cy="37913"/>
              </a:xfrm>
              <a:custGeom>
                <a:rect b="b" l="l" r="r" t="t"/>
                <a:pathLst>
                  <a:path extrusionOk="0" h="1948" w="5635">
                    <a:moveTo>
                      <a:pt x="1154" y="0"/>
                    </a:moveTo>
                    <a:cubicBezTo>
                      <a:pt x="1153" y="0"/>
                      <a:pt x="0" y="1065"/>
                      <a:pt x="1375" y="1642"/>
                    </a:cubicBezTo>
                    <a:cubicBezTo>
                      <a:pt x="1881" y="1861"/>
                      <a:pt x="2366" y="1947"/>
                      <a:pt x="2816" y="1947"/>
                    </a:cubicBezTo>
                    <a:cubicBezTo>
                      <a:pt x="4459" y="1947"/>
                      <a:pt x="5635" y="799"/>
                      <a:pt x="5635" y="799"/>
                    </a:cubicBezTo>
                    <a:lnTo>
                      <a:pt x="5635" y="799"/>
                    </a:lnTo>
                    <a:cubicBezTo>
                      <a:pt x="5635" y="799"/>
                      <a:pt x="4476" y="1089"/>
                      <a:pt x="3345" y="1089"/>
                    </a:cubicBezTo>
                    <a:cubicBezTo>
                      <a:pt x="2821" y="1089"/>
                      <a:pt x="2302" y="1026"/>
                      <a:pt x="1908" y="843"/>
                    </a:cubicBezTo>
                    <a:cubicBezTo>
                      <a:pt x="1065" y="488"/>
                      <a:pt x="1154" y="0"/>
                      <a:pt x="11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4"/>
              <p:cNvSpPr/>
              <p:nvPr/>
            </p:nvSpPr>
            <p:spPr>
              <a:xfrm>
                <a:off x="3320917" y="586725"/>
                <a:ext cx="36278" cy="62436"/>
              </a:xfrm>
              <a:custGeom>
                <a:rect b="b" l="l" r="r" t="t"/>
                <a:pathLst>
                  <a:path extrusionOk="0" h="3208" w="1864">
                    <a:moveTo>
                      <a:pt x="1451" y="1"/>
                    </a:moveTo>
                    <a:cubicBezTo>
                      <a:pt x="1300" y="1"/>
                      <a:pt x="1111" y="47"/>
                      <a:pt x="887" y="191"/>
                    </a:cubicBezTo>
                    <a:cubicBezTo>
                      <a:pt x="532" y="368"/>
                      <a:pt x="399" y="634"/>
                      <a:pt x="177" y="1122"/>
                    </a:cubicBezTo>
                    <a:cubicBezTo>
                      <a:pt x="0" y="1655"/>
                      <a:pt x="133" y="2099"/>
                      <a:pt x="666" y="2409"/>
                    </a:cubicBezTo>
                    <a:cubicBezTo>
                      <a:pt x="1154" y="2720"/>
                      <a:pt x="1509" y="3208"/>
                      <a:pt x="1509" y="3208"/>
                    </a:cubicBezTo>
                    <a:cubicBezTo>
                      <a:pt x="1509" y="3208"/>
                      <a:pt x="1553" y="2631"/>
                      <a:pt x="1154" y="2276"/>
                    </a:cubicBezTo>
                    <a:cubicBezTo>
                      <a:pt x="710" y="1921"/>
                      <a:pt x="311" y="1699"/>
                      <a:pt x="532" y="1122"/>
                    </a:cubicBezTo>
                    <a:cubicBezTo>
                      <a:pt x="843" y="413"/>
                      <a:pt x="1863" y="146"/>
                      <a:pt x="1863" y="146"/>
                    </a:cubicBezTo>
                    <a:cubicBezTo>
                      <a:pt x="1863" y="146"/>
                      <a:pt x="1718" y="1"/>
                      <a:pt x="14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4"/>
              <p:cNvSpPr/>
              <p:nvPr/>
            </p:nvSpPr>
            <p:spPr>
              <a:xfrm>
                <a:off x="3290691" y="586978"/>
                <a:ext cx="40599" cy="47508"/>
              </a:xfrm>
              <a:custGeom>
                <a:rect b="b" l="l" r="r" t="t"/>
                <a:pathLst>
                  <a:path extrusionOk="0" h="2441" w="2086">
                    <a:moveTo>
                      <a:pt x="2085" y="0"/>
                    </a:moveTo>
                    <a:lnTo>
                      <a:pt x="2085" y="0"/>
                    </a:lnTo>
                    <a:cubicBezTo>
                      <a:pt x="621" y="89"/>
                      <a:pt x="799" y="799"/>
                      <a:pt x="754" y="1109"/>
                    </a:cubicBezTo>
                    <a:cubicBezTo>
                      <a:pt x="754" y="1597"/>
                      <a:pt x="444" y="1642"/>
                      <a:pt x="222" y="1952"/>
                    </a:cubicBezTo>
                    <a:cubicBezTo>
                      <a:pt x="0" y="2263"/>
                      <a:pt x="178" y="2440"/>
                      <a:pt x="178" y="2440"/>
                    </a:cubicBezTo>
                    <a:cubicBezTo>
                      <a:pt x="178" y="2440"/>
                      <a:pt x="799" y="1952"/>
                      <a:pt x="932" y="1775"/>
                    </a:cubicBezTo>
                    <a:cubicBezTo>
                      <a:pt x="1021" y="1597"/>
                      <a:pt x="1021" y="888"/>
                      <a:pt x="1154" y="666"/>
                    </a:cubicBezTo>
                    <a:cubicBezTo>
                      <a:pt x="1420" y="266"/>
                      <a:pt x="2085" y="0"/>
                      <a:pt x="20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4"/>
              <p:cNvSpPr/>
              <p:nvPr/>
            </p:nvSpPr>
            <p:spPr>
              <a:xfrm>
                <a:off x="3245791" y="987633"/>
                <a:ext cx="9517" cy="238357"/>
              </a:xfrm>
              <a:custGeom>
                <a:rect b="b" l="l" r="r" t="t"/>
                <a:pathLst>
                  <a:path extrusionOk="0" h="12247" w="489">
                    <a:moveTo>
                      <a:pt x="0" y="1"/>
                    </a:moveTo>
                    <a:lnTo>
                      <a:pt x="0" y="12247"/>
                    </a:lnTo>
                    <a:lnTo>
                      <a:pt x="488" y="1224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4"/>
              <p:cNvSpPr/>
              <p:nvPr/>
            </p:nvSpPr>
            <p:spPr>
              <a:xfrm>
                <a:off x="3230241" y="987633"/>
                <a:ext cx="15570" cy="238357"/>
              </a:xfrm>
              <a:custGeom>
                <a:rect b="b" l="l" r="r" t="t"/>
                <a:pathLst>
                  <a:path extrusionOk="0" h="12247" w="800">
                    <a:moveTo>
                      <a:pt x="0" y="1"/>
                    </a:moveTo>
                    <a:lnTo>
                      <a:pt x="0" y="12247"/>
                    </a:lnTo>
                    <a:lnTo>
                      <a:pt x="799" y="12247"/>
                    </a:lnTo>
                    <a:lnTo>
                      <a:pt x="7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4"/>
              <p:cNvSpPr/>
              <p:nvPr/>
            </p:nvSpPr>
            <p:spPr>
              <a:xfrm>
                <a:off x="3202604" y="900324"/>
                <a:ext cx="96729" cy="94237"/>
              </a:xfrm>
              <a:custGeom>
                <a:rect b="b" l="l" r="r" t="t"/>
                <a:pathLst>
                  <a:path extrusionOk="0" h="4842" w="4970">
                    <a:moveTo>
                      <a:pt x="1004" y="658"/>
                    </a:moveTo>
                    <a:cubicBezTo>
                      <a:pt x="1062" y="658"/>
                      <a:pt x="1128" y="674"/>
                      <a:pt x="1199" y="716"/>
                    </a:cubicBezTo>
                    <a:lnTo>
                      <a:pt x="4082" y="2224"/>
                    </a:lnTo>
                    <a:cubicBezTo>
                      <a:pt x="4216" y="2313"/>
                      <a:pt x="4304" y="2446"/>
                      <a:pt x="4349" y="2624"/>
                    </a:cubicBezTo>
                    <a:cubicBezTo>
                      <a:pt x="4349" y="2757"/>
                      <a:pt x="4304" y="2934"/>
                      <a:pt x="4216" y="3023"/>
                    </a:cubicBezTo>
                    <a:lnTo>
                      <a:pt x="2663" y="4132"/>
                    </a:lnTo>
                    <a:cubicBezTo>
                      <a:pt x="2569" y="4163"/>
                      <a:pt x="2497" y="4195"/>
                      <a:pt x="2416" y="4195"/>
                    </a:cubicBezTo>
                    <a:cubicBezTo>
                      <a:pt x="2382" y="4195"/>
                      <a:pt x="2347" y="4189"/>
                      <a:pt x="2308" y="4176"/>
                    </a:cubicBezTo>
                    <a:cubicBezTo>
                      <a:pt x="2175" y="4132"/>
                      <a:pt x="2086" y="4043"/>
                      <a:pt x="2042" y="3910"/>
                    </a:cubicBezTo>
                    <a:lnTo>
                      <a:pt x="711" y="1248"/>
                    </a:lnTo>
                    <a:cubicBezTo>
                      <a:pt x="577" y="982"/>
                      <a:pt x="711" y="804"/>
                      <a:pt x="755" y="760"/>
                    </a:cubicBezTo>
                    <a:cubicBezTo>
                      <a:pt x="785" y="730"/>
                      <a:pt x="878" y="658"/>
                      <a:pt x="1004" y="658"/>
                    </a:cubicBezTo>
                    <a:close/>
                    <a:moveTo>
                      <a:pt x="914" y="0"/>
                    </a:moveTo>
                    <a:cubicBezTo>
                      <a:pt x="682" y="0"/>
                      <a:pt x="466" y="91"/>
                      <a:pt x="311" y="272"/>
                    </a:cubicBezTo>
                    <a:cubicBezTo>
                      <a:pt x="45" y="583"/>
                      <a:pt x="1" y="1071"/>
                      <a:pt x="222" y="1470"/>
                    </a:cubicBezTo>
                    <a:lnTo>
                      <a:pt x="1509" y="4132"/>
                    </a:lnTo>
                    <a:cubicBezTo>
                      <a:pt x="1642" y="4443"/>
                      <a:pt x="1908" y="4664"/>
                      <a:pt x="2219" y="4798"/>
                    </a:cubicBezTo>
                    <a:lnTo>
                      <a:pt x="2308" y="4798"/>
                    </a:lnTo>
                    <a:cubicBezTo>
                      <a:pt x="2396" y="4827"/>
                      <a:pt x="2480" y="4842"/>
                      <a:pt x="2561" y="4842"/>
                    </a:cubicBezTo>
                    <a:cubicBezTo>
                      <a:pt x="2722" y="4842"/>
                      <a:pt x="2870" y="4783"/>
                      <a:pt x="3018" y="4664"/>
                    </a:cubicBezTo>
                    <a:lnTo>
                      <a:pt x="4571" y="3555"/>
                    </a:lnTo>
                    <a:cubicBezTo>
                      <a:pt x="4837" y="3333"/>
                      <a:pt x="4970" y="2978"/>
                      <a:pt x="4925" y="2579"/>
                    </a:cubicBezTo>
                    <a:cubicBezTo>
                      <a:pt x="4837" y="2180"/>
                      <a:pt x="4615" y="1825"/>
                      <a:pt x="4260" y="1647"/>
                    </a:cubicBezTo>
                    <a:lnTo>
                      <a:pt x="1420" y="139"/>
                    </a:lnTo>
                    <a:cubicBezTo>
                      <a:pt x="1254" y="46"/>
                      <a:pt x="1080" y="0"/>
                      <a:pt x="9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4"/>
              <p:cNvSpPr/>
              <p:nvPr/>
            </p:nvSpPr>
            <p:spPr>
              <a:xfrm>
                <a:off x="3247504" y="989365"/>
                <a:ext cx="12981" cy="7804"/>
              </a:xfrm>
              <a:custGeom>
                <a:rect b="b" l="l" r="r" t="t"/>
                <a:pathLst>
                  <a:path extrusionOk="0" h="401" w="667">
                    <a:moveTo>
                      <a:pt x="666" y="1"/>
                    </a:moveTo>
                    <a:lnTo>
                      <a:pt x="1" y="311"/>
                    </a:lnTo>
                    <a:lnTo>
                      <a:pt x="178" y="400"/>
                    </a:lnTo>
                    <a:lnTo>
                      <a:pt x="666" y="134"/>
                    </a:lnTo>
                    <a:lnTo>
                      <a:pt x="666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4"/>
              <p:cNvSpPr/>
              <p:nvPr/>
            </p:nvSpPr>
            <p:spPr>
              <a:xfrm>
                <a:off x="3205193" y="902153"/>
                <a:ext cx="9517" cy="8661"/>
              </a:xfrm>
              <a:custGeom>
                <a:rect b="b" l="l" r="r" t="t"/>
                <a:pathLst>
                  <a:path extrusionOk="0" h="445" w="489">
                    <a:moveTo>
                      <a:pt x="400" y="1"/>
                    </a:moveTo>
                    <a:lnTo>
                      <a:pt x="1" y="222"/>
                    </a:lnTo>
                    <a:lnTo>
                      <a:pt x="134" y="444"/>
                    </a:lnTo>
                    <a:lnTo>
                      <a:pt x="489" y="8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4"/>
              <p:cNvSpPr/>
              <p:nvPr/>
            </p:nvSpPr>
            <p:spPr>
              <a:xfrm>
                <a:off x="3194838" y="904644"/>
                <a:ext cx="96729" cy="94568"/>
              </a:xfrm>
              <a:custGeom>
                <a:rect b="b" l="l" r="r" t="t"/>
                <a:pathLst>
                  <a:path extrusionOk="0" h="4859" w="4970">
                    <a:moveTo>
                      <a:pt x="1003" y="658"/>
                    </a:moveTo>
                    <a:cubicBezTo>
                      <a:pt x="1062" y="658"/>
                      <a:pt x="1128" y="673"/>
                      <a:pt x="1198" y="716"/>
                    </a:cubicBezTo>
                    <a:lnTo>
                      <a:pt x="4082" y="2224"/>
                    </a:lnTo>
                    <a:cubicBezTo>
                      <a:pt x="4215" y="2313"/>
                      <a:pt x="4304" y="2446"/>
                      <a:pt x="4348" y="2623"/>
                    </a:cubicBezTo>
                    <a:cubicBezTo>
                      <a:pt x="4348" y="2756"/>
                      <a:pt x="4304" y="2934"/>
                      <a:pt x="4171" y="3023"/>
                    </a:cubicBezTo>
                    <a:lnTo>
                      <a:pt x="2618" y="4132"/>
                    </a:lnTo>
                    <a:cubicBezTo>
                      <a:pt x="2566" y="4184"/>
                      <a:pt x="2514" y="4205"/>
                      <a:pt x="2453" y="4205"/>
                    </a:cubicBezTo>
                    <a:cubicBezTo>
                      <a:pt x="2410" y="4205"/>
                      <a:pt x="2363" y="4195"/>
                      <a:pt x="2307" y="4176"/>
                    </a:cubicBezTo>
                    <a:cubicBezTo>
                      <a:pt x="2174" y="4132"/>
                      <a:pt x="2086" y="4043"/>
                      <a:pt x="1997" y="3910"/>
                    </a:cubicBezTo>
                    <a:lnTo>
                      <a:pt x="710" y="1248"/>
                    </a:lnTo>
                    <a:cubicBezTo>
                      <a:pt x="577" y="982"/>
                      <a:pt x="710" y="804"/>
                      <a:pt x="755" y="760"/>
                    </a:cubicBezTo>
                    <a:cubicBezTo>
                      <a:pt x="785" y="730"/>
                      <a:pt x="877" y="658"/>
                      <a:pt x="1003" y="658"/>
                    </a:cubicBezTo>
                    <a:close/>
                    <a:moveTo>
                      <a:pt x="914" y="0"/>
                    </a:moveTo>
                    <a:cubicBezTo>
                      <a:pt x="682" y="0"/>
                      <a:pt x="466" y="91"/>
                      <a:pt x="311" y="272"/>
                    </a:cubicBezTo>
                    <a:cubicBezTo>
                      <a:pt x="45" y="582"/>
                      <a:pt x="0" y="1070"/>
                      <a:pt x="178" y="1514"/>
                    </a:cubicBezTo>
                    <a:lnTo>
                      <a:pt x="1509" y="4176"/>
                    </a:lnTo>
                    <a:cubicBezTo>
                      <a:pt x="1642" y="4442"/>
                      <a:pt x="1908" y="4664"/>
                      <a:pt x="2174" y="4797"/>
                    </a:cubicBezTo>
                    <a:cubicBezTo>
                      <a:pt x="2219" y="4797"/>
                      <a:pt x="2263" y="4797"/>
                      <a:pt x="2307" y="4842"/>
                    </a:cubicBezTo>
                    <a:cubicBezTo>
                      <a:pt x="2374" y="4853"/>
                      <a:pt x="2438" y="4858"/>
                      <a:pt x="2499" y="4858"/>
                    </a:cubicBezTo>
                    <a:cubicBezTo>
                      <a:pt x="2685" y="4858"/>
                      <a:pt x="2851" y="4808"/>
                      <a:pt x="3017" y="4709"/>
                    </a:cubicBezTo>
                    <a:lnTo>
                      <a:pt x="4570" y="3555"/>
                    </a:lnTo>
                    <a:cubicBezTo>
                      <a:pt x="4836" y="3333"/>
                      <a:pt x="4970" y="2978"/>
                      <a:pt x="4925" y="2579"/>
                    </a:cubicBezTo>
                    <a:cubicBezTo>
                      <a:pt x="4836" y="2180"/>
                      <a:pt x="4615" y="1869"/>
                      <a:pt x="4260" y="1647"/>
                    </a:cubicBezTo>
                    <a:lnTo>
                      <a:pt x="1420" y="139"/>
                    </a:lnTo>
                    <a:cubicBezTo>
                      <a:pt x="1254" y="46"/>
                      <a:pt x="1080" y="0"/>
                      <a:pt x="9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4"/>
              <p:cNvSpPr/>
              <p:nvPr/>
            </p:nvSpPr>
            <p:spPr>
              <a:xfrm>
                <a:off x="2984137" y="1299363"/>
                <a:ext cx="324693" cy="186042"/>
              </a:xfrm>
              <a:custGeom>
                <a:rect b="b" l="l" r="r" t="t"/>
                <a:pathLst>
                  <a:path extrusionOk="0" h="9559" w="16683">
                    <a:moveTo>
                      <a:pt x="14376" y="1"/>
                    </a:moveTo>
                    <a:lnTo>
                      <a:pt x="799" y="7898"/>
                    </a:lnTo>
                    <a:cubicBezTo>
                      <a:pt x="89" y="8342"/>
                      <a:pt x="1" y="8963"/>
                      <a:pt x="622" y="9318"/>
                    </a:cubicBezTo>
                    <a:cubicBezTo>
                      <a:pt x="905" y="9480"/>
                      <a:pt x="1290" y="9559"/>
                      <a:pt x="1696" y="9559"/>
                    </a:cubicBezTo>
                    <a:cubicBezTo>
                      <a:pt x="2181" y="9559"/>
                      <a:pt x="2696" y="9447"/>
                      <a:pt x="3106" y="9229"/>
                    </a:cubicBezTo>
                    <a:lnTo>
                      <a:pt x="16683" y="1332"/>
                    </a:lnTo>
                    <a:lnTo>
                      <a:pt x="16639" y="1332"/>
                    </a:lnTo>
                    <a:lnTo>
                      <a:pt x="143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4"/>
              <p:cNvSpPr/>
              <p:nvPr/>
            </p:nvSpPr>
            <p:spPr>
              <a:xfrm>
                <a:off x="2984137" y="1288153"/>
                <a:ext cx="324693" cy="185945"/>
              </a:xfrm>
              <a:custGeom>
                <a:rect b="b" l="l" r="r" t="t"/>
                <a:pathLst>
                  <a:path extrusionOk="0" h="9554" w="16683">
                    <a:moveTo>
                      <a:pt x="14376" y="0"/>
                    </a:moveTo>
                    <a:lnTo>
                      <a:pt x="799" y="7898"/>
                    </a:lnTo>
                    <a:cubicBezTo>
                      <a:pt x="89" y="8297"/>
                      <a:pt x="1" y="8918"/>
                      <a:pt x="622" y="9317"/>
                    </a:cubicBezTo>
                    <a:cubicBezTo>
                      <a:pt x="898" y="9475"/>
                      <a:pt x="1270" y="9554"/>
                      <a:pt x="1665" y="9554"/>
                    </a:cubicBezTo>
                    <a:cubicBezTo>
                      <a:pt x="2159" y="9554"/>
                      <a:pt x="2687" y="9431"/>
                      <a:pt x="3106" y="9184"/>
                    </a:cubicBezTo>
                    <a:lnTo>
                      <a:pt x="16683" y="1331"/>
                    </a:lnTo>
                    <a:lnTo>
                      <a:pt x="16639" y="1331"/>
                    </a:lnTo>
                    <a:lnTo>
                      <a:pt x="1437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4"/>
              <p:cNvSpPr/>
              <p:nvPr/>
            </p:nvSpPr>
            <p:spPr>
              <a:xfrm>
                <a:off x="3009186" y="1441693"/>
                <a:ext cx="30245" cy="17108"/>
              </a:xfrm>
              <a:custGeom>
                <a:rect b="b" l="l" r="r" t="t"/>
                <a:pathLst>
                  <a:path extrusionOk="0" h="879" w="1554">
                    <a:moveTo>
                      <a:pt x="862" y="0"/>
                    </a:moveTo>
                    <a:cubicBezTo>
                      <a:pt x="813" y="0"/>
                      <a:pt x="762" y="3"/>
                      <a:pt x="710" y="9"/>
                    </a:cubicBezTo>
                    <a:cubicBezTo>
                      <a:pt x="311" y="97"/>
                      <a:pt x="0" y="319"/>
                      <a:pt x="45" y="541"/>
                    </a:cubicBezTo>
                    <a:cubicBezTo>
                      <a:pt x="80" y="752"/>
                      <a:pt x="309" y="879"/>
                      <a:pt x="601" y="879"/>
                    </a:cubicBezTo>
                    <a:cubicBezTo>
                      <a:pt x="678" y="879"/>
                      <a:pt x="760" y="870"/>
                      <a:pt x="843" y="852"/>
                    </a:cubicBezTo>
                    <a:cubicBezTo>
                      <a:pt x="1242" y="807"/>
                      <a:pt x="1553" y="541"/>
                      <a:pt x="1509" y="319"/>
                    </a:cubicBezTo>
                    <a:cubicBezTo>
                      <a:pt x="1470" y="126"/>
                      <a:pt x="1196" y="0"/>
                      <a:pt x="862" y="0"/>
                    </a:cubicBezTo>
                    <a:close/>
                  </a:path>
                </a:pathLst>
              </a:custGeom>
              <a:solidFill>
                <a:srgbClr val="FF90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4"/>
              <p:cNvSpPr/>
              <p:nvPr/>
            </p:nvSpPr>
            <p:spPr>
              <a:xfrm>
                <a:off x="3010898" y="1440447"/>
                <a:ext cx="25924" cy="15395"/>
              </a:xfrm>
              <a:custGeom>
                <a:rect b="b" l="l" r="r" t="t"/>
                <a:pathLst>
                  <a:path extrusionOk="0" h="791" w="1332">
                    <a:moveTo>
                      <a:pt x="841" y="0"/>
                    </a:moveTo>
                    <a:cubicBezTo>
                      <a:pt x="772" y="0"/>
                      <a:pt x="698" y="9"/>
                      <a:pt x="622" y="28"/>
                    </a:cubicBezTo>
                    <a:cubicBezTo>
                      <a:pt x="223" y="73"/>
                      <a:pt x="1" y="294"/>
                      <a:pt x="1" y="472"/>
                    </a:cubicBezTo>
                    <a:cubicBezTo>
                      <a:pt x="40" y="665"/>
                      <a:pt x="280" y="791"/>
                      <a:pt x="576" y="791"/>
                    </a:cubicBezTo>
                    <a:cubicBezTo>
                      <a:pt x="620" y="791"/>
                      <a:pt x="665" y="788"/>
                      <a:pt x="711" y="782"/>
                    </a:cubicBezTo>
                    <a:cubicBezTo>
                      <a:pt x="1110" y="694"/>
                      <a:pt x="1332" y="472"/>
                      <a:pt x="1332" y="294"/>
                    </a:cubicBezTo>
                    <a:cubicBezTo>
                      <a:pt x="1297" y="120"/>
                      <a:pt x="1098" y="0"/>
                      <a:pt x="841" y="0"/>
                    </a:cubicBezTo>
                    <a:close/>
                  </a:path>
                </a:pathLst>
              </a:custGeom>
              <a:solidFill>
                <a:srgbClr val="FFA5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4"/>
              <p:cNvSpPr/>
              <p:nvPr/>
            </p:nvSpPr>
            <p:spPr>
              <a:xfrm>
                <a:off x="2873610" y="1235468"/>
                <a:ext cx="323837" cy="186042"/>
              </a:xfrm>
              <a:custGeom>
                <a:rect b="b" l="l" r="r" t="t"/>
                <a:pathLst>
                  <a:path extrusionOk="0" h="9559" w="16639">
                    <a:moveTo>
                      <a:pt x="14376" y="1"/>
                    </a:moveTo>
                    <a:lnTo>
                      <a:pt x="799" y="7898"/>
                    </a:lnTo>
                    <a:cubicBezTo>
                      <a:pt x="89" y="8297"/>
                      <a:pt x="0" y="8963"/>
                      <a:pt x="622" y="9318"/>
                    </a:cubicBezTo>
                    <a:cubicBezTo>
                      <a:pt x="905" y="9480"/>
                      <a:pt x="1290" y="9559"/>
                      <a:pt x="1692" y="9559"/>
                    </a:cubicBezTo>
                    <a:cubicBezTo>
                      <a:pt x="2171" y="9559"/>
                      <a:pt x="2676" y="9446"/>
                      <a:pt x="3062" y="9229"/>
                    </a:cubicBezTo>
                    <a:lnTo>
                      <a:pt x="16638" y="1332"/>
                    </a:lnTo>
                    <a:lnTo>
                      <a:pt x="143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4"/>
              <p:cNvSpPr/>
              <p:nvPr/>
            </p:nvSpPr>
            <p:spPr>
              <a:xfrm>
                <a:off x="3174111" y="1246698"/>
                <a:ext cx="23336" cy="18159"/>
              </a:xfrm>
              <a:custGeom>
                <a:rect b="b" l="l" r="r" t="t"/>
                <a:pathLst>
                  <a:path extrusionOk="0" h="933" w="1199">
                    <a:moveTo>
                      <a:pt x="0" y="0"/>
                    </a:moveTo>
                    <a:lnTo>
                      <a:pt x="222" y="932"/>
                    </a:lnTo>
                    <a:lnTo>
                      <a:pt x="1198" y="755"/>
                    </a:lnTo>
                    <a:lnTo>
                      <a:pt x="1198" y="1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4"/>
              <p:cNvSpPr/>
              <p:nvPr/>
            </p:nvSpPr>
            <p:spPr>
              <a:xfrm>
                <a:off x="2873610" y="1224238"/>
                <a:ext cx="323837" cy="185964"/>
              </a:xfrm>
              <a:custGeom>
                <a:rect b="b" l="l" r="r" t="t"/>
                <a:pathLst>
                  <a:path extrusionOk="0" h="9555" w="16639">
                    <a:moveTo>
                      <a:pt x="14376" y="1"/>
                    </a:moveTo>
                    <a:lnTo>
                      <a:pt x="799" y="7898"/>
                    </a:lnTo>
                    <a:cubicBezTo>
                      <a:pt x="89" y="8298"/>
                      <a:pt x="0" y="8919"/>
                      <a:pt x="622" y="9318"/>
                    </a:cubicBezTo>
                    <a:cubicBezTo>
                      <a:pt x="898" y="9476"/>
                      <a:pt x="1270" y="9555"/>
                      <a:pt x="1661" y="9555"/>
                    </a:cubicBezTo>
                    <a:cubicBezTo>
                      <a:pt x="2150" y="9555"/>
                      <a:pt x="2667" y="9431"/>
                      <a:pt x="3062" y="9185"/>
                    </a:cubicBezTo>
                    <a:lnTo>
                      <a:pt x="16638" y="1332"/>
                    </a:lnTo>
                    <a:lnTo>
                      <a:pt x="143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4"/>
              <p:cNvSpPr/>
              <p:nvPr/>
            </p:nvSpPr>
            <p:spPr>
              <a:xfrm>
                <a:off x="2898658" y="1377778"/>
                <a:ext cx="30225" cy="17127"/>
              </a:xfrm>
              <a:custGeom>
                <a:rect b="b" l="l" r="r" t="t"/>
                <a:pathLst>
                  <a:path extrusionOk="0" h="880" w="1553">
                    <a:moveTo>
                      <a:pt x="862" y="1"/>
                    </a:moveTo>
                    <a:cubicBezTo>
                      <a:pt x="812" y="1"/>
                      <a:pt x="762" y="4"/>
                      <a:pt x="710" y="9"/>
                    </a:cubicBezTo>
                    <a:cubicBezTo>
                      <a:pt x="311" y="98"/>
                      <a:pt x="0" y="320"/>
                      <a:pt x="44" y="542"/>
                    </a:cubicBezTo>
                    <a:cubicBezTo>
                      <a:pt x="80" y="752"/>
                      <a:pt x="309" y="880"/>
                      <a:pt x="601" y="880"/>
                    </a:cubicBezTo>
                    <a:cubicBezTo>
                      <a:pt x="678" y="880"/>
                      <a:pt x="760" y="871"/>
                      <a:pt x="843" y="852"/>
                    </a:cubicBezTo>
                    <a:cubicBezTo>
                      <a:pt x="1242" y="808"/>
                      <a:pt x="1553" y="542"/>
                      <a:pt x="1509" y="320"/>
                    </a:cubicBezTo>
                    <a:cubicBezTo>
                      <a:pt x="1470" y="127"/>
                      <a:pt x="1196" y="1"/>
                      <a:pt x="862" y="1"/>
                    </a:cubicBezTo>
                    <a:close/>
                  </a:path>
                </a:pathLst>
              </a:custGeom>
              <a:solidFill>
                <a:srgbClr val="FF90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4"/>
              <p:cNvSpPr/>
              <p:nvPr/>
            </p:nvSpPr>
            <p:spPr>
              <a:xfrm>
                <a:off x="2899514" y="1376552"/>
                <a:ext cx="26780" cy="15395"/>
              </a:xfrm>
              <a:custGeom>
                <a:rect b="b" l="l" r="r" t="t"/>
                <a:pathLst>
                  <a:path extrusionOk="0" h="791" w="1376">
                    <a:moveTo>
                      <a:pt x="846" y="0"/>
                    </a:moveTo>
                    <a:cubicBezTo>
                      <a:pt x="773" y="0"/>
                      <a:pt x="697" y="9"/>
                      <a:pt x="622" y="28"/>
                    </a:cubicBezTo>
                    <a:cubicBezTo>
                      <a:pt x="267" y="72"/>
                      <a:pt x="0" y="294"/>
                      <a:pt x="45" y="472"/>
                    </a:cubicBezTo>
                    <a:cubicBezTo>
                      <a:pt x="83" y="665"/>
                      <a:pt x="324" y="791"/>
                      <a:pt x="620" y="791"/>
                    </a:cubicBezTo>
                    <a:cubicBezTo>
                      <a:pt x="664" y="791"/>
                      <a:pt x="709" y="788"/>
                      <a:pt x="755" y="782"/>
                    </a:cubicBezTo>
                    <a:cubicBezTo>
                      <a:pt x="1110" y="693"/>
                      <a:pt x="1376" y="472"/>
                      <a:pt x="1332" y="294"/>
                    </a:cubicBezTo>
                    <a:cubicBezTo>
                      <a:pt x="1332" y="120"/>
                      <a:pt x="1112" y="0"/>
                      <a:pt x="846" y="0"/>
                    </a:cubicBezTo>
                    <a:close/>
                  </a:path>
                </a:pathLst>
              </a:custGeom>
              <a:solidFill>
                <a:srgbClr val="FFA5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4"/>
              <p:cNvSpPr/>
              <p:nvPr/>
            </p:nvSpPr>
            <p:spPr>
              <a:xfrm>
                <a:off x="3136120" y="1147400"/>
                <a:ext cx="155447" cy="176175"/>
              </a:xfrm>
              <a:custGeom>
                <a:rect b="b" l="l" r="r" t="t"/>
                <a:pathLst>
                  <a:path extrusionOk="0" h="9052" w="7987">
                    <a:moveTo>
                      <a:pt x="1731" y="0"/>
                    </a:moveTo>
                    <a:lnTo>
                      <a:pt x="0" y="4481"/>
                    </a:lnTo>
                    <a:lnTo>
                      <a:pt x="7987" y="9051"/>
                    </a:lnTo>
                    <a:lnTo>
                      <a:pt x="7587" y="3372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4"/>
              <p:cNvSpPr/>
              <p:nvPr/>
            </p:nvSpPr>
            <p:spPr>
              <a:xfrm>
                <a:off x="3283782" y="1203511"/>
                <a:ext cx="25048" cy="120064"/>
              </a:xfrm>
              <a:custGeom>
                <a:rect b="b" l="l" r="r" t="t"/>
                <a:pathLst>
                  <a:path extrusionOk="0" h="6169" w="1287">
                    <a:moveTo>
                      <a:pt x="843" y="1"/>
                    </a:moveTo>
                    <a:lnTo>
                      <a:pt x="0" y="489"/>
                    </a:lnTo>
                    <a:lnTo>
                      <a:pt x="400" y="6168"/>
                    </a:lnTo>
                    <a:lnTo>
                      <a:pt x="1287" y="5680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4"/>
              <p:cNvSpPr/>
              <p:nvPr/>
            </p:nvSpPr>
            <p:spPr>
              <a:xfrm>
                <a:off x="3169790" y="1137903"/>
                <a:ext cx="130418" cy="75145"/>
              </a:xfrm>
              <a:custGeom>
                <a:rect b="b" l="l" r="r" t="t"/>
                <a:pathLst>
                  <a:path extrusionOk="0" h="3861" w="6701">
                    <a:moveTo>
                      <a:pt x="844" y="0"/>
                    </a:moveTo>
                    <a:lnTo>
                      <a:pt x="1" y="488"/>
                    </a:lnTo>
                    <a:lnTo>
                      <a:pt x="5857" y="3860"/>
                    </a:lnTo>
                    <a:lnTo>
                      <a:pt x="6700" y="3372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4"/>
              <p:cNvSpPr/>
              <p:nvPr/>
            </p:nvSpPr>
            <p:spPr>
              <a:xfrm>
                <a:off x="3247504" y="900421"/>
                <a:ext cx="69968" cy="50213"/>
              </a:xfrm>
              <a:custGeom>
                <a:rect b="b" l="l" r="r" t="t"/>
                <a:pathLst>
                  <a:path extrusionOk="0" h="2580" w="3595">
                    <a:moveTo>
                      <a:pt x="2663" y="1"/>
                    </a:moveTo>
                    <a:cubicBezTo>
                      <a:pt x="2530" y="90"/>
                      <a:pt x="2441" y="178"/>
                      <a:pt x="2352" y="178"/>
                    </a:cubicBezTo>
                    <a:cubicBezTo>
                      <a:pt x="2028" y="381"/>
                      <a:pt x="1593" y="583"/>
                      <a:pt x="1182" y="583"/>
                    </a:cubicBezTo>
                    <a:cubicBezTo>
                      <a:pt x="1143" y="583"/>
                      <a:pt x="1104" y="581"/>
                      <a:pt x="1066" y="578"/>
                    </a:cubicBezTo>
                    <a:cubicBezTo>
                      <a:pt x="622" y="578"/>
                      <a:pt x="489" y="755"/>
                      <a:pt x="356" y="844"/>
                    </a:cubicBezTo>
                    <a:cubicBezTo>
                      <a:pt x="489" y="888"/>
                      <a:pt x="666" y="977"/>
                      <a:pt x="666" y="977"/>
                    </a:cubicBezTo>
                    <a:cubicBezTo>
                      <a:pt x="666" y="977"/>
                      <a:pt x="1" y="1243"/>
                      <a:pt x="1" y="1820"/>
                    </a:cubicBezTo>
                    <a:cubicBezTo>
                      <a:pt x="45" y="2086"/>
                      <a:pt x="89" y="2086"/>
                      <a:pt x="311" y="2086"/>
                    </a:cubicBezTo>
                    <a:cubicBezTo>
                      <a:pt x="347" y="2194"/>
                      <a:pt x="383" y="2332"/>
                      <a:pt x="539" y="2332"/>
                    </a:cubicBezTo>
                    <a:cubicBezTo>
                      <a:pt x="574" y="2332"/>
                      <a:pt x="616" y="2325"/>
                      <a:pt x="666" y="2308"/>
                    </a:cubicBezTo>
                    <a:cubicBezTo>
                      <a:pt x="748" y="2349"/>
                      <a:pt x="1019" y="2579"/>
                      <a:pt x="1165" y="2579"/>
                    </a:cubicBezTo>
                    <a:cubicBezTo>
                      <a:pt x="1177" y="2579"/>
                      <a:pt x="1189" y="2578"/>
                      <a:pt x="1199" y="2574"/>
                    </a:cubicBezTo>
                    <a:cubicBezTo>
                      <a:pt x="1953" y="2397"/>
                      <a:pt x="2485" y="1731"/>
                      <a:pt x="2752" y="1465"/>
                    </a:cubicBezTo>
                    <a:cubicBezTo>
                      <a:pt x="2929" y="1332"/>
                      <a:pt x="3240" y="1110"/>
                      <a:pt x="3595" y="888"/>
                    </a:cubicBezTo>
                    <a:cubicBezTo>
                      <a:pt x="3373" y="489"/>
                      <a:pt x="3062" y="178"/>
                      <a:pt x="2663" y="1"/>
                    </a:cubicBezTo>
                    <a:close/>
                  </a:path>
                </a:pathLst>
              </a:custGeom>
              <a:solidFill>
                <a:srgbClr val="E5B4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4"/>
              <p:cNvSpPr/>
              <p:nvPr/>
            </p:nvSpPr>
            <p:spPr>
              <a:xfrm>
                <a:off x="3201748" y="796803"/>
                <a:ext cx="81178" cy="131411"/>
              </a:xfrm>
              <a:custGeom>
                <a:rect b="b" l="l" r="r" t="t"/>
                <a:pathLst>
                  <a:path extrusionOk="0" h="6752" w="4171">
                    <a:moveTo>
                      <a:pt x="2707" y="1"/>
                    </a:moveTo>
                    <a:cubicBezTo>
                      <a:pt x="2041" y="932"/>
                      <a:pt x="1243" y="2308"/>
                      <a:pt x="621" y="3816"/>
                    </a:cubicBezTo>
                    <a:cubicBezTo>
                      <a:pt x="444" y="4171"/>
                      <a:pt x="0" y="5192"/>
                      <a:pt x="89" y="5680"/>
                    </a:cubicBezTo>
                    <a:cubicBezTo>
                      <a:pt x="133" y="6212"/>
                      <a:pt x="400" y="6611"/>
                      <a:pt x="621" y="6700"/>
                    </a:cubicBezTo>
                    <a:cubicBezTo>
                      <a:pt x="673" y="6731"/>
                      <a:pt x="717" y="6743"/>
                      <a:pt x="754" y="6743"/>
                    </a:cubicBezTo>
                    <a:cubicBezTo>
                      <a:pt x="879" y="6743"/>
                      <a:pt x="932" y="6611"/>
                      <a:pt x="932" y="6611"/>
                    </a:cubicBezTo>
                    <a:cubicBezTo>
                      <a:pt x="932" y="6611"/>
                      <a:pt x="1198" y="6745"/>
                      <a:pt x="1331" y="6745"/>
                    </a:cubicBezTo>
                    <a:cubicBezTo>
                      <a:pt x="1346" y="6750"/>
                      <a:pt x="1360" y="6752"/>
                      <a:pt x="1372" y="6752"/>
                    </a:cubicBezTo>
                    <a:cubicBezTo>
                      <a:pt x="1474" y="6752"/>
                      <a:pt x="1509" y="6611"/>
                      <a:pt x="1509" y="6611"/>
                    </a:cubicBezTo>
                    <a:cubicBezTo>
                      <a:pt x="1509" y="6611"/>
                      <a:pt x="1154" y="6035"/>
                      <a:pt x="1331" y="5813"/>
                    </a:cubicBezTo>
                    <a:cubicBezTo>
                      <a:pt x="1464" y="5635"/>
                      <a:pt x="1642" y="5547"/>
                      <a:pt x="1642" y="5547"/>
                    </a:cubicBezTo>
                    <a:lnTo>
                      <a:pt x="2130" y="5813"/>
                    </a:lnTo>
                    <a:cubicBezTo>
                      <a:pt x="2130" y="5813"/>
                      <a:pt x="1775" y="5236"/>
                      <a:pt x="1686" y="5059"/>
                    </a:cubicBezTo>
                    <a:cubicBezTo>
                      <a:pt x="1597" y="4881"/>
                      <a:pt x="1597" y="4881"/>
                      <a:pt x="1597" y="4748"/>
                    </a:cubicBezTo>
                    <a:cubicBezTo>
                      <a:pt x="1553" y="4437"/>
                      <a:pt x="3106" y="2308"/>
                      <a:pt x="3283" y="2086"/>
                    </a:cubicBezTo>
                    <a:cubicBezTo>
                      <a:pt x="3816" y="1420"/>
                      <a:pt x="4171" y="711"/>
                      <a:pt x="4171" y="711"/>
                    </a:cubicBezTo>
                    <a:cubicBezTo>
                      <a:pt x="4171" y="711"/>
                      <a:pt x="3905" y="489"/>
                      <a:pt x="3594" y="356"/>
                    </a:cubicBezTo>
                    <a:cubicBezTo>
                      <a:pt x="3283" y="134"/>
                      <a:pt x="2884" y="1"/>
                      <a:pt x="2707" y="1"/>
                    </a:cubicBezTo>
                    <a:close/>
                  </a:path>
                </a:pathLst>
              </a:custGeom>
              <a:solidFill>
                <a:srgbClr val="E5B4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4"/>
              <p:cNvSpPr/>
              <p:nvPr/>
            </p:nvSpPr>
            <p:spPr>
              <a:xfrm>
                <a:off x="3102431" y="1194889"/>
                <a:ext cx="122653" cy="225395"/>
              </a:xfrm>
              <a:custGeom>
                <a:rect b="b" l="l" r="r" t="t"/>
                <a:pathLst>
                  <a:path extrusionOk="0" h="11581" w="6302">
                    <a:moveTo>
                      <a:pt x="6301" y="0"/>
                    </a:moveTo>
                    <a:lnTo>
                      <a:pt x="1" y="3638"/>
                    </a:lnTo>
                    <a:lnTo>
                      <a:pt x="1" y="11580"/>
                    </a:lnTo>
                    <a:lnTo>
                      <a:pt x="6301" y="7898"/>
                    </a:lnTo>
                    <a:lnTo>
                      <a:pt x="6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4"/>
              <p:cNvSpPr/>
              <p:nvPr/>
            </p:nvSpPr>
            <p:spPr>
              <a:xfrm>
                <a:off x="2979817" y="1194889"/>
                <a:ext cx="122633" cy="225395"/>
              </a:xfrm>
              <a:custGeom>
                <a:rect b="b" l="l" r="r" t="t"/>
                <a:pathLst>
                  <a:path extrusionOk="0" h="11581" w="6301">
                    <a:moveTo>
                      <a:pt x="1" y="0"/>
                    </a:moveTo>
                    <a:lnTo>
                      <a:pt x="1" y="7898"/>
                    </a:lnTo>
                    <a:lnTo>
                      <a:pt x="6301" y="11580"/>
                    </a:lnTo>
                    <a:lnTo>
                      <a:pt x="6301" y="36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4"/>
              <p:cNvSpPr/>
              <p:nvPr/>
            </p:nvSpPr>
            <p:spPr>
              <a:xfrm>
                <a:off x="2991903" y="1218205"/>
                <a:ext cx="98461" cy="179619"/>
              </a:xfrm>
              <a:custGeom>
                <a:rect b="b" l="l" r="r" t="t"/>
                <a:pathLst>
                  <a:path extrusionOk="0" h="9229" w="5059">
                    <a:moveTo>
                      <a:pt x="1" y="0"/>
                    </a:moveTo>
                    <a:lnTo>
                      <a:pt x="1" y="6300"/>
                    </a:lnTo>
                    <a:lnTo>
                      <a:pt x="5059" y="9229"/>
                    </a:lnTo>
                    <a:lnTo>
                      <a:pt x="5059" y="9007"/>
                    </a:lnTo>
                    <a:lnTo>
                      <a:pt x="178" y="6167"/>
                    </a:lnTo>
                    <a:lnTo>
                      <a:pt x="178" y="1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4"/>
              <p:cNvSpPr/>
              <p:nvPr/>
            </p:nvSpPr>
            <p:spPr>
              <a:xfrm>
                <a:off x="2995367" y="1220793"/>
                <a:ext cx="94996" cy="172710"/>
              </a:xfrm>
              <a:custGeom>
                <a:rect b="b" l="l" r="r" t="t"/>
                <a:pathLst>
                  <a:path extrusionOk="0" h="8874" w="4881">
                    <a:moveTo>
                      <a:pt x="0" y="0"/>
                    </a:moveTo>
                    <a:lnTo>
                      <a:pt x="0" y="6034"/>
                    </a:lnTo>
                    <a:lnTo>
                      <a:pt x="4881" y="8874"/>
                    </a:lnTo>
                    <a:lnTo>
                      <a:pt x="4881" y="8874"/>
                    </a:lnTo>
                    <a:lnTo>
                      <a:pt x="4836" y="27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4"/>
              <p:cNvSpPr/>
              <p:nvPr/>
            </p:nvSpPr>
            <p:spPr>
              <a:xfrm>
                <a:off x="3054086" y="1323555"/>
                <a:ext cx="26780" cy="55274"/>
              </a:xfrm>
              <a:custGeom>
                <a:rect b="b" l="l" r="r" t="t"/>
                <a:pathLst>
                  <a:path extrusionOk="0" h="2840" w="1376">
                    <a:moveTo>
                      <a:pt x="0" y="0"/>
                    </a:moveTo>
                    <a:lnTo>
                      <a:pt x="0" y="2041"/>
                    </a:lnTo>
                    <a:lnTo>
                      <a:pt x="1376" y="2840"/>
                    </a:lnTo>
                    <a:lnTo>
                      <a:pt x="1376" y="7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4"/>
              <p:cNvSpPr/>
              <p:nvPr/>
            </p:nvSpPr>
            <p:spPr>
              <a:xfrm>
                <a:off x="3114536" y="1218205"/>
                <a:ext cx="98461" cy="179619"/>
              </a:xfrm>
              <a:custGeom>
                <a:rect b="b" l="l" r="r" t="t"/>
                <a:pathLst>
                  <a:path extrusionOk="0" h="9229" w="5059">
                    <a:moveTo>
                      <a:pt x="5058" y="0"/>
                    </a:moveTo>
                    <a:lnTo>
                      <a:pt x="4836" y="133"/>
                    </a:lnTo>
                    <a:lnTo>
                      <a:pt x="4836" y="6167"/>
                    </a:lnTo>
                    <a:lnTo>
                      <a:pt x="0" y="9007"/>
                    </a:lnTo>
                    <a:lnTo>
                      <a:pt x="0" y="9229"/>
                    </a:lnTo>
                    <a:lnTo>
                      <a:pt x="5058" y="6300"/>
                    </a:lnTo>
                    <a:lnTo>
                      <a:pt x="50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4"/>
              <p:cNvSpPr/>
              <p:nvPr/>
            </p:nvSpPr>
            <p:spPr>
              <a:xfrm>
                <a:off x="3114536" y="1220793"/>
                <a:ext cx="94140" cy="172710"/>
              </a:xfrm>
              <a:custGeom>
                <a:rect b="b" l="l" r="r" t="t"/>
                <a:pathLst>
                  <a:path extrusionOk="0" h="8874" w="4837">
                    <a:moveTo>
                      <a:pt x="4836" y="0"/>
                    </a:moveTo>
                    <a:lnTo>
                      <a:pt x="0" y="2796"/>
                    </a:lnTo>
                    <a:lnTo>
                      <a:pt x="0" y="8874"/>
                    </a:lnTo>
                    <a:lnTo>
                      <a:pt x="4836" y="6034"/>
                    </a:lnTo>
                    <a:lnTo>
                      <a:pt x="48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4"/>
              <p:cNvSpPr/>
              <p:nvPr/>
            </p:nvSpPr>
            <p:spPr>
              <a:xfrm>
                <a:off x="2979817" y="1124084"/>
                <a:ext cx="245266" cy="141629"/>
              </a:xfrm>
              <a:custGeom>
                <a:rect b="b" l="l" r="r" t="t"/>
                <a:pathLst>
                  <a:path extrusionOk="0" h="7277" w="12602">
                    <a:moveTo>
                      <a:pt x="6301" y="0"/>
                    </a:moveTo>
                    <a:lnTo>
                      <a:pt x="1" y="3638"/>
                    </a:lnTo>
                    <a:lnTo>
                      <a:pt x="6301" y="7276"/>
                    </a:lnTo>
                    <a:lnTo>
                      <a:pt x="12601" y="3638"/>
                    </a:lnTo>
                    <a:lnTo>
                      <a:pt x="6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4"/>
              <p:cNvSpPr/>
              <p:nvPr/>
            </p:nvSpPr>
            <p:spPr>
              <a:xfrm>
                <a:off x="3000544" y="1136170"/>
                <a:ext cx="202935" cy="60470"/>
              </a:xfrm>
              <a:custGeom>
                <a:rect b="b" l="l" r="r" t="t"/>
                <a:pathLst>
                  <a:path extrusionOk="0" h="3107" w="10427">
                    <a:moveTo>
                      <a:pt x="5236" y="0"/>
                    </a:moveTo>
                    <a:lnTo>
                      <a:pt x="1" y="2973"/>
                    </a:lnTo>
                    <a:lnTo>
                      <a:pt x="222" y="3106"/>
                    </a:lnTo>
                    <a:lnTo>
                      <a:pt x="5236" y="222"/>
                    </a:lnTo>
                    <a:lnTo>
                      <a:pt x="10205" y="3106"/>
                    </a:lnTo>
                    <a:lnTo>
                      <a:pt x="10427" y="2973"/>
                    </a:lnTo>
                    <a:lnTo>
                      <a:pt x="5236" y="0"/>
                    </a:lnTo>
                    <a:close/>
                  </a:path>
                </a:pathLst>
              </a:custGeom>
              <a:solidFill>
                <a:srgbClr val="DBA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4"/>
              <p:cNvSpPr/>
              <p:nvPr/>
            </p:nvSpPr>
            <p:spPr>
              <a:xfrm>
                <a:off x="3004865" y="1140491"/>
                <a:ext cx="194314" cy="112260"/>
              </a:xfrm>
              <a:custGeom>
                <a:rect b="b" l="l" r="r" t="t"/>
                <a:pathLst>
                  <a:path extrusionOk="0" h="5768" w="9984">
                    <a:moveTo>
                      <a:pt x="5014" y="0"/>
                    </a:moveTo>
                    <a:lnTo>
                      <a:pt x="0" y="2884"/>
                    </a:lnTo>
                    <a:lnTo>
                      <a:pt x="5014" y="5768"/>
                    </a:lnTo>
                    <a:lnTo>
                      <a:pt x="9983" y="2884"/>
                    </a:lnTo>
                    <a:lnTo>
                      <a:pt x="5014" y="0"/>
                    </a:lnTo>
                    <a:close/>
                  </a:path>
                </a:pathLst>
              </a:custGeom>
              <a:solidFill>
                <a:srgbClr val="E8B6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4"/>
              <p:cNvSpPr/>
              <p:nvPr/>
            </p:nvSpPr>
            <p:spPr>
              <a:xfrm>
                <a:off x="3183609" y="1235468"/>
                <a:ext cx="19871" cy="51829"/>
              </a:xfrm>
              <a:custGeom>
                <a:rect b="b" l="l" r="r" t="t"/>
                <a:pathLst>
                  <a:path extrusionOk="0" h="2663" w="1021">
                    <a:moveTo>
                      <a:pt x="1021" y="1"/>
                    </a:moveTo>
                    <a:lnTo>
                      <a:pt x="1" y="622"/>
                    </a:lnTo>
                    <a:lnTo>
                      <a:pt x="1" y="2663"/>
                    </a:lnTo>
                    <a:lnTo>
                      <a:pt x="1021" y="2042"/>
                    </a:lnTo>
                    <a:lnTo>
                      <a:pt x="10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4"/>
              <p:cNvSpPr/>
              <p:nvPr/>
            </p:nvSpPr>
            <p:spPr>
              <a:xfrm>
                <a:off x="3153383" y="1252731"/>
                <a:ext cx="20747" cy="51848"/>
              </a:xfrm>
              <a:custGeom>
                <a:rect b="b" l="l" r="r" t="t"/>
                <a:pathLst>
                  <a:path extrusionOk="0" h="2664" w="1066">
                    <a:moveTo>
                      <a:pt x="1065" y="1"/>
                    </a:moveTo>
                    <a:lnTo>
                      <a:pt x="1" y="622"/>
                    </a:lnTo>
                    <a:lnTo>
                      <a:pt x="1" y="2663"/>
                    </a:lnTo>
                    <a:lnTo>
                      <a:pt x="1065" y="2042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4"/>
              <p:cNvSpPr/>
              <p:nvPr/>
            </p:nvSpPr>
            <p:spPr>
              <a:xfrm>
                <a:off x="3102431" y="1033408"/>
                <a:ext cx="122653" cy="224539"/>
              </a:xfrm>
              <a:custGeom>
                <a:rect b="b" l="l" r="r" t="t"/>
                <a:pathLst>
                  <a:path extrusionOk="0" h="11537" w="6302">
                    <a:moveTo>
                      <a:pt x="6301" y="0"/>
                    </a:moveTo>
                    <a:lnTo>
                      <a:pt x="1" y="3683"/>
                    </a:lnTo>
                    <a:lnTo>
                      <a:pt x="1" y="11536"/>
                    </a:lnTo>
                    <a:lnTo>
                      <a:pt x="6301" y="7898"/>
                    </a:lnTo>
                    <a:lnTo>
                      <a:pt x="6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4"/>
              <p:cNvSpPr/>
              <p:nvPr/>
            </p:nvSpPr>
            <p:spPr>
              <a:xfrm>
                <a:off x="2979817" y="1033408"/>
                <a:ext cx="122633" cy="224539"/>
              </a:xfrm>
              <a:custGeom>
                <a:rect b="b" l="l" r="r" t="t"/>
                <a:pathLst>
                  <a:path extrusionOk="0" h="11537" w="6301">
                    <a:moveTo>
                      <a:pt x="1" y="0"/>
                    </a:moveTo>
                    <a:lnTo>
                      <a:pt x="1" y="7898"/>
                    </a:lnTo>
                    <a:lnTo>
                      <a:pt x="6301" y="11536"/>
                    </a:lnTo>
                    <a:lnTo>
                      <a:pt x="6301" y="36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4"/>
              <p:cNvSpPr/>
              <p:nvPr/>
            </p:nvSpPr>
            <p:spPr>
              <a:xfrm>
                <a:off x="2991903" y="1056724"/>
                <a:ext cx="98461" cy="179619"/>
              </a:xfrm>
              <a:custGeom>
                <a:rect b="b" l="l" r="r" t="t"/>
                <a:pathLst>
                  <a:path extrusionOk="0" h="9229" w="5059">
                    <a:moveTo>
                      <a:pt x="1" y="0"/>
                    </a:moveTo>
                    <a:lnTo>
                      <a:pt x="1" y="6301"/>
                    </a:lnTo>
                    <a:lnTo>
                      <a:pt x="5059" y="9229"/>
                    </a:lnTo>
                    <a:lnTo>
                      <a:pt x="5059" y="9007"/>
                    </a:lnTo>
                    <a:lnTo>
                      <a:pt x="178" y="6168"/>
                    </a:lnTo>
                    <a:lnTo>
                      <a:pt x="178" y="1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4"/>
              <p:cNvSpPr/>
              <p:nvPr/>
            </p:nvSpPr>
            <p:spPr>
              <a:xfrm>
                <a:off x="2995367" y="1059313"/>
                <a:ext cx="94996" cy="172730"/>
              </a:xfrm>
              <a:custGeom>
                <a:rect b="b" l="l" r="r" t="t"/>
                <a:pathLst>
                  <a:path extrusionOk="0" h="8875" w="4881">
                    <a:moveTo>
                      <a:pt x="0" y="1"/>
                    </a:moveTo>
                    <a:lnTo>
                      <a:pt x="0" y="6035"/>
                    </a:lnTo>
                    <a:lnTo>
                      <a:pt x="4881" y="8874"/>
                    </a:lnTo>
                    <a:lnTo>
                      <a:pt x="4836" y="279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4"/>
              <p:cNvSpPr/>
              <p:nvPr/>
            </p:nvSpPr>
            <p:spPr>
              <a:xfrm>
                <a:off x="3054086" y="1162075"/>
                <a:ext cx="26780" cy="55274"/>
              </a:xfrm>
              <a:custGeom>
                <a:rect b="b" l="l" r="r" t="t"/>
                <a:pathLst>
                  <a:path extrusionOk="0" h="2840" w="1376">
                    <a:moveTo>
                      <a:pt x="0" y="0"/>
                    </a:moveTo>
                    <a:lnTo>
                      <a:pt x="0" y="2041"/>
                    </a:lnTo>
                    <a:lnTo>
                      <a:pt x="1376" y="2840"/>
                    </a:lnTo>
                    <a:lnTo>
                      <a:pt x="1376" y="7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4"/>
              <p:cNvSpPr/>
              <p:nvPr/>
            </p:nvSpPr>
            <p:spPr>
              <a:xfrm>
                <a:off x="3114536" y="1056724"/>
                <a:ext cx="98461" cy="179619"/>
              </a:xfrm>
              <a:custGeom>
                <a:rect b="b" l="l" r="r" t="t"/>
                <a:pathLst>
                  <a:path extrusionOk="0" h="9229" w="5059">
                    <a:moveTo>
                      <a:pt x="5058" y="0"/>
                    </a:moveTo>
                    <a:lnTo>
                      <a:pt x="4836" y="134"/>
                    </a:lnTo>
                    <a:lnTo>
                      <a:pt x="4836" y="6168"/>
                    </a:lnTo>
                    <a:lnTo>
                      <a:pt x="0" y="9007"/>
                    </a:lnTo>
                    <a:lnTo>
                      <a:pt x="0" y="9229"/>
                    </a:lnTo>
                    <a:lnTo>
                      <a:pt x="5058" y="6301"/>
                    </a:lnTo>
                    <a:lnTo>
                      <a:pt x="50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4"/>
              <p:cNvSpPr/>
              <p:nvPr/>
            </p:nvSpPr>
            <p:spPr>
              <a:xfrm>
                <a:off x="3114536" y="1059313"/>
                <a:ext cx="94140" cy="172730"/>
              </a:xfrm>
              <a:custGeom>
                <a:rect b="b" l="l" r="r" t="t"/>
                <a:pathLst>
                  <a:path extrusionOk="0" h="8875" w="4837">
                    <a:moveTo>
                      <a:pt x="4836" y="1"/>
                    </a:moveTo>
                    <a:lnTo>
                      <a:pt x="0" y="2796"/>
                    </a:lnTo>
                    <a:lnTo>
                      <a:pt x="0" y="8874"/>
                    </a:lnTo>
                    <a:lnTo>
                      <a:pt x="4836" y="6035"/>
                    </a:lnTo>
                    <a:lnTo>
                      <a:pt x="48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4"/>
              <p:cNvSpPr/>
              <p:nvPr/>
            </p:nvSpPr>
            <p:spPr>
              <a:xfrm>
                <a:off x="2979817" y="962604"/>
                <a:ext cx="245266" cy="142504"/>
              </a:xfrm>
              <a:custGeom>
                <a:rect b="b" l="l" r="r" t="t"/>
                <a:pathLst>
                  <a:path extrusionOk="0" h="7322" w="12602">
                    <a:moveTo>
                      <a:pt x="6301" y="0"/>
                    </a:moveTo>
                    <a:lnTo>
                      <a:pt x="1" y="3638"/>
                    </a:lnTo>
                    <a:lnTo>
                      <a:pt x="6301" y="7321"/>
                    </a:lnTo>
                    <a:lnTo>
                      <a:pt x="12601" y="3638"/>
                    </a:lnTo>
                    <a:lnTo>
                      <a:pt x="6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4"/>
              <p:cNvSpPr/>
              <p:nvPr/>
            </p:nvSpPr>
            <p:spPr>
              <a:xfrm>
                <a:off x="3000544" y="973834"/>
                <a:ext cx="202935" cy="61326"/>
              </a:xfrm>
              <a:custGeom>
                <a:rect b="b" l="l" r="r" t="t"/>
                <a:pathLst>
                  <a:path extrusionOk="0" h="3151" w="10427">
                    <a:moveTo>
                      <a:pt x="5236" y="0"/>
                    </a:moveTo>
                    <a:lnTo>
                      <a:pt x="1" y="3017"/>
                    </a:lnTo>
                    <a:lnTo>
                      <a:pt x="222" y="3150"/>
                    </a:lnTo>
                    <a:lnTo>
                      <a:pt x="5236" y="266"/>
                    </a:lnTo>
                    <a:lnTo>
                      <a:pt x="10205" y="3150"/>
                    </a:lnTo>
                    <a:lnTo>
                      <a:pt x="10427" y="3017"/>
                    </a:lnTo>
                    <a:lnTo>
                      <a:pt x="5236" y="0"/>
                    </a:lnTo>
                    <a:close/>
                  </a:path>
                </a:pathLst>
              </a:custGeom>
              <a:solidFill>
                <a:srgbClr val="DBA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4"/>
              <p:cNvSpPr/>
              <p:nvPr/>
            </p:nvSpPr>
            <p:spPr>
              <a:xfrm>
                <a:off x="3004865" y="979011"/>
                <a:ext cx="194314" cy="112279"/>
              </a:xfrm>
              <a:custGeom>
                <a:rect b="b" l="l" r="r" t="t"/>
                <a:pathLst>
                  <a:path extrusionOk="0" h="5769" w="9984">
                    <a:moveTo>
                      <a:pt x="5014" y="0"/>
                    </a:moveTo>
                    <a:lnTo>
                      <a:pt x="0" y="2884"/>
                    </a:lnTo>
                    <a:lnTo>
                      <a:pt x="5014" y="5768"/>
                    </a:lnTo>
                    <a:lnTo>
                      <a:pt x="9983" y="2884"/>
                    </a:lnTo>
                    <a:lnTo>
                      <a:pt x="5014" y="0"/>
                    </a:lnTo>
                    <a:close/>
                  </a:path>
                </a:pathLst>
              </a:custGeom>
              <a:solidFill>
                <a:srgbClr val="E8B6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4"/>
              <p:cNvSpPr/>
              <p:nvPr/>
            </p:nvSpPr>
            <p:spPr>
              <a:xfrm>
                <a:off x="3183609" y="1073988"/>
                <a:ext cx="19871" cy="51829"/>
              </a:xfrm>
              <a:custGeom>
                <a:rect b="b" l="l" r="r" t="t"/>
                <a:pathLst>
                  <a:path extrusionOk="0" h="2663" w="1021">
                    <a:moveTo>
                      <a:pt x="1021" y="1"/>
                    </a:moveTo>
                    <a:lnTo>
                      <a:pt x="1" y="622"/>
                    </a:lnTo>
                    <a:lnTo>
                      <a:pt x="1" y="2663"/>
                    </a:lnTo>
                    <a:lnTo>
                      <a:pt x="1021" y="2042"/>
                    </a:lnTo>
                    <a:lnTo>
                      <a:pt x="10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4"/>
              <p:cNvSpPr/>
              <p:nvPr/>
            </p:nvSpPr>
            <p:spPr>
              <a:xfrm>
                <a:off x="3153383" y="1091270"/>
                <a:ext cx="20747" cy="51829"/>
              </a:xfrm>
              <a:custGeom>
                <a:rect b="b" l="l" r="r" t="t"/>
                <a:pathLst>
                  <a:path extrusionOk="0" h="2663" w="1066">
                    <a:moveTo>
                      <a:pt x="1065" y="0"/>
                    </a:moveTo>
                    <a:lnTo>
                      <a:pt x="1" y="621"/>
                    </a:lnTo>
                    <a:lnTo>
                      <a:pt x="1" y="2662"/>
                    </a:lnTo>
                    <a:lnTo>
                      <a:pt x="1065" y="2041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4"/>
              <p:cNvSpPr/>
              <p:nvPr/>
            </p:nvSpPr>
            <p:spPr>
              <a:xfrm>
                <a:off x="3102431" y="871072"/>
                <a:ext cx="122653" cy="224519"/>
              </a:xfrm>
              <a:custGeom>
                <a:rect b="b" l="l" r="r" t="t"/>
                <a:pathLst>
                  <a:path extrusionOk="0" h="11536" w="6302">
                    <a:moveTo>
                      <a:pt x="6301" y="0"/>
                    </a:moveTo>
                    <a:lnTo>
                      <a:pt x="1" y="3638"/>
                    </a:lnTo>
                    <a:lnTo>
                      <a:pt x="1" y="11536"/>
                    </a:lnTo>
                    <a:lnTo>
                      <a:pt x="6301" y="7898"/>
                    </a:lnTo>
                    <a:lnTo>
                      <a:pt x="6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4"/>
              <p:cNvSpPr/>
              <p:nvPr/>
            </p:nvSpPr>
            <p:spPr>
              <a:xfrm>
                <a:off x="2979817" y="871072"/>
                <a:ext cx="122633" cy="224519"/>
              </a:xfrm>
              <a:custGeom>
                <a:rect b="b" l="l" r="r" t="t"/>
                <a:pathLst>
                  <a:path extrusionOk="0" h="11536" w="6301">
                    <a:moveTo>
                      <a:pt x="1" y="0"/>
                    </a:moveTo>
                    <a:lnTo>
                      <a:pt x="1" y="7898"/>
                    </a:lnTo>
                    <a:lnTo>
                      <a:pt x="6301" y="11536"/>
                    </a:lnTo>
                    <a:lnTo>
                      <a:pt x="6301" y="36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4"/>
              <p:cNvSpPr/>
              <p:nvPr/>
            </p:nvSpPr>
            <p:spPr>
              <a:xfrm>
                <a:off x="2991903" y="894388"/>
                <a:ext cx="98461" cy="179619"/>
              </a:xfrm>
              <a:custGeom>
                <a:rect b="b" l="l" r="r" t="t"/>
                <a:pathLst>
                  <a:path extrusionOk="0" h="9229" w="5059">
                    <a:moveTo>
                      <a:pt x="1" y="0"/>
                    </a:moveTo>
                    <a:lnTo>
                      <a:pt x="1" y="6300"/>
                    </a:lnTo>
                    <a:lnTo>
                      <a:pt x="5059" y="9229"/>
                    </a:lnTo>
                    <a:lnTo>
                      <a:pt x="5059" y="9007"/>
                    </a:lnTo>
                    <a:lnTo>
                      <a:pt x="178" y="6167"/>
                    </a:lnTo>
                    <a:lnTo>
                      <a:pt x="178" y="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4"/>
              <p:cNvSpPr/>
              <p:nvPr/>
            </p:nvSpPr>
            <p:spPr>
              <a:xfrm>
                <a:off x="2995367" y="896100"/>
                <a:ext cx="94996" cy="173586"/>
              </a:xfrm>
              <a:custGeom>
                <a:rect b="b" l="l" r="r" t="t"/>
                <a:pathLst>
                  <a:path extrusionOk="0" h="8919" w="4881">
                    <a:moveTo>
                      <a:pt x="0" y="1"/>
                    </a:moveTo>
                    <a:lnTo>
                      <a:pt x="0" y="6079"/>
                    </a:lnTo>
                    <a:lnTo>
                      <a:pt x="4881" y="8919"/>
                    </a:lnTo>
                    <a:lnTo>
                      <a:pt x="4836" y="28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4"/>
              <p:cNvSpPr/>
              <p:nvPr/>
            </p:nvSpPr>
            <p:spPr>
              <a:xfrm>
                <a:off x="3054086" y="999738"/>
                <a:ext cx="26780" cy="55274"/>
              </a:xfrm>
              <a:custGeom>
                <a:rect b="b" l="l" r="r" t="t"/>
                <a:pathLst>
                  <a:path extrusionOk="0" h="2840" w="1376">
                    <a:moveTo>
                      <a:pt x="0" y="0"/>
                    </a:moveTo>
                    <a:lnTo>
                      <a:pt x="0" y="2041"/>
                    </a:lnTo>
                    <a:lnTo>
                      <a:pt x="1376" y="2840"/>
                    </a:lnTo>
                    <a:lnTo>
                      <a:pt x="1376" y="7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4"/>
              <p:cNvSpPr/>
              <p:nvPr/>
            </p:nvSpPr>
            <p:spPr>
              <a:xfrm>
                <a:off x="3114536" y="894388"/>
                <a:ext cx="98461" cy="179619"/>
              </a:xfrm>
              <a:custGeom>
                <a:rect b="b" l="l" r="r" t="t"/>
                <a:pathLst>
                  <a:path extrusionOk="0" h="9229" w="5059">
                    <a:moveTo>
                      <a:pt x="5058" y="0"/>
                    </a:moveTo>
                    <a:lnTo>
                      <a:pt x="4836" y="89"/>
                    </a:lnTo>
                    <a:lnTo>
                      <a:pt x="4836" y="6167"/>
                    </a:lnTo>
                    <a:lnTo>
                      <a:pt x="0" y="9007"/>
                    </a:lnTo>
                    <a:lnTo>
                      <a:pt x="0" y="9229"/>
                    </a:lnTo>
                    <a:lnTo>
                      <a:pt x="5058" y="6300"/>
                    </a:lnTo>
                    <a:lnTo>
                      <a:pt x="50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4"/>
              <p:cNvSpPr/>
              <p:nvPr/>
            </p:nvSpPr>
            <p:spPr>
              <a:xfrm>
                <a:off x="3114536" y="896100"/>
                <a:ext cx="94140" cy="173586"/>
              </a:xfrm>
              <a:custGeom>
                <a:rect b="b" l="l" r="r" t="t"/>
                <a:pathLst>
                  <a:path extrusionOk="0" h="8919" w="4837">
                    <a:moveTo>
                      <a:pt x="4836" y="1"/>
                    </a:moveTo>
                    <a:lnTo>
                      <a:pt x="0" y="2841"/>
                    </a:lnTo>
                    <a:lnTo>
                      <a:pt x="0" y="8919"/>
                    </a:lnTo>
                    <a:lnTo>
                      <a:pt x="4836" y="6079"/>
                    </a:lnTo>
                    <a:lnTo>
                      <a:pt x="48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4"/>
              <p:cNvSpPr/>
              <p:nvPr/>
            </p:nvSpPr>
            <p:spPr>
              <a:xfrm>
                <a:off x="2979817" y="800267"/>
                <a:ext cx="245266" cy="141629"/>
              </a:xfrm>
              <a:custGeom>
                <a:rect b="b" l="l" r="r" t="t"/>
                <a:pathLst>
                  <a:path extrusionOk="0" h="7277" w="12602">
                    <a:moveTo>
                      <a:pt x="6301" y="0"/>
                    </a:moveTo>
                    <a:lnTo>
                      <a:pt x="1" y="3638"/>
                    </a:lnTo>
                    <a:lnTo>
                      <a:pt x="6301" y="7276"/>
                    </a:lnTo>
                    <a:lnTo>
                      <a:pt x="12601" y="3638"/>
                    </a:lnTo>
                    <a:lnTo>
                      <a:pt x="6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4"/>
              <p:cNvSpPr/>
              <p:nvPr/>
            </p:nvSpPr>
            <p:spPr>
              <a:xfrm>
                <a:off x="3000544" y="811477"/>
                <a:ext cx="202935" cy="61346"/>
              </a:xfrm>
              <a:custGeom>
                <a:rect b="b" l="l" r="r" t="t"/>
                <a:pathLst>
                  <a:path extrusionOk="0" h="3152" w="10427">
                    <a:moveTo>
                      <a:pt x="5236" y="1"/>
                    </a:moveTo>
                    <a:lnTo>
                      <a:pt x="1" y="3018"/>
                    </a:lnTo>
                    <a:lnTo>
                      <a:pt x="222" y="3151"/>
                    </a:lnTo>
                    <a:lnTo>
                      <a:pt x="5236" y="267"/>
                    </a:lnTo>
                    <a:lnTo>
                      <a:pt x="10205" y="3151"/>
                    </a:lnTo>
                    <a:lnTo>
                      <a:pt x="10427" y="3018"/>
                    </a:lnTo>
                    <a:lnTo>
                      <a:pt x="52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4"/>
              <p:cNvSpPr/>
              <p:nvPr/>
            </p:nvSpPr>
            <p:spPr>
              <a:xfrm>
                <a:off x="3004865" y="816674"/>
                <a:ext cx="194314" cy="112260"/>
              </a:xfrm>
              <a:custGeom>
                <a:rect b="b" l="l" r="r" t="t"/>
                <a:pathLst>
                  <a:path extrusionOk="0" h="5768" w="9984">
                    <a:moveTo>
                      <a:pt x="5014" y="0"/>
                    </a:moveTo>
                    <a:lnTo>
                      <a:pt x="0" y="2884"/>
                    </a:lnTo>
                    <a:lnTo>
                      <a:pt x="5014" y="5768"/>
                    </a:lnTo>
                    <a:lnTo>
                      <a:pt x="9983" y="2884"/>
                    </a:lnTo>
                    <a:lnTo>
                      <a:pt x="50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4"/>
              <p:cNvSpPr/>
              <p:nvPr/>
            </p:nvSpPr>
            <p:spPr>
              <a:xfrm>
                <a:off x="3183609" y="911651"/>
                <a:ext cx="19871" cy="51829"/>
              </a:xfrm>
              <a:custGeom>
                <a:rect b="b" l="l" r="r" t="t"/>
                <a:pathLst>
                  <a:path extrusionOk="0" h="2663" w="1021">
                    <a:moveTo>
                      <a:pt x="1021" y="1"/>
                    </a:moveTo>
                    <a:lnTo>
                      <a:pt x="1" y="622"/>
                    </a:lnTo>
                    <a:lnTo>
                      <a:pt x="1" y="2663"/>
                    </a:lnTo>
                    <a:lnTo>
                      <a:pt x="1021" y="2042"/>
                    </a:lnTo>
                    <a:lnTo>
                      <a:pt x="10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4"/>
              <p:cNvSpPr/>
              <p:nvPr/>
            </p:nvSpPr>
            <p:spPr>
              <a:xfrm>
                <a:off x="3153383" y="928914"/>
                <a:ext cx="20747" cy="50972"/>
              </a:xfrm>
              <a:custGeom>
                <a:rect b="b" l="l" r="r" t="t"/>
                <a:pathLst>
                  <a:path extrusionOk="0" h="2619" w="1066">
                    <a:moveTo>
                      <a:pt x="1065" y="1"/>
                    </a:moveTo>
                    <a:lnTo>
                      <a:pt x="1" y="578"/>
                    </a:lnTo>
                    <a:lnTo>
                      <a:pt x="1" y="2619"/>
                    </a:lnTo>
                    <a:lnTo>
                      <a:pt x="1065" y="2042"/>
                    </a:lnTo>
                    <a:lnTo>
                      <a:pt x="10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47" name="Google Shape;447;p34"/>
          <p:cNvCxnSpPr/>
          <p:nvPr/>
        </p:nvCxnSpPr>
        <p:spPr>
          <a:xfrm>
            <a:off x="460475" y="3775300"/>
            <a:ext cx="82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5"/>
          <p:cNvSpPr/>
          <p:nvPr/>
        </p:nvSpPr>
        <p:spPr>
          <a:xfrm>
            <a:off x="4572050" y="457125"/>
            <a:ext cx="4111500" cy="387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5"/>
          <p:cNvSpPr txBox="1"/>
          <p:nvPr>
            <p:ph idx="1" type="subTitle"/>
          </p:nvPr>
        </p:nvSpPr>
        <p:spPr>
          <a:xfrm>
            <a:off x="4874000" y="2434574"/>
            <a:ext cx="35076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Hyperlocal has taken off in India, but demand prediction remains a challenge. Can AI help with inventory management?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54" name="Google Shape;454;p35"/>
          <p:cNvSpPr txBox="1"/>
          <p:nvPr>
            <p:ph type="title"/>
          </p:nvPr>
        </p:nvSpPr>
        <p:spPr>
          <a:xfrm>
            <a:off x="4874000" y="1112148"/>
            <a:ext cx="3507600" cy="13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STATEMENT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55" name="Google Shape;455;p35"/>
          <p:cNvGrpSpPr/>
          <p:nvPr/>
        </p:nvGrpSpPr>
        <p:grpSpPr>
          <a:xfrm>
            <a:off x="822293" y="775317"/>
            <a:ext cx="3208758" cy="3243515"/>
            <a:chOff x="460524" y="775317"/>
            <a:chExt cx="3208758" cy="3243515"/>
          </a:xfrm>
        </p:grpSpPr>
        <p:sp>
          <p:nvSpPr>
            <p:cNvPr id="456" name="Google Shape;456;p35"/>
            <p:cNvSpPr/>
            <p:nvPr/>
          </p:nvSpPr>
          <p:spPr>
            <a:xfrm>
              <a:off x="460524" y="2166141"/>
              <a:ext cx="3208758" cy="1852692"/>
            </a:xfrm>
            <a:custGeom>
              <a:rect b="b" l="l" r="r" t="t"/>
              <a:pathLst>
                <a:path extrusionOk="0" h="119240" w="206517">
                  <a:moveTo>
                    <a:pt x="130841" y="1"/>
                  </a:moveTo>
                  <a:lnTo>
                    <a:pt x="0" y="75563"/>
                  </a:lnTo>
                  <a:lnTo>
                    <a:pt x="75676" y="119240"/>
                  </a:lnTo>
                  <a:lnTo>
                    <a:pt x="206517" y="43715"/>
                  </a:lnTo>
                  <a:lnTo>
                    <a:pt x="1308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460524" y="2688667"/>
              <a:ext cx="3208758" cy="1231207"/>
            </a:xfrm>
            <a:custGeom>
              <a:rect b="b" l="l" r="r" t="t"/>
              <a:pathLst>
                <a:path extrusionOk="0" h="79241" w="206517">
                  <a:moveTo>
                    <a:pt x="206517" y="0"/>
                  </a:moveTo>
                  <a:lnTo>
                    <a:pt x="0" y="31848"/>
                  </a:lnTo>
                  <a:lnTo>
                    <a:pt x="0" y="35526"/>
                  </a:lnTo>
                  <a:lnTo>
                    <a:pt x="75676" y="79240"/>
                  </a:lnTo>
                  <a:lnTo>
                    <a:pt x="206517" y="3678"/>
                  </a:lnTo>
                  <a:lnTo>
                    <a:pt x="2065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460524" y="2010036"/>
              <a:ext cx="3208758" cy="1852101"/>
            </a:xfrm>
            <a:custGeom>
              <a:rect b="b" l="l" r="r" t="t"/>
              <a:pathLst>
                <a:path extrusionOk="0" h="119202" w="206517">
                  <a:moveTo>
                    <a:pt x="130841" y="0"/>
                  </a:moveTo>
                  <a:lnTo>
                    <a:pt x="0" y="75525"/>
                  </a:lnTo>
                  <a:lnTo>
                    <a:pt x="75676" y="119202"/>
                  </a:lnTo>
                  <a:lnTo>
                    <a:pt x="206517" y="43677"/>
                  </a:lnTo>
                  <a:lnTo>
                    <a:pt x="1308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460524" y="3183490"/>
              <a:ext cx="1175831" cy="736384"/>
            </a:xfrm>
            <a:custGeom>
              <a:rect b="b" l="l" r="r" t="t"/>
              <a:pathLst>
                <a:path extrusionOk="0" h="47394" w="75677">
                  <a:moveTo>
                    <a:pt x="0" y="1"/>
                  </a:moveTo>
                  <a:lnTo>
                    <a:pt x="0" y="3679"/>
                  </a:lnTo>
                  <a:lnTo>
                    <a:pt x="75676" y="47393"/>
                  </a:lnTo>
                  <a:lnTo>
                    <a:pt x="75676" y="436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1636340" y="3302492"/>
              <a:ext cx="969058" cy="617383"/>
            </a:xfrm>
            <a:custGeom>
              <a:rect b="b" l="l" r="r" t="t"/>
              <a:pathLst>
                <a:path extrusionOk="0" h="39735" w="62369">
                  <a:moveTo>
                    <a:pt x="62368" y="1"/>
                  </a:moveTo>
                  <a:lnTo>
                    <a:pt x="0" y="36019"/>
                  </a:lnTo>
                  <a:lnTo>
                    <a:pt x="0" y="39734"/>
                  </a:lnTo>
                  <a:lnTo>
                    <a:pt x="62368" y="3716"/>
                  </a:lnTo>
                  <a:lnTo>
                    <a:pt x="62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2105246" y="2061869"/>
              <a:ext cx="1452710" cy="838885"/>
            </a:xfrm>
            <a:custGeom>
              <a:rect b="b" l="l" r="r" t="t"/>
              <a:pathLst>
                <a:path extrusionOk="0" h="53991" w="93497">
                  <a:moveTo>
                    <a:pt x="27412" y="1"/>
                  </a:moveTo>
                  <a:lnTo>
                    <a:pt x="0" y="15811"/>
                  </a:lnTo>
                  <a:lnTo>
                    <a:pt x="66084" y="53990"/>
                  </a:lnTo>
                  <a:lnTo>
                    <a:pt x="93496" y="38142"/>
                  </a:lnTo>
                  <a:lnTo>
                    <a:pt x="27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2494631" y="1122876"/>
              <a:ext cx="36544" cy="952558"/>
            </a:xfrm>
            <a:custGeom>
              <a:rect b="b" l="l" r="r" t="t"/>
              <a:pathLst>
                <a:path extrusionOk="0" h="61307" w="2352">
                  <a:moveTo>
                    <a:pt x="1024" y="0"/>
                  </a:moveTo>
                  <a:lnTo>
                    <a:pt x="1" y="607"/>
                  </a:lnTo>
                  <a:lnTo>
                    <a:pt x="1" y="60549"/>
                  </a:lnTo>
                  <a:lnTo>
                    <a:pt x="1328" y="61307"/>
                  </a:lnTo>
                  <a:lnTo>
                    <a:pt x="2351" y="758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CC6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2515250" y="1134653"/>
              <a:ext cx="15926" cy="940780"/>
            </a:xfrm>
            <a:custGeom>
              <a:rect b="b" l="l" r="r" t="t"/>
              <a:pathLst>
                <a:path extrusionOk="0" h="60549" w="1025">
                  <a:moveTo>
                    <a:pt x="1024" y="0"/>
                  </a:moveTo>
                  <a:lnTo>
                    <a:pt x="1" y="607"/>
                  </a:lnTo>
                  <a:lnTo>
                    <a:pt x="1" y="60549"/>
                  </a:lnTo>
                  <a:lnTo>
                    <a:pt x="1024" y="59942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ED7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2105837" y="1618289"/>
              <a:ext cx="393518" cy="241546"/>
            </a:xfrm>
            <a:custGeom>
              <a:rect b="b" l="l" r="r" t="t"/>
              <a:pathLst>
                <a:path extrusionOk="0" h="15546" w="25327">
                  <a:moveTo>
                    <a:pt x="25327" y="1"/>
                  </a:moveTo>
                  <a:lnTo>
                    <a:pt x="0" y="14636"/>
                  </a:lnTo>
                  <a:lnTo>
                    <a:pt x="0" y="15545"/>
                  </a:lnTo>
                  <a:lnTo>
                    <a:pt x="25327" y="911"/>
                  </a:lnTo>
                  <a:lnTo>
                    <a:pt x="25327" y="1"/>
                  </a:lnTo>
                  <a:close/>
                </a:path>
              </a:pathLst>
            </a:custGeom>
            <a:solidFill>
              <a:srgbClr val="ED7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2105837" y="1965847"/>
              <a:ext cx="393518" cy="241546"/>
            </a:xfrm>
            <a:custGeom>
              <a:rect b="b" l="l" r="r" t="t"/>
              <a:pathLst>
                <a:path extrusionOk="0" h="15546" w="25327">
                  <a:moveTo>
                    <a:pt x="25327" y="1"/>
                  </a:moveTo>
                  <a:lnTo>
                    <a:pt x="0" y="14636"/>
                  </a:lnTo>
                  <a:lnTo>
                    <a:pt x="0" y="15546"/>
                  </a:lnTo>
                  <a:lnTo>
                    <a:pt x="25327" y="911"/>
                  </a:lnTo>
                  <a:lnTo>
                    <a:pt x="25327" y="1"/>
                  </a:lnTo>
                  <a:close/>
                </a:path>
              </a:pathLst>
            </a:custGeom>
            <a:solidFill>
              <a:srgbClr val="ED7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2105837" y="1618289"/>
              <a:ext cx="409429" cy="236838"/>
            </a:xfrm>
            <a:custGeom>
              <a:rect b="b" l="l" r="r" t="t"/>
              <a:pathLst>
                <a:path extrusionOk="0" h="15243" w="26351">
                  <a:moveTo>
                    <a:pt x="25327" y="1"/>
                  </a:moveTo>
                  <a:lnTo>
                    <a:pt x="0" y="14636"/>
                  </a:lnTo>
                  <a:lnTo>
                    <a:pt x="986" y="15242"/>
                  </a:lnTo>
                  <a:lnTo>
                    <a:pt x="26351" y="607"/>
                  </a:lnTo>
                  <a:lnTo>
                    <a:pt x="25327" y="1"/>
                  </a:lnTo>
                  <a:close/>
                </a:path>
              </a:pathLst>
            </a:custGeom>
            <a:solidFill>
              <a:srgbClr val="FF9A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2105837" y="1501058"/>
              <a:ext cx="404130" cy="129039"/>
            </a:xfrm>
            <a:custGeom>
              <a:rect b="b" l="l" r="r" t="t"/>
              <a:pathLst>
                <a:path extrusionOk="0" h="8305" w="26010">
                  <a:moveTo>
                    <a:pt x="1252" y="1"/>
                  </a:moveTo>
                  <a:lnTo>
                    <a:pt x="0" y="721"/>
                  </a:lnTo>
                  <a:lnTo>
                    <a:pt x="24076" y="8304"/>
                  </a:lnTo>
                  <a:lnTo>
                    <a:pt x="26009" y="7925"/>
                  </a:lnTo>
                  <a:lnTo>
                    <a:pt x="25327" y="7546"/>
                  </a:lnTo>
                  <a:lnTo>
                    <a:pt x="1252" y="1"/>
                  </a:lnTo>
                  <a:close/>
                </a:path>
              </a:pathLst>
            </a:custGeom>
            <a:solidFill>
              <a:srgbClr val="CF7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2105837" y="1965847"/>
              <a:ext cx="409429" cy="236248"/>
            </a:xfrm>
            <a:custGeom>
              <a:rect b="b" l="l" r="r" t="t"/>
              <a:pathLst>
                <a:path extrusionOk="0" h="15205" w="26351">
                  <a:moveTo>
                    <a:pt x="25327" y="1"/>
                  </a:moveTo>
                  <a:lnTo>
                    <a:pt x="0" y="14636"/>
                  </a:lnTo>
                  <a:lnTo>
                    <a:pt x="986" y="15204"/>
                  </a:lnTo>
                  <a:lnTo>
                    <a:pt x="26351" y="570"/>
                  </a:lnTo>
                  <a:lnTo>
                    <a:pt x="25327" y="1"/>
                  </a:lnTo>
                  <a:close/>
                </a:path>
              </a:pathLst>
            </a:custGeom>
            <a:solidFill>
              <a:srgbClr val="FF9A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2121157" y="1627720"/>
              <a:ext cx="394109" cy="240956"/>
            </a:xfrm>
            <a:custGeom>
              <a:rect b="b" l="l" r="r" t="t"/>
              <a:pathLst>
                <a:path extrusionOk="0" h="15508" w="25365">
                  <a:moveTo>
                    <a:pt x="25365" y="0"/>
                  </a:moveTo>
                  <a:lnTo>
                    <a:pt x="0" y="14635"/>
                  </a:lnTo>
                  <a:lnTo>
                    <a:pt x="0" y="15507"/>
                  </a:lnTo>
                  <a:lnTo>
                    <a:pt x="25365" y="872"/>
                  </a:lnTo>
                  <a:lnTo>
                    <a:pt x="25365" y="0"/>
                  </a:lnTo>
                  <a:close/>
                </a:path>
              </a:pathLst>
            </a:custGeom>
            <a:solidFill>
              <a:srgbClr val="ED7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2121157" y="1974688"/>
              <a:ext cx="394109" cy="241546"/>
            </a:xfrm>
            <a:custGeom>
              <a:rect b="b" l="l" r="r" t="t"/>
              <a:pathLst>
                <a:path extrusionOk="0" h="15546" w="25365">
                  <a:moveTo>
                    <a:pt x="25365" y="1"/>
                  </a:moveTo>
                  <a:lnTo>
                    <a:pt x="0" y="14635"/>
                  </a:lnTo>
                  <a:lnTo>
                    <a:pt x="0" y="15545"/>
                  </a:lnTo>
                  <a:lnTo>
                    <a:pt x="25365" y="911"/>
                  </a:lnTo>
                  <a:lnTo>
                    <a:pt x="25365" y="1"/>
                  </a:lnTo>
                  <a:close/>
                </a:path>
              </a:pathLst>
            </a:custGeom>
            <a:solidFill>
              <a:srgbClr val="ED7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2084628" y="1359683"/>
              <a:ext cx="36544" cy="952573"/>
            </a:xfrm>
            <a:custGeom>
              <a:rect b="b" l="l" r="r" t="t"/>
              <a:pathLst>
                <a:path extrusionOk="0" h="61308" w="2352">
                  <a:moveTo>
                    <a:pt x="1024" y="1"/>
                  </a:moveTo>
                  <a:lnTo>
                    <a:pt x="1" y="569"/>
                  </a:lnTo>
                  <a:lnTo>
                    <a:pt x="1" y="60511"/>
                  </a:lnTo>
                  <a:lnTo>
                    <a:pt x="1327" y="61307"/>
                  </a:lnTo>
                  <a:lnTo>
                    <a:pt x="2351" y="759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2105246" y="1371460"/>
              <a:ext cx="15926" cy="940796"/>
            </a:xfrm>
            <a:custGeom>
              <a:rect b="b" l="l" r="r" t="t"/>
              <a:pathLst>
                <a:path extrusionOk="0" h="60550" w="1025">
                  <a:moveTo>
                    <a:pt x="1024" y="1"/>
                  </a:moveTo>
                  <a:lnTo>
                    <a:pt x="0" y="607"/>
                  </a:lnTo>
                  <a:lnTo>
                    <a:pt x="0" y="60549"/>
                  </a:lnTo>
                  <a:lnTo>
                    <a:pt x="1024" y="59943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2115843" y="1506963"/>
              <a:ext cx="394124" cy="129023"/>
            </a:xfrm>
            <a:custGeom>
              <a:rect b="b" l="l" r="r" t="t"/>
              <a:pathLst>
                <a:path extrusionOk="0" h="8304" w="25366">
                  <a:moveTo>
                    <a:pt x="1290" y="0"/>
                  </a:moveTo>
                  <a:lnTo>
                    <a:pt x="1" y="720"/>
                  </a:lnTo>
                  <a:lnTo>
                    <a:pt x="24114" y="8303"/>
                  </a:lnTo>
                  <a:lnTo>
                    <a:pt x="25365" y="7545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ED7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2105837" y="1848632"/>
              <a:ext cx="404130" cy="128433"/>
            </a:xfrm>
            <a:custGeom>
              <a:rect b="b" l="l" r="r" t="t"/>
              <a:pathLst>
                <a:path extrusionOk="0" h="8266" w="26010">
                  <a:moveTo>
                    <a:pt x="1252" y="0"/>
                  </a:moveTo>
                  <a:lnTo>
                    <a:pt x="0" y="720"/>
                  </a:lnTo>
                  <a:lnTo>
                    <a:pt x="24076" y="8265"/>
                  </a:lnTo>
                  <a:lnTo>
                    <a:pt x="26009" y="7924"/>
                  </a:lnTo>
                  <a:lnTo>
                    <a:pt x="25327" y="7545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rgbClr val="CF7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2115843" y="1854521"/>
              <a:ext cx="394124" cy="128433"/>
            </a:xfrm>
            <a:custGeom>
              <a:rect b="b" l="l" r="r" t="t"/>
              <a:pathLst>
                <a:path extrusionOk="0" h="8266" w="25366">
                  <a:moveTo>
                    <a:pt x="1290" y="0"/>
                  </a:moveTo>
                  <a:lnTo>
                    <a:pt x="1" y="721"/>
                  </a:lnTo>
                  <a:lnTo>
                    <a:pt x="24114" y="8265"/>
                  </a:lnTo>
                  <a:lnTo>
                    <a:pt x="25365" y="7545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ED7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2105246" y="1948181"/>
              <a:ext cx="1452710" cy="838870"/>
            </a:xfrm>
            <a:custGeom>
              <a:rect b="b" l="l" r="r" t="t"/>
              <a:pathLst>
                <a:path extrusionOk="0" h="53990" w="93497">
                  <a:moveTo>
                    <a:pt x="27412" y="1"/>
                  </a:moveTo>
                  <a:lnTo>
                    <a:pt x="0" y="15811"/>
                  </a:lnTo>
                  <a:lnTo>
                    <a:pt x="66084" y="53990"/>
                  </a:lnTo>
                  <a:lnTo>
                    <a:pt x="93496" y="38142"/>
                  </a:lnTo>
                  <a:lnTo>
                    <a:pt x="274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2105246" y="2193829"/>
              <a:ext cx="1026796" cy="610903"/>
            </a:xfrm>
            <a:custGeom>
              <a:rect b="b" l="l" r="r" t="t"/>
              <a:pathLst>
                <a:path extrusionOk="0" h="39318" w="66085">
                  <a:moveTo>
                    <a:pt x="0" y="1"/>
                  </a:moveTo>
                  <a:lnTo>
                    <a:pt x="0" y="1138"/>
                  </a:lnTo>
                  <a:lnTo>
                    <a:pt x="66084" y="39317"/>
                  </a:lnTo>
                  <a:lnTo>
                    <a:pt x="66084" y="38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2374464" y="1887507"/>
              <a:ext cx="179676" cy="313407"/>
            </a:xfrm>
            <a:custGeom>
              <a:rect b="b" l="l" r="r" t="t"/>
              <a:pathLst>
                <a:path extrusionOk="0" h="20171" w="11564">
                  <a:moveTo>
                    <a:pt x="0" y="0"/>
                  </a:moveTo>
                  <a:lnTo>
                    <a:pt x="0" y="13498"/>
                  </a:lnTo>
                  <a:lnTo>
                    <a:pt x="11564" y="20171"/>
                  </a:lnTo>
                  <a:lnTo>
                    <a:pt x="11564" y="6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2554125" y="1888098"/>
              <a:ext cx="178510" cy="312816"/>
            </a:xfrm>
            <a:custGeom>
              <a:rect b="b" l="l" r="r" t="t"/>
              <a:pathLst>
                <a:path extrusionOk="0" h="20133" w="11489">
                  <a:moveTo>
                    <a:pt x="11489" y="0"/>
                  </a:moveTo>
                  <a:lnTo>
                    <a:pt x="1" y="6635"/>
                  </a:lnTo>
                  <a:lnTo>
                    <a:pt x="1" y="20133"/>
                  </a:lnTo>
                  <a:lnTo>
                    <a:pt x="11489" y="13498"/>
                  </a:lnTo>
                  <a:lnTo>
                    <a:pt x="11489" y="0"/>
                  </a:lnTo>
                  <a:close/>
                </a:path>
              </a:pathLst>
            </a:custGeom>
            <a:solidFill>
              <a:srgbClr val="AE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2374464" y="1784416"/>
              <a:ext cx="358170" cy="206789"/>
            </a:xfrm>
            <a:custGeom>
              <a:rect b="b" l="l" r="r" t="t"/>
              <a:pathLst>
                <a:path extrusionOk="0" h="13309" w="23052">
                  <a:moveTo>
                    <a:pt x="11488" y="0"/>
                  </a:moveTo>
                  <a:lnTo>
                    <a:pt x="0" y="6635"/>
                  </a:lnTo>
                  <a:lnTo>
                    <a:pt x="11564" y="13308"/>
                  </a:lnTo>
                  <a:lnTo>
                    <a:pt x="23052" y="6673"/>
                  </a:lnTo>
                  <a:lnTo>
                    <a:pt x="11488" y="0"/>
                  </a:lnTo>
                  <a:close/>
                </a:path>
              </a:pathLst>
            </a:custGeom>
            <a:solidFill>
              <a:srgbClr val="E8B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2626001" y="1929925"/>
              <a:ext cx="34773" cy="123135"/>
            </a:xfrm>
            <a:custGeom>
              <a:rect b="b" l="l" r="r" t="t"/>
              <a:pathLst>
                <a:path extrusionOk="0" h="7925" w="2238">
                  <a:moveTo>
                    <a:pt x="2237" y="0"/>
                  </a:moveTo>
                  <a:lnTo>
                    <a:pt x="0" y="1289"/>
                  </a:lnTo>
                  <a:lnTo>
                    <a:pt x="0" y="7924"/>
                  </a:lnTo>
                  <a:lnTo>
                    <a:pt x="2237" y="6635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rgbClr val="D4B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2446325" y="1826243"/>
              <a:ext cx="214449" cy="123725"/>
            </a:xfrm>
            <a:custGeom>
              <a:rect b="b" l="l" r="r" t="t"/>
              <a:pathLst>
                <a:path extrusionOk="0" h="7963" w="13802">
                  <a:moveTo>
                    <a:pt x="2238" y="0"/>
                  </a:moveTo>
                  <a:lnTo>
                    <a:pt x="1" y="1289"/>
                  </a:lnTo>
                  <a:lnTo>
                    <a:pt x="11564" y="7962"/>
                  </a:lnTo>
                  <a:lnTo>
                    <a:pt x="13801" y="6673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rgbClr val="FAD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2185358" y="1997078"/>
              <a:ext cx="179691" cy="312816"/>
            </a:xfrm>
            <a:custGeom>
              <a:rect b="b" l="l" r="r" t="t"/>
              <a:pathLst>
                <a:path extrusionOk="0" h="20133" w="11565">
                  <a:moveTo>
                    <a:pt x="1" y="0"/>
                  </a:moveTo>
                  <a:lnTo>
                    <a:pt x="1" y="13460"/>
                  </a:lnTo>
                  <a:lnTo>
                    <a:pt x="11564" y="20133"/>
                  </a:lnTo>
                  <a:lnTo>
                    <a:pt x="11564" y="66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2365033" y="1997668"/>
              <a:ext cx="177920" cy="312226"/>
            </a:xfrm>
            <a:custGeom>
              <a:rect b="b" l="l" r="r" t="t"/>
              <a:pathLst>
                <a:path extrusionOk="0" h="20095" w="11451">
                  <a:moveTo>
                    <a:pt x="11450" y="0"/>
                  </a:moveTo>
                  <a:lnTo>
                    <a:pt x="0" y="6635"/>
                  </a:lnTo>
                  <a:lnTo>
                    <a:pt x="0" y="20095"/>
                  </a:lnTo>
                  <a:lnTo>
                    <a:pt x="11450" y="13498"/>
                  </a:lnTo>
                  <a:lnTo>
                    <a:pt x="11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2185358" y="1893986"/>
              <a:ext cx="357596" cy="206789"/>
            </a:xfrm>
            <a:custGeom>
              <a:rect b="b" l="l" r="r" t="t"/>
              <a:pathLst>
                <a:path extrusionOk="0" h="13309" w="23015">
                  <a:moveTo>
                    <a:pt x="11489" y="0"/>
                  </a:moveTo>
                  <a:lnTo>
                    <a:pt x="1" y="6635"/>
                  </a:lnTo>
                  <a:lnTo>
                    <a:pt x="11564" y="13308"/>
                  </a:lnTo>
                  <a:lnTo>
                    <a:pt x="23014" y="6673"/>
                  </a:lnTo>
                  <a:lnTo>
                    <a:pt x="11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2436319" y="2038905"/>
              <a:ext cx="35348" cy="123725"/>
            </a:xfrm>
            <a:custGeom>
              <a:rect b="b" l="l" r="r" t="t"/>
              <a:pathLst>
                <a:path extrusionOk="0" h="7963" w="2275">
                  <a:moveTo>
                    <a:pt x="2275" y="0"/>
                  </a:moveTo>
                  <a:lnTo>
                    <a:pt x="0" y="1327"/>
                  </a:lnTo>
                  <a:lnTo>
                    <a:pt x="0" y="7962"/>
                  </a:lnTo>
                  <a:lnTo>
                    <a:pt x="2275" y="6673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D4B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2256644" y="1935223"/>
              <a:ext cx="215023" cy="124316"/>
            </a:xfrm>
            <a:custGeom>
              <a:rect b="b" l="l" r="r" t="t"/>
              <a:pathLst>
                <a:path extrusionOk="0" h="8001" w="13839">
                  <a:moveTo>
                    <a:pt x="2275" y="0"/>
                  </a:moveTo>
                  <a:lnTo>
                    <a:pt x="0" y="1327"/>
                  </a:lnTo>
                  <a:lnTo>
                    <a:pt x="11564" y="8000"/>
                  </a:lnTo>
                  <a:lnTo>
                    <a:pt x="13839" y="6673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FAD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2571806" y="2001785"/>
              <a:ext cx="179676" cy="312816"/>
            </a:xfrm>
            <a:custGeom>
              <a:rect b="b" l="l" r="r" t="t"/>
              <a:pathLst>
                <a:path extrusionOk="0" h="20133" w="11564">
                  <a:moveTo>
                    <a:pt x="0" y="1"/>
                  </a:moveTo>
                  <a:lnTo>
                    <a:pt x="0" y="13460"/>
                  </a:lnTo>
                  <a:lnTo>
                    <a:pt x="11564" y="20133"/>
                  </a:lnTo>
                  <a:lnTo>
                    <a:pt x="11564" y="66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E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2751466" y="2002376"/>
              <a:ext cx="178510" cy="312226"/>
            </a:xfrm>
            <a:custGeom>
              <a:rect b="b" l="l" r="r" t="t"/>
              <a:pathLst>
                <a:path extrusionOk="0" h="20095" w="11489">
                  <a:moveTo>
                    <a:pt x="11489" y="1"/>
                  </a:moveTo>
                  <a:lnTo>
                    <a:pt x="1" y="6636"/>
                  </a:lnTo>
                  <a:lnTo>
                    <a:pt x="1" y="20095"/>
                  </a:lnTo>
                  <a:lnTo>
                    <a:pt x="11489" y="13460"/>
                  </a:lnTo>
                  <a:lnTo>
                    <a:pt x="11489" y="1"/>
                  </a:lnTo>
                  <a:close/>
                </a:path>
              </a:pathLst>
            </a:custGeom>
            <a:solidFill>
              <a:srgbClr val="AE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2571806" y="1898694"/>
              <a:ext cx="358170" cy="206789"/>
            </a:xfrm>
            <a:custGeom>
              <a:rect b="b" l="l" r="r" t="t"/>
              <a:pathLst>
                <a:path extrusionOk="0" h="13309" w="23052">
                  <a:moveTo>
                    <a:pt x="11488" y="1"/>
                  </a:moveTo>
                  <a:lnTo>
                    <a:pt x="0" y="6636"/>
                  </a:lnTo>
                  <a:lnTo>
                    <a:pt x="11564" y="13309"/>
                  </a:lnTo>
                  <a:lnTo>
                    <a:pt x="23052" y="6674"/>
                  </a:lnTo>
                  <a:lnTo>
                    <a:pt x="11488" y="1"/>
                  </a:lnTo>
                  <a:close/>
                </a:path>
              </a:pathLst>
            </a:custGeom>
            <a:solidFill>
              <a:srgbClr val="E8B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2822752" y="2043612"/>
              <a:ext cx="35363" cy="123725"/>
            </a:xfrm>
            <a:custGeom>
              <a:rect b="b" l="l" r="r" t="t"/>
              <a:pathLst>
                <a:path extrusionOk="0" h="7963" w="2276">
                  <a:moveTo>
                    <a:pt x="2275" y="1"/>
                  </a:moveTo>
                  <a:lnTo>
                    <a:pt x="1" y="1290"/>
                  </a:lnTo>
                  <a:lnTo>
                    <a:pt x="1" y="7962"/>
                  </a:lnTo>
                  <a:lnTo>
                    <a:pt x="2275" y="6636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D4B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2643077" y="1939931"/>
              <a:ext cx="215039" cy="123725"/>
            </a:xfrm>
            <a:custGeom>
              <a:rect b="b" l="l" r="r" t="t"/>
              <a:pathLst>
                <a:path extrusionOk="0" h="7963" w="13840">
                  <a:moveTo>
                    <a:pt x="2276" y="1"/>
                  </a:moveTo>
                  <a:lnTo>
                    <a:pt x="1" y="1290"/>
                  </a:lnTo>
                  <a:lnTo>
                    <a:pt x="11565" y="7963"/>
                  </a:lnTo>
                  <a:lnTo>
                    <a:pt x="13839" y="6674"/>
                  </a:lnTo>
                  <a:lnTo>
                    <a:pt x="2276" y="1"/>
                  </a:lnTo>
                  <a:close/>
                </a:path>
              </a:pathLst>
            </a:custGeom>
            <a:solidFill>
              <a:srgbClr val="FAD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2382699" y="2110765"/>
              <a:ext cx="179101" cy="313407"/>
            </a:xfrm>
            <a:custGeom>
              <a:rect b="b" l="l" r="r" t="t"/>
              <a:pathLst>
                <a:path extrusionOk="0" h="20171" w="11527">
                  <a:moveTo>
                    <a:pt x="1" y="1"/>
                  </a:moveTo>
                  <a:lnTo>
                    <a:pt x="1" y="13498"/>
                  </a:lnTo>
                  <a:lnTo>
                    <a:pt x="11527" y="20171"/>
                  </a:lnTo>
                  <a:lnTo>
                    <a:pt x="11527" y="66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2561785" y="2111356"/>
              <a:ext cx="178510" cy="312816"/>
            </a:xfrm>
            <a:custGeom>
              <a:rect b="b" l="l" r="r" t="t"/>
              <a:pathLst>
                <a:path extrusionOk="0" h="20133" w="11489">
                  <a:moveTo>
                    <a:pt x="11489" y="1"/>
                  </a:moveTo>
                  <a:lnTo>
                    <a:pt x="1" y="6636"/>
                  </a:lnTo>
                  <a:lnTo>
                    <a:pt x="1" y="20133"/>
                  </a:lnTo>
                  <a:lnTo>
                    <a:pt x="11489" y="13498"/>
                  </a:lnTo>
                  <a:lnTo>
                    <a:pt x="11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2382699" y="2007674"/>
              <a:ext cx="357596" cy="206789"/>
            </a:xfrm>
            <a:custGeom>
              <a:rect b="b" l="l" r="r" t="t"/>
              <a:pathLst>
                <a:path extrusionOk="0" h="13309" w="23015">
                  <a:moveTo>
                    <a:pt x="11451" y="1"/>
                  </a:moveTo>
                  <a:lnTo>
                    <a:pt x="1" y="6636"/>
                  </a:lnTo>
                  <a:lnTo>
                    <a:pt x="11527" y="13309"/>
                  </a:lnTo>
                  <a:lnTo>
                    <a:pt x="23015" y="6674"/>
                  </a:lnTo>
                  <a:lnTo>
                    <a:pt x="114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2633661" y="2152592"/>
              <a:ext cx="35363" cy="123725"/>
            </a:xfrm>
            <a:custGeom>
              <a:rect b="b" l="l" r="r" t="t"/>
              <a:pathLst>
                <a:path extrusionOk="0" h="7963" w="2276">
                  <a:moveTo>
                    <a:pt x="2275" y="1"/>
                  </a:moveTo>
                  <a:lnTo>
                    <a:pt x="0" y="1328"/>
                  </a:lnTo>
                  <a:lnTo>
                    <a:pt x="0" y="7963"/>
                  </a:lnTo>
                  <a:lnTo>
                    <a:pt x="2275" y="6673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2453985" y="2048911"/>
              <a:ext cx="215039" cy="124316"/>
            </a:xfrm>
            <a:custGeom>
              <a:rect b="b" l="l" r="r" t="t"/>
              <a:pathLst>
                <a:path extrusionOk="0" h="8001" w="13840">
                  <a:moveTo>
                    <a:pt x="2275" y="1"/>
                  </a:moveTo>
                  <a:lnTo>
                    <a:pt x="0" y="1328"/>
                  </a:lnTo>
                  <a:lnTo>
                    <a:pt x="11564" y="8001"/>
                  </a:lnTo>
                  <a:lnTo>
                    <a:pt x="13839" y="6674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2759126" y="2109585"/>
              <a:ext cx="179101" cy="313422"/>
            </a:xfrm>
            <a:custGeom>
              <a:rect b="b" l="l" r="r" t="t"/>
              <a:pathLst>
                <a:path extrusionOk="0" h="20172" w="11527">
                  <a:moveTo>
                    <a:pt x="1" y="1"/>
                  </a:moveTo>
                  <a:lnTo>
                    <a:pt x="1" y="13498"/>
                  </a:lnTo>
                  <a:lnTo>
                    <a:pt x="11527" y="20171"/>
                  </a:lnTo>
                  <a:lnTo>
                    <a:pt x="11527" y="66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2938212" y="2110175"/>
              <a:ext cx="178510" cy="312832"/>
            </a:xfrm>
            <a:custGeom>
              <a:rect b="b" l="l" r="r" t="t"/>
              <a:pathLst>
                <a:path extrusionOk="0" h="20134" w="11489">
                  <a:moveTo>
                    <a:pt x="11489" y="1"/>
                  </a:moveTo>
                  <a:lnTo>
                    <a:pt x="1" y="6636"/>
                  </a:lnTo>
                  <a:lnTo>
                    <a:pt x="1" y="20133"/>
                  </a:lnTo>
                  <a:lnTo>
                    <a:pt x="11489" y="13498"/>
                  </a:lnTo>
                  <a:lnTo>
                    <a:pt x="11489" y="1"/>
                  </a:lnTo>
                  <a:close/>
                </a:path>
              </a:pathLst>
            </a:custGeom>
            <a:solidFill>
              <a:srgbClr val="AE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2759126" y="2006509"/>
              <a:ext cx="357596" cy="206773"/>
            </a:xfrm>
            <a:custGeom>
              <a:rect b="b" l="l" r="r" t="t"/>
              <a:pathLst>
                <a:path extrusionOk="0" h="13308" w="23015">
                  <a:moveTo>
                    <a:pt x="11489" y="0"/>
                  </a:moveTo>
                  <a:lnTo>
                    <a:pt x="1" y="6635"/>
                  </a:lnTo>
                  <a:lnTo>
                    <a:pt x="11527" y="13308"/>
                  </a:lnTo>
                  <a:lnTo>
                    <a:pt x="23015" y="6673"/>
                  </a:lnTo>
                  <a:lnTo>
                    <a:pt x="11489" y="0"/>
                  </a:lnTo>
                  <a:close/>
                </a:path>
              </a:pathLst>
            </a:custGeom>
            <a:solidFill>
              <a:srgbClr val="E8B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3010088" y="2151412"/>
              <a:ext cx="35348" cy="123725"/>
            </a:xfrm>
            <a:custGeom>
              <a:rect b="b" l="l" r="r" t="t"/>
              <a:pathLst>
                <a:path extrusionOk="0" h="7963" w="2275">
                  <a:moveTo>
                    <a:pt x="2275" y="1"/>
                  </a:moveTo>
                  <a:lnTo>
                    <a:pt x="0" y="1328"/>
                  </a:lnTo>
                  <a:lnTo>
                    <a:pt x="0" y="7963"/>
                  </a:lnTo>
                  <a:lnTo>
                    <a:pt x="2275" y="6674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D4B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2830412" y="2047730"/>
              <a:ext cx="215023" cy="124316"/>
            </a:xfrm>
            <a:custGeom>
              <a:rect b="b" l="l" r="r" t="t"/>
              <a:pathLst>
                <a:path extrusionOk="0" h="8001" w="13839">
                  <a:moveTo>
                    <a:pt x="2275" y="1"/>
                  </a:moveTo>
                  <a:lnTo>
                    <a:pt x="0" y="1328"/>
                  </a:lnTo>
                  <a:lnTo>
                    <a:pt x="11564" y="8001"/>
                  </a:lnTo>
                  <a:lnTo>
                    <a:pt x="13839" y="6674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FAD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2569445" y="2219155"/>
              <a:ext cx="179691" cy="312832"/>
            </a:xfrm>
            <a:custGeom>
              <a:rect b="b" l="l" r="r" t="t"/>
              <a:pathLst>
                <a:path extrusionOk="0" h="20134" w="11565">
                  <a:moveTo>
                    <a:pt x="1" y="1"/>
                  </a:moveTo>
                  <a:lnTo>
                    <a:pt x="1" y="13460"/>
                  </a:lnTo>
                  <a:lnTo>
                    <a:pt x="11564" y="20133"/>
                  </a:lnTo>
                  <a:lnTo>
                    <a:pt x="11564" y="66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2749120" y="2219746"/>
              <a:ext cx="178510" cy="312242"/>
            </a:xfrm>
            <a:custGeom>
              <a:rect b="b" l="l" r="r" t="t"/>
              <a:pathLst>
                <a:path extrusionOk="0" h="20096" w="11489">
                  <a:moveTo>
                    <a:pt x="11488" y="1"/>
                  </a:moveTo>
                  <a:lnTo>
                    <a:pt x="0" y="6636"/>
                  </a:lnTo>
                  <a:lnTo>
                    <a:pt x="0" y="20095"/>
                  </a:lnTo>
                  <a:lnTo>
                    <a:pt x="11488" y="13460"/>
                  </a:lnTo>
                  <a:lnTo>
                    <a:pt x="114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2569445" y="2116064"/>
              <a:ext cx="358186" cy="206789"/>
            </a:xfrm>
            <a:custGeom>
              <a:rect b="b" l="l" r="r" t="t"/>
              <a:pathLst>
                <a:path extrusionOk="0" h="13309" w="23053">
                  <a:moveTo>
                    <a:pt x="11488" y="1"/>
                  </a:moveTo>
                  <a:lnTo>
                    <a:pt x="1" y="6636"/>
                  </a:lnTo>
                  <a:lnTo>
                    <a:pt x="11564" y="13309"/>
                  </a:lnTo>
                  <a:lnTo>
                    <a:pt x="23052" y="6674"/>
                  </a:lnTo>
                  <a:lnTo>
                    <a:pt x="11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2820981" y="2260982"/>
              <a:ext cx="34773" cy="123725"/>
            </a:xfrm>
            <a:custGeom>
              <a:rect b="b" l="l" r="r" t="t"/>
              <a:pathLst>
                <a:path extrusionOk="0" h="7963" w="2238">
                  <a:moveTo>
                    <a:pt x="2238" y="1"/>
                  </a:moveTo>
                  <a:lnTo>
                    <a:pt x="1" y="1290"/>
                  </a:lnTo>
                  <a:lnTo>
                    <a:pt x="1" y="7963"/>
                  </a:lnTo>
                  <a:lnTo>
                    <a:pt x="2238" y="6636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2641321" y="2157300"/>
              <a:ext cx="214433" cy="123725"/>
            </a:xfrm>
            <a:custGeom>
              <a:rect b="b" l="l" r="r" t="t"/>
              <a:pathLst>
                <a:path extrusionOk="0" h="7963" w="13801">
                  <a:moveTo>
                    <a:pt x="2275" y="1"/>
                  </a:moveTo>
                  <a:lnTo>
                    <a:pt x="0" y="1290"/>
                  </a:lnTo>
                  <a:lnTo>
                    <a:pt x="11564" y="7963"/>
                  </a:lnTo>
                  <a:lnTo>
                    <a:pt x="13801" y="6674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2955893" y="2223288"/>
              <a:ext cx="179676" cy="313407"/>
            </a:xfrm>
            <a:custGeom>
              <a:rect b="b" l="l" r="r" t="t"/>
              <a:pathLst>
                <a:path extrusionOk="0" h="20171" w="11564">
                  <a:moveTo>
                    <a:pt x="0" y="0"/>
                  </a:moveTo>
                  <a:lnTo>
                    <a:pt x="0" y="13498"/>
                  </a:lnTo>
                  <a:lnTo>
                    <a:pt x="11564" y="20170"/>
                  </a:lnTo>
                  <a:lnTo>
                    <a:pt x="11564" y="6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3135553" y="2223878"/>
              <a:ext cx="178510" cy="312816"/>
            </a:xfrm>
            <a:custGeom>
              <a:rect b="b" l="l" r="r" t="t"/>
              <a:pathLst>
                <a:path extrusionOk="0" h="20133" w="11489">
                  <a:moveTo>
                    <a:pt x="11489" y="0"/>
                  </a:moveTo>
                  <a:lnTo>
                    <a:pt x="1" y="6635"/>
                  </a:lnTo>
                  <a:lnTo>
                    <a:pt x="1" y="20132"/>
                  </a:lnTo>
                  <a:lnTo>
                    <a:pt x="11489" y="13498"/>
                  </a:lnTo>
                  <a:lnTo>
                    <a:pt x="11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2955893" y="2120197"/>
              <a:ext cx="358170" cy="206789"/>
            </a:xfrm>
            <a:custGeom>
              <a:rect b="b" l="l" r="r" t="t"/>
              <a:pathLst>
                <a:path extrusionOk="0" h="13309" w="23052">
                  <a:moveTo>
                    <a:pt x="11488" y="0"/>
                  </a:moveTo>
                  <a:lnTo>
                    <a:pt x="0" y="6635"/>
                  </a:lnTo>
                  <a:lnTo>
                    <a:pt x="11564" y="13308"/>
                  </a:lnTo>
                  <a:lnTo>
                    <a:pt x="23052" y="6673"/>
                  </a:lnTo>
                  <a:lnTo>
                    <a:pt x="11488" y="0"/>
                  </a:lnTo>
                  <a:close/>
                </a:path>
              </a:pathLst>
            </a:custGeom>
            <a:solidFill>
              <a:srgbClr val="E8B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3207430" y="2265705"/>
              <a:ext cx="35363" cy="123135"/>
            </a:xfrm>
            <a:custGeom>
              <a:rect b="b" l="l" r="r" t="t"/>
              <a:pathLst>
                <a:path extrusionOk="0" h="7925" w="2276">
                  <a:moveTo>
                    <a:pt x="2275" y="0"/>
                  </a:moveTo>
                  <a:lnTo>
                    <a:pt x="0" y="1289"/>
                  </a:lnTo>
                  <a:lnTo>
                    <a:pt x="0" y="7924"/>
                  </a:lnTo>
                  <a:lnTo>
                    <a:pt x="2275" y="6635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D4B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3027754" y="2162024"/>
              <a:ext cx="215039" cy="123725"/>
            </a:xfrm>
            <a:custGeom>
              <a:rect b="b" l="l" r="r" t="t"/>
              <a:pathLst>
                <a:path extrusionOk="0" h="7963" w="13840">
                  <a:moveTo>
                    <a:pt x="2275" y="0"/>
                  </a:moveTo>
                  <a:lnTo>
                    <a:pt x="1" y="1289"/>
                  </a:lnTo>
                  <a:lnTo>
                    <a:pt x="11564" y="7962"/>
                  </a:lnTo>
                  <a:lnTo>
                    <a:pt x="13839" y="6673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FAD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2766786" y="2332859"/>
              <a:ext cx="179691" cy="312816"/>
            </a:xfrm>
            <a:custGeom>
              <a:rect b="b" l="l" r="r" t="t"/>
              <a:pathLst>
                <a:path extrusionOk="0" h="20133" w="11565">
                  <a:moveTo>
                    <a:pt x="1" y="0"/>
                  </a:moveTo>
                  <a:lnTo>
                    <a:pt x="1" y="13460"/>
                  </a:lnTo>
                  <a:lnTo>
                    <a:pt x="11564" y="20133"/>
                  </a:lnTo>
                  <a:lnTo>
                    <a:pt x="11564" y="66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2946462" y="2333449"/>
              <a:ext cx="178510" cy="312226"/>
            </a:xfrm>
            <a:custGeom>
              <a:rect b="b" l="l" r="r" t="t"/>
              <a:pathLst>
                <a:path extrusionOk="0" h="20095" w="11489">
                  <a:moveTo>
                    <a:pt x="11488" y="0"/>
                  </a:moveTo>
                  <a:lnTo>
                    <a:pt x="0" y="6635"/>
                  </a:lnTo>
                  <a:lnTo>
                    <a:pt x="0" y="20095"/>
                  </a:lnTo>
                  <a:lnTo>
                    <a:pt x="11488" y="13498"/>
                  </a:lnTo>
                  <a:lnTo>
                    <a:pt x="11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2766786" y="2229767"/>
              <a:ext cx="358186" cy="206789"/>
            </a:xfrm>
            <a:custGeom>
              <a:rect b="b" l="l" r="r" t="t"/>
              <a:pathLst>
                <a:path extrusionOk="0" h="13309" w="23053">
                  <a:moveTo>
                    <a:pt x="11489" y="0"/>
                  </a:moveTo>
                  <a:lnTo>
                    <a:pt x="1" y="6635"/>
                  </a:lnTo>
                  <a:lnTo>
                    <a:pt x="11564" y="13308"/>
                  </a:lnTo>
                  <a:lnTo>
                    <a:pt x="23052" y="6673"/>
                  </a:lnTo>
                  <a:lnTo>
                    <a:pt x="11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3017748" y="2374685"/>
              <a:ext cx="35348" cy="123725"/>
            </a:xfrm>
            <a:custGeom>
              <a:rect b="b" l="l" r="r" t="t"/>
              <a:pathLst>
                <a:path extrusionOk="0" h="7963" w="2275">
                  <a:moveTo>
                    <a:pt x="2275" y="0"/>
                  </a:moveTo>
                  <a:lnTo>
                    <a:pt x="0" y="1327"/>
                  </a:lnTo>
                  <a:lnTo>
                    <a:pt x="0" y="7962"/>
                  </a:lnTo>
                  <a:lnTo>
                    <a:pt x="2275" y="6673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2838663" y="2271004"/>
              <a:ext cx="214433" cy="124316"/>
            </a:xfrm>
            <a:custGeom>
              <a:rect b="b" l="l" r="r" t="t"/>
              <a:pathLst>
                <a:path extrusionOk="0" h="8001" w="13801">
                  <a:moveTo>
                    <a:pt x="2237" y="0"/>
                  </a:moveTo>
                  <a:lnTo>
                    <a:pt x="0" y="1327"/>
                  </a:lnTo>
                  <a:lnTo>
                    <a:pt x="11526" y="8000"/>
                  </a:lnTo>
                  <a:lnTo>
                    <a:pt x="13801" y="6673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3143213" y="2331678"/>
              <a:ext cx="179691" cy="312816"/>
            </a:xfrm>
            <a:custGeom>
              <a:rect b="b" l="l" r="r" t="t"/>
              <a:pathLst>
                <a:path extrusionOk="0" h="20133" w="11565">
                  <a:moveTo>
                    <a:pt x="1" y="0"/>
                  </a:moveTo>
                  <a:lnTo>
                    <a:pt x="1" y="13460"/>
                  </a:lnTo>
                  <a:lnTo>
                    <a:pt x="11564" y="20133"/>
                  </a:lnTo>
                  <a:lnTo>
                    <a:pt x="11564" y="66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3322889" y="2332268"/>
              <a:ext cx="178510" cy="312226"/>
            </a:xfrm>
            <a:custGeom>
              <a:rect b="b" l="l" r="r" t="t"/>
              <a:pathLst>
                <a:path extrusionOk="0" h="20095" w="11489">
                  <a:moveTo>
                    <a:pt x="11488" y="0"/>
                  </a:moveTo>
                  <a:lnTo>
                    <a:pt x="0" y="6635"/>
                  </a:lnTo>
                  <a:lnTo>
                    <a:pt x="0" y="20095"/>
                  </a:lnTo>
                  <a:lnTo>
                    <a:pt x="11488" y="13460"/>
                  </a:lnTo>
                  <a:lnTo>
                    <a:pt x="11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3143213" y="2228586"/>
              <a:ext cx="358186" cy="206789"/>
            </a:xfrm>
            <a:custGeom>
              <a:rect b="b" l="l" r="r" t="t"/>
              <a:pathLst>
                <a:path extrusionOk="0" h="13309" w="23053">
                  <a:moveTo>
                    <a:pt x="11489" y="1"/>
                  </a:moveTo>
                  <a:lnTo>
                    <a:pt x="1" y="6635"/>
                  </a:lnTo>
                  <a:lnTo>
                    <a:pt x="11564" y="13308"/>
                  </a:lnTo>
                  <a:lnTo>
                    <a:pt x="23052" y="6673"/>
                  </a:lnTo>
                  <a:lnTo>
                    <a:pt x="11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3394750" y="2373505"/>
              <a:ext cx="34773" cy="123725"/>
            </a:xfrm>
            <a:custGeom>
              <a:rect b="b" l="l" r="r" t="t"/>
              <a:pathLst>
                <a:path extrusionOk="0" h="7963" w="2238">
                  <a:moveTo>
                    <a:pt x="2238" y="0"/>
                  </a:moveTo>
                  <a:lnTo>
                    <a:pt x="1" y="1327"/>
                  </a:lnTo>
                  <a:lnTo>
                    <a:pt x="1" y="7962"/>
                  </a:lnTo>
                  <a:lnTo>
                    <a:pt x="2238" y="6635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3215090" y="2269823"/>
              <a:ext cx="214433" cy="124316"/>
            </a:xfrm>
            <a:custGeom>
              <a:rect b="b" l="l" r="r" t="t"/>
              <a:pathLst>
                <a:path extrusionOk="0" h="8001" w="13801">
                  <a:moveTo>
                    <a:pt x="2237" y="1"/>
                  </a:moveTo>
                  <a:lnTo>
                    <a:pt x="0" y="1327"/>
                  </a:lnTo>
                  <a:lnTo>
                    <a:pt x="11564" y="8000"/>
                  </a:lnTo>
                  <a:lnTo>
                    <a:pt x="13801" y="6673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954122" y="2440658"/>
              <a:ext cx="179691" cy="313407"/>
            </a:xfrm>
            <a:custGeom>
              <a:rect b="b" l="l" r="r" t="t"/>
              <a:pathLst>
                <a:path extrusionOk="0" h="20171" w="11565">
                  <a:moveTo>
                    <a:pt x="0" y="1"/>
                  </a:moveTo>
                  <a:lnTo>
                    <a:pt x="0" y="13498"/>
                  </a:lnTo>
                  <a:lnTo>
                    <a:pt x="11564" y="20171"/>
                  </a:lnTo>
                  <a:lnTo>
                    <a:pt x="11564" y="66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3133798" y="2441248"/>
              <a:ext cx="177920" cy="312816"/>
            </a:xfrm>
            <a:custGeom>
              <a:rect b="b" l="l" r="r" t="t"/>
              <a:pathLst>
                <a:path extrusionOk="0" h="20133" w="11451">
                  <a:moveTo>
                    <a:pt x="11450" y="0"/>
                  </a:moveTo>
                  <a:lnTo>
                    <a:pt x="0" y="6635"/>
                  </a:lnTo>
                  <a:lnTo>
                    <a:pt x="0" y="20133"/>
                  </a:lnTo>
                  <a:lnTo>
                    <a:pt x="11450" y="13498"/>
                  </a:lnTo>
                  <a:lnTo>
                    <a:pt x="11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2954122" y="2337566"/>
              <a:ext cx="357596" cy="206789"/>
            </a:xfrm>
            <a:custGeom>
              <a:rect b="b" l="l" r="r" t="t"/>
              <a:pathLst>
                <a:path extrusionOk="0" h="13309" w="23015">
                  <a:moveTo>
                    <a:pt x="11488" y="1"/>
                  </a:moveTo>
                  <a:lnTo>
                    <a:pt x="0" y="6636"/>
                  </a:lnTo>
                  <a:lnTo>
                    <a:pt x="11564" y="13308"/>
                  </a:lnTo>
                  <a:lnTo>
                    <a:pt x="23014" y="6673"/>
                  </a:lnTo>
                  <a:lnTo>
                    <a:pt x="11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3205068" y="2483075"/>
              <a:ext cx="35363" cy="123135"/>
            </a:xfrm>
            <a:custGeom>
              <a:rect b="b" l="l" r="r" t="t"/>
              <a:pathLst>
                <a:path extrusionOk="0" h="7925" w="2276">
                  <a:moveTo>
                    <a:pt x="2275" y="0"/>
                  </a:moveTo>
                  <a:lnTo>
                    <a:pt x="1" y="1289"/>
                  </a:lnTo>
                  <a:lnTo>
                    <a:pt x="1" y="7924"/>
                  </a:lnTo>
                  <a:lnTo>
                    <a:pt x="2275" y="6635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3025392" y="2379393"/>
              <a:ext cx="215039" cy="123725"/>
            </a:xfrm>
            <a:custGeom>
              <a:rect b="b" l="l" r="r" t="t"/>
              <a:pathLst>
                <a:path extrusionOk="0" h="7963" w="13840">
                  <a:moveTo>
                    <a:pt x="2276" y="0"/>
                  </a:moveTo>
                  <a:lnTo>
                    <a:pt x="1" y="1290"/>
                  </a:lnTo>
                  <a:lnTo>
                    <a:pt x="11565" y="7962"/>
                  </a:lnTo>
                  <a:lnTo>
                    <a:pt x="13839" y="6673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2105246" y="1600623"/>
              <a:ext cx="1452710" cy="856551"/>
            </a:xfrm>
            <a:custGeom>
              <a:rect b="b" l="l" r="r" t="t"/>
              <a:pathLst>
                <a:path extrusionOk="0" h="55128" w="93497">
                  <a:moveTo>
                    <a:pt x="27412" y="0"/>
                  </a:moveTo>
                  <a:lnTo>
                    <a:pt x="0" y="15848"/>
                  </a:lnTo>
                  <a:lnTo>
                    <a:pt x="0" y="16948"/>
                  </a:lnTo>
                  <a:lnTo>
                    <a:pt x="66084" y="55127"/>
                  </a:lnTo>
                  <a:lnTo>
                    <a:pt x="93496" y="38180"/>
                  </a:lnTo>
                  <a:lnTo>
                    <a:pt x="274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2105246" y="1846861"/>
              <a:ext cx="1026796" cy="610313"/>
            </a:xfrm>
            <a:custGeom>
              <a:rect b="b" l="l" r="r" t="t"/>
              <a:pathLst>
                <a:path extrusionOk="0" h="39280" w="66085">
                  <a:moveTo>
                    <a:pt x="0" y="0"/>
                  </a:moveTo>
                  <a:lnTo>
                    <a:pt x="0" y="1100"/>
                  </a:lnTo>
                  <a:lnTo>
                    <a:pt x="66084" y="39279"/>
                  </a:lnTo>
                  <a:lnTo>
                    <a:pt x="66084" y="38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2374464" y="1532289"/>
              <a:ext cx="179676" cy="313407"/>
            </a:xfrm>
            <a:custGeom>
              <a:rect b="b" l="l" r="r" t="t"/>
              <a:pathLst>
                <a:path extrusionOk="0" h="20171" w="11564">
                  <a:moveTo>
                    <a:pt x="0" y="0"/>
                  </a:moveTo>
                  <a:lnTo>
                    <a:pt x="0" y="13498"/>
                  </a:lnTo>
                  <a:lnTo>
                    <a:pt x="11564" y="20171"/>
                  </a:lnTo>
                  <a:lnTo>
                    <a:pt x="11564" y="6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2554125" y="1532879"/>
              <a:ext cx="178510" cy="312816"/>
            </a:xfrm>
            <a:custGeom>
              <a:rect b="b" l="l" r="r" t="t"/>
              <a:pathLst>
                <a:path extrusionOk="0" h="20133" w="11489">
                  <a:moveTo>
                    <a:pt x="11489" y="0"/>
                  </a:moveTo>
                  <a:lnTo>
                    <a:pt x="1" y="6635"/>
                  </a:lnTo>
                  <a:lnTo>
                    <a:pt x="1" y="20133"/>
                  </a:lnTo>
                  <a:lnTo>
                    <a:pt x="11489" y="13498"/>
                  </a:lnTo>
                  <a:lnTo>
                    <a:pt x="11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2374464" y="1429198"/>
              <a:ext cx="358170" cy="206789"/>
            </a:xfrm>
            <a:custGeom>
              <a:rect b="b" l="l" r="r" t="t"/>
              <a:pathLst>
                <a:path extrusionOk="0" h="13309" w="23052">
                  <a:moveTo>
                    <a:pt x="11488" y="0"/>
                  </a:moveTo>
                  <a:lnTo>
                    <a:pt x="0" y="6635"/>
                  </a:lnTo>
                  <a:lnTo>
                    <a:pt x="11564" y="13308"/>
                  </a:lnTo>
                  <a:lnTo>
                    <a:pt x="23052" y="6673"/>
                  </a:lnTo>
                  <a:lnTo>
                    <a:pt x="11488" y="0"/>
                  </a:lnTo>
                  <a:close/>
                </a:path>
              </a:pathLst>
            </a:custGeom>
            <a:solidFill>
              <a:srgbClr val="E8B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2626001" y="1574116"/>
              <a:ext cx="34773" cy="123725"/>
            </a:xfrm>
            <a:custGeom>
              <a:rect b="b" l="l" r="r" t="t"/>
              <a:pathLst>
                <a:path extrusionOk="0" h="7963" w="2238">
                  <a:moveTo>
                    <a:pt x="2237" y="0"/>
                  </a:moveTo>
                  <a:lnTo>
                    <a:pt x="0" y="1327"/>
                  </a:lnTo>
                  <a:lnTo>
                    <a:pt x="0" y="7962"/>
                  </a:lnTo>
                  <a:lnTo>
                    <a:pt x="2237" y="6673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rgbClr val="D4B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2446325" y="1470434"/>
              <a:ext cx="214449" cy="124316"/>
            </a:xfrm>
            <a:custGeom>
              <a:rect b="b" l="l" r="r" t="t"/>
              <a:pathLst>
                <a:path extrusionOk="0" h="8001" w="13802">
                  <a:moveTo>
                    <a:pt x="2238" y="0"/>
                  </a:moveTo>
                  <a:lnTo>
                    <a:pt x="1" y="1327"/>
                  </a:lnTo>
                  <a:lnTo>
                    <a:pt x="11564" y="8000"/>
                  </a:lnTo>
                  <a:lnTo>
                    <a:pt x="13801" y="6673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rgbClr val="FAD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2185358" y="1641859"/>
              <a:ext cx="179691" cy="312816"/>
            </a:xfrm>
            <a:custGeom>
              <a:rect b="b" l="l" r="r" t="t"/>
              <a:pathLst>
                <a:path extrusionOk="0" h="20133" w="11565">
                  <a:moveTo>
                    <a:pt x="1" y="0"/>
                  </a:moveTo>
                  <a:lnTo>
                    <a:pt x="1" y="13460"/>
                  </a:lnTo>
                  <a:lnTo>
                    <a:pt x="11564" y="20133"/>
                  </a:lnTo>
                  <a:lnTo>
                    <a:pt x="11564" y="66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2365033" y="1642450"/>
              <a:ext cx="177920" cy="312226"/>
            </a:xfrm>
            <a:custGeom>
              <a:rect b="b" l="l" r="r" t="t"/>
              <a:pathLst>
                <a:path extrusionOk="0" h="20095" w="11451">
                  <a:moveTo>
                    <a:pt x="11450" y="0"/>
                  </a:moveTo>
                  <a:lnTo>
                    <a:pt x="0" y="6597"/>
                  </a:lnTo>
                  <a:lnTo>
                    <a:pt x="0" y="20095"/>
                  </a:lnTo>
                  <a:lnTo>
                    <a:pt x="11450" y="13460"/>
                  </a:lnTo>
                  <a:lnTo>
                    <a:pt x="11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2185358" y="1538768"/>
              <a:ext cx="357596" cy="206198"/>
            </a:xfrm>
            <a:custGeom>
              <a:rect b="b" l="l" r="r" t="t"/>
              <a:pathLst>
                <a:path extrusionOk="0" h="13271" w="23015">
                  <a:moveTo>
                    <a:pt x="11489" y="0"/>
                  </a:moveTo>
                  <a:lnTo>
                    <a:pt x="1" y="6635"/>
                  </a:lnTo>
                  <a:lnTo>
                    <a:pt x="11564" y="13270"/>
                  </a:lnTo>
                  <a:lnTo>
                    <a:pt x="23014" y="6673"/>
                  </a:lnTo>
                  <a:lnTo>
                    <a:pt x="11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2436319" y="1683686"/>
              <a:ext cx="35348" cy="123725"/>
            </a:xfrm>
            <a:custGeom>
              <a:rect b="b" l="l" r="r" t="t"/>
              <a:pathLst>
                <a:path extrusionOk="0" h="7963" w="2275">
                  <a:moveTo>
                    <a:pt x="2275" y="0"/>
                  </a:moveTo>
                  <a:lnTo>
                    <a:pt x="0" y="1289"/>
                  </a:lnTo>
                  <a:lnTo>
                    <a:pt x="0" y="7962"/>
                  </a:lnTo>
                  <a:lnTo>
                    <a:pt x="2275" y="6635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2256644" y="1580004"/>
              <a:ext cx="215023" cy="123725"/>
            </a:xfrm>
            <a:custGeom>
              <a:rect b="b" l="l" r="r" t="t"/>
              <a:pathLst>
                <a:path extrusionOk="0" h="7963" w="13839">
                  <a:moveTo>
                    <a:pt x="2275" y="0"/>
                  </a:moveTo>
                  <a:lnTo>
                    <a:pt x="0" y="1289"/>
                  </a:lnTo>
                  <a:lnTo>
                    <a:pt x="11564" y="7962"/>
                  </a:lnTo>
                  <a:lnTo>
                    <a:pt x="13839" y="6673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2571806" y="1645977"/>
              <a:ext cx="179676" cy="313407"/>
            </a:xfrm>
            <a:custGeom>
              <a:rect b="b" l="l" r="r" t="t"/>
              <a:pathLst>
                <a:path extrusionOk="0" h="20171" w="11564">
                  <a:moveTo>
                    <a:pt x="0" y="1"/>
                  </a:moveTo>
                  <a:lnTo>
                    <a:pt x="0" y="13498"/>
                  </a:lnTo>
                  <a:lnTo>
                    <a:pt x="11564" y="20171"/>
                  </a:lnTo>
                  <a:lnTo>
                    <a:pt x="11564" y="66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E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2751466" y="1646567"/>
              <a:ext cx="178510" cy="312816"/>
            </a:xfrm>
            <a:custGeom>
              <a:rect b="b" l="l" r="r" t="t"/>
              <a:pathLst>
                <a:path extrusionOk="0" h="20133" w="11489">
                  <a:moveTo>
                    <a:pt x="11489" y="1"/>
                  </a:moveTo>
                  <a:lnTo>
                    <a:pt x="1" y="6636"/>
                  </a:lnTo>
                  <a:lnTo>
                    <a:pt x="1" y="20133"/>
                  </a:lnTo>
                  <a:lnTo>
                    <a:pt x="11489" y="13498"/>
                  </a:lnTo>
                  <a:lnTo>
                    <a:pt x="11489" y="1"/>
                  </a:lnTo>
                  <a:close/>
                </a:path>
              </a:pathLst>
            </a:custGeom>
            <a:solidFill>
              <a:srgbClr val="AE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2571806" y="1542885"/>
              <a:ext cx="358170" cy="206789"/>
            </a:xfrm>
            <a:custGeom>
              <a:rect b="b" l="l" r="r" t="t"/>
              <a:pathLst>
                <a:path extrusionOk="0" h="13309" w="23052">
                  <a:moveTo>
                    <a:pt x="11488" y="1"/>
                  </a:moveTo>
                  <a:lnTo>
                    <a:pt x="0" y="6636"/>
                  </a:lnTo>
                  <a:lnTo>
                    <a:pt x="11564" y="13309"/>
                  </a:lnTo>
                  <a:lnTo>
                    <a:pt x="23052" y="6674"/>
                  </a:lnTo>
                  <a:lnTo>
                    <a:pt x="11488" y="1"/>
                  </a:lnTo>
                  <a:close/>
                </a:path>
              </a:pathLst>
            </a:custGeom>
            <a:solidFill>
              <a:srgbClr val="E8B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2822752" y="1688394"/>
              <a:ext cx="35363" cy="123135"/>
            </a:xfrm>
            <a:custGeom>
              <a:rect b="b" l="l" r="r" t="t"/>
              <a:pathLst>
                <a:path extrusionOk="0" h="7925" w="2276">
                  <a:moveTo>
                    <a:pt x="2275" y="1"/>
                  </a:moveTo>
                  <a:lnTo>
                    <a:pt x="1" y="1290"/>
                  </a:lnTo>
                  <a:lnTo>
                    <a:pt x="1" y="7925"/>
                  </a:lnTo>
                  <a:lnTo>
                    <a:pt x="2275" y="6635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D4B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2643077" y="1584712"/>
              <a:ext cx="215039" cy="123725"/>
            </a:xfrm>
            <a:custGeom>
              <a:rect b="b" l="l" r="r" t="t"/>
              <a:pathLst>
                <a:path extrusionOk="0" h="7963" w="13840">
                  <a:moveTo>
                    <a:pt x="2276" y="1"/>
                  </a:moveTo>
                  <a:lnTo>
                    <a:pt x="1" y="1290"/>
                  </a:lnTo>
                  <a:lnTo>
                    <a:pt x="11565" y="7963"/>
                  </a:lnTo>
                  <a:lnTo>
                    <a:pt x="13839" y="6674"/>
                  </a:lnTo>
                  <a:lnTo>
                    <a:pt x="2276" y="1"/>
                  </a:lnTo>
                  <a:close/>
                </a:path>
              </a:pathLst>
            </a:custGeom>
            <a:solidFill>
              <a:srgbClr val="FAD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2382699" y="1755547"/>
              <a:ext cx="179101" cy="312816"/>
            </a:xfrm>
            <a:custGeom>
              <a:rect b="b" l="l" r="r" t="t"/>
              <a:pathLst>
                <a:path extrusionOk="0" h="20133" w="11527">
                  <a:moveTo>
                    <a:pt x="1" y="1"/>
                  </a:moveTo>
                  <a:lnTo>
                    <a:pt x="1" y="13460"/>
                  </a:lnTo>
                  <a:lnTo>
                    <a:pt x="11527" y="20133"/>
                  </a:lnTo>
                  <a:lnTo>
                    <a:pt x="11527" y="66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2561785" y="1756138"/>
              <a:ext cx="178510" cy="312226"/>
            </a:xfrm>
            <a:custGeom>
              <a:rect b="b" l="l" r="r" t="t"/>
              <a:pathLst>
                <a:path extrusionOk="0" h="20095" w="11489">
                  <a:moveTo>
                    <a:pt x="11489" y="1"/>
                  </a:moveTo>
                  <a:lnTo>
                    <a:pt x="1" y="6636"/>
                  </a:lnTo>
                  <a:lnTo>
                    <a:pt x="1" y="20095"/>
                  </a:lnTo>
                  <a:lnTo>
                    <a:pt x="11489" y="13460"/>
                  </a:lnTo>
                  <a:lnTo>
                    <a:pt x="11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2382699" y="1652456"/>
              <a:ext cx="357596" cy="206789"/>
            </a:xfrm>
            <a:custGeom>
              <a:rect b="b" l="l" r="r" t="t"/>
              <a:pathLst>
                <a:path extrusionOk="0" h="13309" w="23015">
                  <a:moveTo>
                    <a:pt x="11451" y="1"/>
                  </a:moveTo>
                  <a:lnTo>
                    <a:pt x="1" y="6636"/>
                  </a:lnTo>
                  <a:lnTo>
                    <a:pt x="11527" y="13309"/>
                  </a:lnTo>
                  <a:lnTo>
                    <a:pt x="23015" y="6674"/>
                  </a:lnTo>
                  <a:lnTo>
                    <a:pt x="114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2633661" y="1797374"/>
              <a:ext cx="35363" cy="123725"/>
            </a:xfrm>
            <a:custGeom>
              <a:rect b="b" l="l" r="r" t="t"/>
              <a:pathLst>
                <a:path extrusionOk="0" h="7963" w="2276">
                  <a:moveTo>
                    <a:pt x="2275" y="1"/>
                  </a:moveTo>
                  <a:lnTo>
                    <a:pt x="0" y="1328"/>
                  </a:lnTo>
                  <a:lnTo>
                    <a:pt x="0" y="7962"/>
                  </a:lnTo>
                  <a:lnTo>
                    <a:pt x="2275" y="6673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2453985" y="1693692"/>
              <a:ext cx="215039" cy="124316"/>
            </a:xfrm>
            <a:custGeom>
              <a:rect b="b" l="l" r="r" t="t"/>
              <a:pathLst>
                <a:path extrusionOk="0" h="8001" w="13840">
                  <a:moveTo>
                    <a:pt x="2275" y="1"/>
                  </a:moveTo>
                  <a:lnTo>
                    <a:pt x="0" y="1328"/>
                  </a:lnTo>
                  <a:lnTo>
                    <a:pt x="11564" y="8001"/>
                  </a:lnTo>
                  <a:lnTo>
                    <a:pt x="13839" y="6674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2759126" y="1754366"/>
              <a:ext cx="179101" cy="312832"/>
            </a:xfrm>
            <a:custGeom>
              <a:rect b="b" l="l" r="r" t="t"/>
              <a:pathLst>
                <a:path extrusionOk="0" h="20134" w="11527">
                  <a:moveTo>
                    <a:pt x="1" y="1"/>
                  </a:moveTo>
                  <a:lnTo>
                    <a:pt x="1" y="13460"/>
                  </a:lnTo>
                  <a:lnTo>
                    <a:pt x="11527" y="20133"/>
                  </a:lnTo>
                  <a:lnTo>
                    <a:pt x="11527" y="66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2938212" y="1754957"/>
              <a:ext cx="178510" cy="312242"/>
            </a:xfrm>
            <a:custGeom>
              <a:rect b="b" l="l" r="r" t="t"/>
              <a:pathLst>
                <a:path extrusionOk="0" h="20096" w="11489">
                  <a:moveTo>
                    <a:pt x="11489" y="1"/>
                  </a:moveTo>
                  <a:lnTo>
                    <a:pt x="1" y="6636"/>
                  </a:lnTo>
                  <a:lnTo>
                    <a:pt x="1" y="20095"/>
                  </a:lnTo>
                  <a:lnTo>
                    <a:pt x="11489" y="13460"/>
                  </a:lnTo>
                  <a:lnTo>
                    <a:pt x="11489" y="1"/>
                  </a:lnTo>
                  <a:close/>
                </a:path>
              </a:pathLst>
            </a:custGeom>
            <a:solidFill>
              <a:srgbClr val="AE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2759126" y="1651275"/>
              <a:ext cx="357596" cy="206789"/>
            </a:xfrm>
            <a:custGeom>
              <a:rect b="b" l="l" r="r" t="t"/>
              <a:pathLst>
                <a:path extrusionOk="0" h="13309" w="23015">
                  <a:moveTo>
                    <a:pt x="11489" y="1"/>
                  </a:moveTo>
                  <a:lnTo>
                    <a:pt x="1" y="6636"/>
                  </a:lnTo>
                  <a:lnTo>
                    <a:pt x="11527" y="13309"/>
                  </a:lnTo>
                  <a:lnTo>
                    <a:pt x="23015" y="6674"/>
                  </a:lnTo>
                  <a:lnTo>
                    <a:pt x="11489" y="1"/>
                  </a:lnTo>
                  <a:close/>
                </a:path>
              </a:pathLst>
            </a:custGeom>
            <a:solidFill>
              <a:srgbClr val="E8B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3010088" y="1796193"/>
              <a:ext cx="35348" cy="123725"/>
            </a:xfrm>
            <a:custGeom>
              <a:rect b="b" l="l" r="r" t="t"/>
              <a:pathLst>
                <a:path extrusionOk="0" h="7963" w="2275">
                  <a:moveTo>
                    <a:pt x="2275" y="1"/>
                  </a:moveTo>
                  <a:lnTo>
                    <a:pt x="0" y="1290"/>
                  </a:lnTo>
                  <a:lnTo>
                    <a:pt x="0" y="7963"/>
                  </a:lnTo>
                  <a:lnTo>
                    <a:pt x="2275" y="6636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D4B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2830412" y="1692512"/>
              <a:ext cx="215023" cy="123725"/>
            </a:xfrm>
            <a:custGeom>
              <a:rect b="b" l="l" r="r" t="t"/>
              <a:pathLst>
                <a:path extrusionOk="0" h="7963" w="13839">
                  <a:moveTo>
                    <a:pt x="2275" y="1"/>
                  </a:moveTo>
                  <a:lnTo>
                    <a:pt x="0" y="1328"/>
                  </a:lnTo>
                  <a:lnTo>
                    <a:pt x="11564" y="7963"/>
                  </a:lnTo>
                  <a:lnTo>
                    <a:pt x="13839" y="6674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FAD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2569445" y="1863346"/>
              <a:ext cx="179691" cy="313422"/>
            </a:xfrm>
            <a:custGeom>
              <a:rect b="b" l="l" r="r" t="t"/>
              <a:pathLst>
                <a:path extrusionOk="0" h="20172" w="11565">
                  <a:moveTo>
                    <a:pt x="1" y="1"/>
                  </a:moveTo>
                  <a:lnTo>
                    <a:pt x="1" y="13498"/>
                  </a:lnTo>
                  <a:lnTo>
                    <a:pt x="11564" y="20171"/>
                  </a:lnTo>
                  <a:lnTo>
                    <a:pt x="11564" y="66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2749120" y="1863937"/>
              <a:ext cx="178510" cy="312832"/>
            </a:xfrm>
            <a:custGeom>
              <a:rect b="b" l="l" r="r" t="t"/>
              <a:pathLst>
                <a:path extrusionOk="0" h="20134" w="11489">
                  <a:moveTo>
                    <a:pt x="11488" y="1"/>
                  </a:moveTo>
                  <a:lnTo>
                    <a:pt x="0" y="6636"/>
                  </a:lnTo>
                  <a:lnTo>
                    <a:pt x="0" y="20133"/>
                  </a:lnTo>
                  <a:lnTo>
                    <a:pt x="11488" y="13498"/>
                  </a:lnTo>
                  <a:lnTo>
                    <a:pt x="114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2569445" y="1760271"/>
              <a:ext cx="358186" cy="206773"/>
            </a:xfrm>
            <a:custGeom>
              <a:rect b="b" l="l" r="r" t="t"/>
              <a:pathLst>
                <a:path extrusionOk="0" h="13308" w="23053">
                  <a:moveTo>
                    <a:pt x="11488" y="0"/>
                  </a:moveTo>
                  <a:lnTo>
                    <a:pt x="1" y="6635"/>
                  </a:lnTo>
                  <a:lnTo>
                    <a:pt x="11564" y="13308"/>
                  </a:lnTo>
                  <a:lnTo>
                    <a:pt x="23052" y="6673"/>
                  </a:lnTo>
                  <a:lnTo>
                    <a:pt x="11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2820981" y="1905173"/>
              <a:ext cx="34773" cy="123725"/>
            </a:xfrm>
            <a:custGeom>
              <a:rect b="b" l="l" r="r" t="t"/>
              <a:pathLst>
                <a:path extrusionOk="0" h="7963" w="2238">
                  <a:moveTo>
                    <a:pt x="2238" y="1"/>
                  </a:moveTo>
                  <a:lnTo>
                    <a:pt x="1" y="1328"/>
                  </a:lnTo>
                  <a:lnTo>
                    <a:pt x="1" y="7963"/>
                  </a:lnTo>
                  <a:lnTo>
                    <a:pt x="2238" y="6674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2641321" y="1802082"/>
              <a:ext cx="214433" cy="123725"/>
            </a:xfrm>
            <a:custGeom>
              <a:rect b="b" l="l" r="r" t="t"/>
              <a:pathLst>
                <a:path extrusionOk="0" h="7963" w="13801">
                  <a:moveTo>
                    <a:pt x="2275" y="1"/>
                  </a:moveTo>
                  <a:lnTo>
                    <a:pt x="0" y="1290"/>
                  </a:lnTo>
                  <a:lnTo>
                    <a:pt x="11564" y="7963"/>
                  </a:lnTo>
                  <a:lnTo>
                    <a:pt x="13801" y="6636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2955893" y="1868070"/>
              <a:ext cx="179676" cy="313407"/>
            </a:xfrm>
            <a:custGeom>
              <a:rect b="b" l="l" r="r" t="t"/>
              <a:pathLst>
                <a:path extrusionOk="0" h="20171" w="11564">
                  <a:moveTo>
                    <a:pt x="0" y="0"/>
                  </a:moveTo>
                  <a:lnTo>
                    <a:pt x="0" y="13498"/>
                  </a:lnTo>
                  <a:lnTo>
                    <a:pt x="11564" y="20170"/>
                  </a:lnTo>
                  <a:lnTo>
                    <a:pt x="11564" y="6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3135553" y="1868660"/>
              <a:ext cx="178510" cy="312816"/>
            </a:xfrm>
            <a:custGeom>
              <a:rect b="b" l="l" r="r" t="t"/>
              <a:pathLst>
                <a:path extrusionOk="0" h="20133" w="11489">
                  <a:moveTo>
                    <a:pt x="11489" y="0"/>
                  </a:moveTo>
                  <a:lnTo>
                    <a:pt x="1" y="6635"/>
                  </a:lnTo>
                  <a:lnTo>
                    <a:pt x="1" y="20132"/>
                  </a:lnTo>
                  <a:lnTo>
                    <a:pt x="11489" y="13498"/>
                  </a:lnTo>
                  <a:lnTo>
                    <a:pt x="11489" y="0"/>
                  </a:lnTo>
                  <a:close/>
                </a:path>
              </a:pathLst>
            </a:custGeom>
            <a:solidFill>
              <a:srgbClr val="AE83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2955893" y="1764978"/>
              <a:ext cx="358170" cy="206789"/>
            </a:xfrm>
            <a:custGeom>
              <a:rect b="b" l="l" r="r" t="t"/>
              <a:pathLst>
                <a:path extrusionOk="0" h="13309" w="23052">
                  <a:moveTo>
                    <a:pt x="11488" y="0"/>
                  </a:moveTo>
                  <a:lnTo>
                    <a:pt x="0" y="6635"/>
                  </a:lnTo>
                  <a:lnTo>
                    <a:pt x="11564" y="13308"/>
                  </a:lnTo>
                  <a:lnTo>
                    <a:pt x="23052" y="6673"/>
                  </a:lnTo>
                  <a:lnTo>
                    <a:pt x="11488" y="0"/>
                  </a:lnTo>
                  <a:close/>
                </a:path>
              </a:pathLst>
            </a:custGeom>
            <a:solidFill>
              <a:srgbClr val="E8B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3207430" y="1909897"/>
              <a:ext cx="35363" cy="123725"/>
            </a:xfrm>
            <a:custGeom>
              <a:rect b="b" l="l" r="r" t="t"/>
              <a:pathLst>
                <a:path extrusionOk="0" h="7963" w="2276">
                  <a:moveTo>
                    <a:pt x="2275" y="0"/>
                  </a:moveTo>
                  <a:lnTo>
                    <a:pt x="0" y="1327"/>
                  </a:lnTo>
                  <a:lnTo>
                    <a:pt x="0" y="7962"/>
                  </a:lnTo>
                  <a:lnTo>
                    <a:pt x="2275" y="6673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D4B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027754" y="1806215"/>
              <a:ext cx="215039" cy="124316"/>
            </a:xfrm>
            <a:custGeom>
              <a:rect b="b" l="l" r="r" t="t"/>
              <a:pathLst>
                <a:path extrusionOk="0" h="8001" w="13840">
                  <a:moveTo>
                    <a:pt x="2275" y="0"/>
                  </a:moveTo>
                  <a:lnTo>
                    <a:pt x="1" y="1327"/>
                  </a:lnTo>
                  <a:lnTo>
                    <a:pt x="11564" y="8000"/>
                  </a:lnTo>
                  <a:lnTo>
                    <a:pt x="13839" y="6673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FAD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2766786" y="1977640"/>
              <a:ext cx="179691" cy="312816"/>
            </a:xfrm>
            <a:custGeom>
              <a:rect b="b" l="l" r="r" t="t"/>
              <a:pathLst>
                <a:path extrusionOk="0" h="20133" w="11565">
                  <a:moveTo>
                    <a:pt x="1" y="0"/>
                  </a:moveTo>
                  <a:lnTo>
                    <a:pt x="1" y="13460"/>
                  </a:lnTo>
                  <a:lnTo>
                    <a:pt x="11564" y="20132"/>
                  </a:lnTo>
                  <a:lnTo>
                    <a:pt x="11564" y="66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2946462" y="1978231"/>
              <a:ext cx="178510" cy="312226"/>
            </a:xfrm>
            <a:custGeom>
              <a:rect b="b" l="l" r="r" t="t"/>
              <a:pathLst>
                <a:path extrusionOk="0" h="20095" w="11489">
                  <a:moveTo>
                    <a:pt x="11488" y="0"/>
                  </a:moveTo>
                  <a:lnTo>
                    <a:pt x="0" y="6635"/>
                  </a:lnTo>
                  <a:lnTo>
                    <a:pt x="0" y="20094"/>
                  </a:lnTo>
                  <a:lnTo>
                    <a:pt x="11488" y="13460"/>
                  </a:lnTo>
                  <a:lnTo>
                    <a:pt x="11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2766786" y="1874549"/>
              <a:ext cx="358186" cy="206789"/>
            </a:xfrm>
            <a:custGeom>
              <a:rect b="b" l="l" r="r" t="t"/>
              <a:pathLst>
                <a:path extrusionOk="0" h="13309" w="23053">
                  <a:moveTo>
                    <a:pt x="11489" y="0"/>
                  </a:moveTo>
                  <a:lnTo>
                    <a:pt x="1" y="6635"/>
                  </a:lnTo>
                  <a:lnTo>
                    <a:pt x="11564" y="13308"/>
                  </a:lnTo>
                  <a:lnTo>
                    <a:pt x="23052" y="6673"/>
                  </a:lnTo>
                  <a:lnTo>
                    <a:pt x="11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3017748" y="2019467"/>
              <a:ext cx="35348" cy="123725"/>
            </a:xfrm>
            <a:custGeom>
              <a:rect b="b" l="l" r="r" t="t"/>
              <a:pathLst>
                <a:path extrusionOk="0" h="7963" w="2275">
                  <a:moveTo>
                    <a:pt x="2275" y="0"/>
                  </a:moveTo>
                  <a:lnTo>
                    <a:pt x="0" y="1289"/>
                  </a:lnTo>
                  <a:lnTo>
                    <a:pt x="0" y="7962"/>
                  </a:lnTo>
                  <a:lnTo>
                    <a:pt x="2275" y="6635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2838663" y="1915785"/>
              <a:ext cx="214433" cy="123725"/>
            </a:xfrm>
            <a:custGeom>
              <a:rect b="b" l="l" r="r" t="t"/>
              <a:pathLst>
                <a:path extrusionOk="0" h="7963" w="13801">
                  <a:moveTo>
                    <a:pt x="2237" y="0"/>
                  </a:moveTo>
                  <a:lnTo>
                    <a:pt x="0" y="1289"/>
                  </a:lnTo>
                  <a:lnTo>
                    <a:pt x="11526" y="7962"/>
                  </a:lnTo>
                  <a:lnTo>
                    <a:pt x="13801" y="6673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3143213" y="1975869"/>
              <a:ext cx="179691" cy="313407"/>
            </a:xfrm>
            <a:custGeom>
              <a:rect b="b" l="l" r="r" t="t"/>
              <a:pathLst>
                <a:path extrusionOk="0" h="20171" w="11565">
                  <a:moveTo>
                    <a:pt x="1" y="0"/>
                  </a:moveTo>
                  <a:lnTo>
                    <a:pt x="1" y="13498"/>
                  </a:lnTo>
                  <a:lnTo>
                    <a:pt x="11564" y="20171"/>
                  </a:lnTo>
                  <a:lnTo>
                    <a:pt x="11564" y="66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3322889" y="1977050"/>
              <a:ext cx="178510" cy="312226"/>
            </a:xfrm>
            <a:custGeom>
              <a:rect b="b" l="l" r="r" t="t"/>
              <a:pathLst>
                <a:path extrusionOk="0" h="20095" w="11489">
                  <a:moveTo>
                    <a:pt x="11488" y="0"/>
                  </a:moveTo>
                  <a:lnTo>
                    <a:pt x="0" y="6597"/>
                  </a:lnTo>
                  <a:lnTo>
                    <a:pt x="0" y="20095"/>
                  </a:lnTo>
                  <a:lnTo>
                    <a:pt x="11488" y="13460"/>
                  </a:lnTo>
                  <a:lnTo>
                    <a:pt x="11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3143213" y="1873368"/>
              <a:ext cx="358186" cy="206198"/>
            </a:xfrm>
            <a:custGeom>
              <a:rect b="b" l="l" r="r" t="t"/>
              <a:pathLst>
                <a:path extrusionOk="0" h="13271" w="23053">
                  <a:moveTo>
                    <a:pt x="11489" y="0"/>
                  </a:moveTo>
                  <a:lnTo>
                    <a:pt x="1" y="6597"/>
                  </a:lnTo>
                  <a:lnTo>
                    <a:pt x="11564" y="13270"/>
                  </a:lnTo>
                  <a:lnTo>
                    <a:pt x="23052" y="6673"/>
                  </a:lnTo>
                  <a:lnTo>
                    <a:pt x="11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3394750" y="2018286"/>
              <a:ext cx="34773" cy="123725"/>
            </a:xfrm>
            <a:custGeom>
              <a:rect b="b" l="l" r="r" t="t"/>
              <a:pathLst>
                <a:path extrusionOk="0" h="7963" w="2238">
                  <a:moveTo>
                    <a:pt x="2238" y="0"/>
                  </a:moveTo>
                  <a:lnTo>
                    <a:pt x="1" y="1289"/>
                  </a:lnTo>
                  <a:lnTo>
                    <a:pt x="1" y="7962"/>
                  </a:lnTo>
                  <a:lnTo>
                    <a:pt x="2238" y="6635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3215090" y="1914605"/>
              <a:ext cx="214433" cy="123725"/>
            </a:xfrm>
            <a:custGeom>
              <a:rect b="b" l="l" r="r" t="t"/>
              <a:pathLst>
                <a:path extrusionOk="0" h="7963" w="13801">
                  <a:moveTo>
                    <a:pt x="2237" y="0"/>
                  </a:moveTo>
                  <a:lnTo>
                    <a:pt x="0" y="1290"/>
                  </a:lnTo>
                  <a:lnTo>
                    <a:pt x="11564" y="7962"/>
                  </a:lnTo>
                  <a:lnTo>
                    <a:pt x="13801" y="6673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3132026" y="2193829"/>
              <a:ext cx="425929" cy="263345"/>
            </a:xfrm>
            <a:custGeom>
              <a:rect b="b" l="l" r="r" t="t"/>
              <a:pathLst>
                <a:path extrusionOk="0" h="16949" w="27413">
                  <a:moveTo>
                    <a:pt x="27412" y="1"/>
                  </a:moveTo>
                  <a:lnTo>
                    <a:pt x="0" y="15811"/>
                  </a:lnTo>
                  <a:lnTo>
                    <a:pt x="0" y="16948"/>
                  </a:lnTo>
                  <a:lnTo>
                    <a:pt x="27412" y="1100"/>
                  </a:lnTo>
                  <a:lnTo>
                    <a:pt x="27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3132026" y="2540797"/>
              <a:ext cx="425929" cy="263936"/>
            </a:xfrm>
            <a:custGeom>
              <a:rect b="b" l="l" r="r" t="t"/>
              <a:pathLst>
                <a:path extrusionOk="0" h="16987" w="27413">
                  <a:moveTo>
                    <a:pt x="27412" y="1"/>
                  </a:moveTo>
                  <a:lnTo>
                    <a:pt x="0" y="15849"/>
                  </a:lnTo>
                  <a:lnTo>
                    <a:pt x="0" y="16986"/>
                  </a:lnTo>
                  <a:lnTo>
                    <a:pt x="27412" y="1138"/>
                  </a:lnTo>
                  <a:lnTo>
                    <a:pt x="27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3542030" y="1727859"/>
              <a:ext cx="37119" cy="952573"/>
            </a:xfrm>
            <a:custGeom>
              <a:rect b="b" l="l" r="r" t="t"/>
              <a:pathLst>
                <a:path extrusionOk="0" h="61308" w="2389">
                  <a:moveTo>
                    <a:pt x="1024" y="1"/>
                  </a:moveTo>
                  <a:lnTo>
                    <a:pt x="0" y="569"/>
                  </a:lnTo>
                  <a:lnTo>
                    <a:pt x="0" y="60511"/>
                  </a:lnTo>
                  <a:lnTo>
                    <a:pt x="1327" y="61307"/>
                  </a:lnTo>
                  <a:lnTo>
                    <a:pt x="2389" y="759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147937" y="2567894"/>
              <a:ext cx="410019" cy="236248"/>
            </a:xfrm>
            <a:custGeom>
              <a:rect b="b" l="l" r="r" t="t"/>
              <a:pathLst>
                <a:path extrusionOk="0" h="15205" w="26389">
                  <a:moveTo>
                    <a:pt x="25364" y="1"/>
                  </a:moveTo>
                  <a:lnTo>
                    <a:pt x="0" y="14636"/>
                  </a:lnTo>
                  <a:lnTo>
                    <a:pt x="1024" y="15204"/>
                  </a:lnTo>
                  <a:lnTo>
                    <a:pt x="26388" y="570"/>
                  </a:lnTo>
                  <a:lnTo>
                    <a:pt x="253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562648" y="1739652"/>
              <a:ext cx="16501" cy="940780"/>
            </a:xfrm>
            <a:custGeom>
              <a:rect b="b" l="l" r="r" t="t"/>
              <a:pathLst>
                <a:path extrusionOk="0" h="60549" w="1062">
                  <a:moveTo>
                    <a:pt x="1062" y="0"/>
                  </a:moveTo>
                  <a:lnTo>
                    <a:pt x="0" y="607"/>
                  </a:lnTo>
                  <a:lnTo>
                    <a:pt x="0" y="60548"/>
                  </a:lnTo>
                  <a:lnTo>
                    <a:pt x="1062" y="59942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3147937" y="2220336"/>
              <a:ext cx="394109" cy="241546"/>
            </a:xfrm>
            <a:custGeom>
              <a:rect b="b" l="l" r="r" t="t"/>
              <a:pathLst>
                <a:path extrusionOk="0" h="15546" w="25365">
                  <a:moveTo>
                    <a:pt x="25364" y="1"/>
                  </a:moveTo>
                  <a:lnTo>
                    <a:pt x="0" y="14636"/>
                  </a:lnTo>
                  <a:lnTo>
                    <a:pt x="0" y="15545"/>
                  </a:lnTo>
                  <a:lnTo>
                    <a:pt x="25364" y="911"/>
                  </a:lnTo>
                  <a:lnTo>
                    <a:pt x="25364" y="1"/>
                  </a:lnTo>
                  <a:close/>
                </a:path>
              </a:pathLst>
            </a:custGeom>
            <a:solidFill>
              <a:srgbClr val="ED7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3147937" y="2220336"/>
              <a:ext cx="410019" cy="236248"/>
            </a:xfrm>
            <a:custGeom>
              <a:rect b="b" l="l" r="r" t="t"/>
              <a:pathLst>
                <a:path extrusionOk="0" h="15205" w="26389">
                  <a:moveTo>
                    <a:pt x="25364" y="1"/>
                  </a:moveTo>
                  <a:lnTo>
                    <a:pt x="0" y="14636"/>
                  </a:lnTo>
                  <a:lnTo>
                    <a:pt x="1024" y="15204"/>
                  </a:lnTo>
                  <a:lnTo>
                    <a:pt x="26388" y="569"/>
                  </a:lnTo>
                  <a:lnTo>
                    <a:pt x="253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3163832" y="2229177"/>
              <a:ext cx="394124" cy="241546"/>
            </a:xfrm>
            <a:custGeom>
              <a:rect b="b" l="l" r="r" t="t"/>
              <a:pathLst>
                <a:path extrusionOk="0" h="15546" w="25366">
                  <a:moveTo>
                    <a:pt x="25365" y="0"/>
                  </a:moveTo>
                  <a:lnTo>
                    <a:pt x="1" y="14635"/>
                  </a:lnTo>
                  <a:lnTo>
                    <a:pt x="1" y="15545"/>
                  </a:lnTo>
                  <a:lnTo>
                    <a:pt x="25365" y="910"/>
                  </a:lnTo>
                  <a:lnTo>
                    <a:pt x="25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3163832" y="2576735"/>
              <a:ext cx="394124" cy="240956"/>
            </a:xfrm>
            <a:custGeom>
              <a:rect b="b" l="l" r="r" t="t"/>
              <a:pathLst>
                <a:path extrusionOk="0" h="15508" w="25366">
                  <a:moveTo>
                    <a:pt x="25365" y="1"/>
                  </a:moveTo>
                  <a:lnTo>
                    <a:pt x="1" y="14635"/>
                  </a:lnTo>
                  <a:lnTo>
                    <a:pt x="1" y="15507"/>
                  </a:lnTo>
                  <a:lnTo>
                    <a:pt x="25365" y="873"/>
                  </a:lnTo>
                  <a:lnTo>
                    <a:pt x="25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3132026" y="1964091"/>
              <a:ext cx="37119" cy="952558"/>
            </a:xfrm>
            <a:custGeom>
              <a:rect b="b" l="l" r="r" t="t"/>
              <a:pathLst>
                <a:path extrusionOk="0" h="61307" w="2389">
                  <a:moveTo>
                    <a:pt x="1024" y="0"/>
                  </a:moveTo>
                  <a:lnTo>
                    <a:pt x="0" y="607"/>
                  </a:lnTo>
                  <a:lnTo>
                    <a:pt x="0" y="60549"/>
                  </a:lnTo>
                  <a:lnTo>
                    <a:pt x="1327" y="61307"/>
                  </a:lnTo>
                  <a:lnTo>
                    <a:pt x="2389" y="796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3152645" y="1976459"/>
              <a:ext cx="16501" cy="940190"/>
            </a:xfrm>
            <a:custGeom>
              <a:rect b="b" l="l" r="r" t="t"/>
              <a:pathLst>
                <a:path extrusionOk="0" h="60511" w="1062">
                  <a:moveTo>
                    <a:pt x="1062" y="0"/>
                  </a:moveTo>
                  <a:lnTo>
                    <a:pt x="0" y="607"/>
                  </a:lnTo>
                  <a:lnTo>
                    <a:pt x="0" y="60511"/>
                  </a:lnTo>
                  <a:lnTo>
                    <a:pt x="1062" y="59942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2494631" y="775317"/>
              <a:ext cx="36544" cy="952558"/>
            </a:xfrm>
            <a:custGeom>
              <a:rect b="b" l="l" r="r" t="t"/>
              <a:pathLst>
                <a:path extrusionOk="0" h="61307" w="2352">
                  <a:moveTo>
                    <a:pt x="1024" y="0"/>
                  </a:moveTo>
                  <a:lnTo>
                    <a:pt x="1" y="607"/>
                  </a:lnTo>
                  <a:lnTo>
                    <a:pt x="1" y="60548"/>
                  </a:lnTo>
                  <a:lnTo>
                    <a:pt x="1328" y="61307"/>
                  </a:lnTo>
                  <a:lnTo>
                    <a:pt x="2351" y="758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2515250" y="787095"/>
              <a:ext cx="15926" cy="940780"/>
            </a:xfrm>
            <a:custGeom>
              <a:rect b="b" l="l" r="r" t="t"/>
              <a:pathLst>
                <a:path extrusionOk="0" h="60549" w="1025">
                  <a:moveTo>
                    <a:pt x="1024" y="0"/>
                  </a:moveTo>
                  <a:lnTo>
                    <a:pt x="1" y="607"/>
                  </a:lnTo>
                  <a:lnTo>
                    <a:pt x="1" y="60549"/>
                  </a:lnTo>
                  <a:lnTo>
                    <a:pt x="1024" y="59942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2105837" y="1270731"/>
              <a:ext cx="393518" cy="241546"/>
            </a:xfrm>
            <a:custGeom>
              <a:rect b="b" l="l" r="r" t="t"/>
              <a:pathLst>
                <a:path extrusionOk="0" h="15546" w="25327">
                  <a:moveTo>
                    <a:pt x="25327" y="1"/>
                  </a:moveTo>
                  <a:lnTo>
                    <a:pt x="0" y="14673"/>
                  </a:lnTo>
                  <a:lnTo>
                    <a:pt x="0" y="15545"/>
                  </a:lnTo>
                  <a:lnTo>
                    <a:pt x="25327" y="911"/>
                  </a:lnTo>
                  <a:lnTo>
                    <a:pt x="25327" y="1"/>
                  </a:lnTo>
                  <a:close/>
                </a:path>
              </a:pathLst>
            </a:custGeom>
            <a:solidFill>
              <a:srgbClr val="ED7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2105837" y="923763"/>
              <a:ext cx="409429" cy="236232"/>
            </a:xfrm>
            <a:custGeom>
              <a:rect b="b" l="l" r="r" t="t"/>
              <a:pathLst>
                <a:path extrusionOk="0" h="15204" w="26351">
                  <a:moveTo>
                    <a:pt x="25327" y="0"/>
                  </a:moveTo>
                  <a:lnTo>
                    <a:pt x="0" y="14635"/>
                  </a:lnTo>
                  <a:lnTo>
                    <a:pt x="986" y="15204"/>
                  </a:lnTo>
                  <a:lnTo>
                    <a:pt x="26351" y="569"/>
                  </a:lnTo>
                  <a:lnTo>
                    <a:pt x="25327" y="0"/>
                  </a:lnTo>
                  <a:close/>
                </a:path>
              </a:pathLst>
            </a:custGeom>
            <a:solidFill>
              <a:srgbClr val="FF9A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2111135" y="790622"/>
              <a:ext cx="404130" cy="233296"/>
            </a:xfrm>
            <a:custGeom>
              <a:rect b="b" l="l" r="r" t="t"/>
              <a:pathLst>
                <a:path extrusionOk="0" h="15015" w="26010">
                  <a:moveTo>
                    <a:pt x="25327" y="1"/>
                  </a:moveTo>
                  <a:lnTo>
                    <a:pt x="1" y="14636"/>
                  </a:lnTo>
                  <a:lnTo>
                    <a:pt x="645" y="15015"/>
                  </a:lnTo>
                  <a:lnTo>
                    <a:pt x="26010" y="380"/>
                  </a:lnTo>
                  <a:lnTo>
                    <a:pt x="253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2121157" y="796511"/>
              <a:ext cx="394109" cy="241546"/>
            </a:xfrm>
            <a:custGeom>
              <a:rect b="b" l="l" r="r" t="t"/>
              <a:pathLst>
                <a:path extrusionOk="0" h="15546" w="25365">
                  <a:moveTo>
                    <a:pt x="25365" y="1"/>
                  </a:moveTo>
                  <a:lnTo>
                    <a:pt x="0" y="14636"/>
                  </a:lnTo>
                  <a:lnTo>
                    <a:pt x="0" y="15546"/>
                  </a:lnTo>
                  <a:lnTo>
                    <a:pt x="25365" y="911"/>
                  </a:lnTo>
                  <a:lnTo>
                    <a:pt x="253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2105837" y="1270731"/>
              <a:ext cx="409429" cy="236823"/>
            </a:xfrm>
            <a:custGeom>
              <a:rect b="b" l="l" r="r" t="t"/>
              <a:pathLst>
                <a:path extrusionOk="0" h="15242" w="26351">
                  <a:moveTo>
                    <a:pt x="25327" y="1"/>
                  </a:moveTo>
                  <a:lnTo>
                    <a:pt x="0" y="14673"/>
                  </a:lnTo>
                  <a:lnTo>
                    <a:pt x="986" y="15242"/>
                  </a:lnTo>
                  <a:lnTo>
                    <a:pt x="26351" y="607"/>
                  </a:lnTo>
                  <a:lnTo>
                    <a:pt x="25327" y="1"/>
                  </a:lnTo>
                  <a:close/>
                </a:path>
              </a:pathLst>
            </a:custGeom>
            <a:solidFill>
              <a:srgbClr val="FF9A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2105837" y="1153500"/>
              <a:ext cx="404130" cy="129023"/>
            </a:xfrm>
            <a:custGeom>
              <a:rect b="b" l="l" r="r" t="t"/>
              <a:pathLst>
                <a:path extrusionOk="0" h="8304" w="26010">
                  <a:moveTo>
                    <a:pt x="1252" y="1"/>
                  </a:moveTo>
                  <a:lnTo>
                    <a:pt x="0" y="721"/>
                  </a:lnTo>
                  <a:lnTo>
                    <a:pt x="24076" y="8304"/>
                  </a:lnTo>
                  <a:lnTo>
                    <a:pt x="26009" y="7963"/>
                  </a:lnTo>
                  <a:lnTo>
                    <a:pt x="25327" y="7546"/>
                  </a:lnTo>
                  <a:lnTo>
                    <a:pt x="1252" y="1"/>
                  </a:lnTo>
                  <a:close/>
                </a:path>
              </a:pathLst>
            </a:custGeom>
            <a:solidFill>
              <a:srgbClr val="CF7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2105837" y="923763"/>
              <a:ext cx="393518" cy="227407"/>
            </a:xfrm>
            <a:custGeom>
              <a:rect b="b" l="l" r="r" t="t"/>
              <a:pathLst>
                <a:path extrusionOk="0" h="14636" w="25327">
                  <a:moveTo>
                    <a:pt x="25327" y="0"/>
                  </a:moveTo>
                  <a:lnTo>
                    <a:pt x="0" y="14635"/>
                  </a:lnTo>
                  <a:close/>
                </a:path>
              </a:pathLst>
            </a:custGeom>
            <a:solidFill>
              <a:srgbClr val="ED7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2121157" y="932603"/>
              <a:ext cx="394109" cy="241530"/>
            </a:xfrm>
            <a:custGeom>
              <a:rect b="b" l="l" r="r" t="t"/>
              <a:pathLst>
                <a:path extrusionOk="0" h="15545" w="25365">
                  <a:moveTo>
                    <a:pt x="25365" y="0"/>
                  </a:moveTo>
                  <a:lnTo>
                    <a:pt x="0" y="14635"/>
                  </a:lnTo>
                  <a:lnTo>
                    <a:pt x="0" y="15545"/>
                  </a:lnTo>
                  <a:lnTo>
                    <a:pt x="25365" y="910"/>
                  </a:lnTo>
                  <a:lnTo>
                    <a:pt x="25365" y="0"/>
                  </a:lnTo>
                  <a:close/>
                </a:path>
              </a:pathLst>
            </a:custGeom>
            <a:solidFill>
              <a:srgbClr val="ED7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2121157" y="1280162"/>
              <a:ext cx="394109" cy="240940"/>
            </a:xfrm>
            <a:custGeom>
              <a:rect b="b" l="l" r="r" t="t"/>
              <a:pathLst>
                <a:path extrusionOk="0" h="15507" w="25365">
                  <a:moveTo>
                    <a:pt x="25365" y="0"/>
                  </a:moveTo>
                  <a:lnTo>
                    <a:pt x="0" y="14635"/>
                  </a:lnTo>
                  <a:lnTo>
                    <a:pt x="0" y="15507"/>
                  </a:lnTo>
                  <a:lnTo>
                    <a:pt x="25365" y="872"/>
                  </a:lnTo>
                  <a:lnTo>
                    <a:pt x="25365" y="0"/>
                  </a:lnTo>
                  <a:close/>
                </a:path>
              </a:pathLst>
            </a:custGeom>
            <a:solidFill>
              <a:srgbClr val="ED7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2121157" y="932603"/>
              <a:ext cx="394109" cy="227391"/>
            </a:xfrm>
            <a:custGeom>
              <a:rect b="b" l="l" r="r" t="t"/>
              <a:pathLst>
                <a:path extrusionOk="0" h="14635" w="25365">
                  <a:moveTo>
                    <a:pt x="25365" y="0"/>
                  </a:moveTo>
                  <a:lnTo>
                    <a:pt x="0" y="14635"/>
                  </a:lnTo>
                  <a:close/>
                </a:path>
              </a:pathLst>
            </a:custGeom>
            <a:solidFill>
              <a:srgbClr val="ED7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2084628" y="1012124"/>
              <a:ext cx="36544" cy="703973"/>
            </a:xfrm>
            <a:custGeom>
              <a:rect b="b" l="l" r="r" t="t"/>
              <a:pathLst>
                <a:path extrusionOk="0" h="45308" w="2352">
                  <a:moveTo>
                    <a:pt x="1024" y="0"/>
                  </a:moveTo>
                  <a:lnTo>
                    <a:pt x="1" y="607"/>
                  </a:lnTo>
                  <a:lnTo>
                    <a:pt x="1" y="44549"/>
                  </a:lnTo>
                  <a:lnTo>
                    <a:pt x="1327" y="45307"/>
                  </a:lnTo>
                  <a:lnTo>
                    <a:pt x="2351" y="759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2084628" y="1012124"/>
              <a:ext cx="36544" cy="21224"/>
            </a:xfrm>
            <a:custGeom>
              <a:rect b="b" l="l" r="r" t="t"/>
              <a:pathLst>
                <a:path extrusionOk="0" h="1366" w="2352">
                  <a:moveTo>
                    <a:pt x="1024" y="0"/>
                  </a:moveTo>
                  <a:lnTo>
                    <a:pt x="1" y="607"/>
                  </a:lnTo>
                  <a:lnTo>
                    <a:pt x="1327" y="1365"/>
                  </a:lnTo>
                  <a:lnTo>
                    <a:pt x="2351" y="759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2105246" y="1023902"/>
              <a:ext cx="15926" cy="692196"/>
            </a:xfrm>
            <a:custGeom>
              <a:rect b="b" l="l" r="r" t="t"/>
              <a:pathLst>
                <a:path extrusionOk="0" h="44550" w="1025">
                  <a:moveTo>
                    <a:pt x="1024" y="1"/>
                  </a:moveTo>
                  <a:lnTo>
                    <a:pt x="0" y="607"/>
                  </a:lnTo>
                  <a:lnTo>
                    <a:pt x="0" y="44549"/>
                  </a:lnTo>
                  <a:lnTo>
                    <a:pt x="1024" y="43981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2115843" y="1159389"/>
              <a:ext cx="394124" cy="129023"/>
            </a:xfrm>
            <a:custGeom>
              <a:rect b="b" l="l" r="r" t="t"/>
              <a:pathLst>
                <a:path extrusionOk="0" h="8304" w="25366">
                  <a:moveTo>
                    <a:pt x="1290" y="1"/>
                  </a:moveTo>
                  <a:lnTo>
                    <a:pt x="1" y="759"/>
                  </a:lnTo>
                  <a:lnTo>
                    <a:pt x="24114" y="8304"/>
                  </a:lnTo>
                  <a:lnTo>
                    <a:pt x="25365" y="7584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ED7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2105837" y="1501058"/>
              <a:ext cx="404130" cy="129039"/>
            </a:xfrm>
            <a:custGeom>
              <a:rect b="b" l="l" r="r" t="t"/>
              <a:pathLst>
                <a:path extrusionOk="0" h="8305" w="26010">
                  <a:moveTo>
                    <a:pt x="1252" y="1"/>
                  </a:moveTo>
                  <a:lnTo>
                    <a:pt x="0" y="721"/>
                  </a:lnTo>
                  <a:lnTo>
                    <a:pt x="24076" y="8304"/>
                  </a:lnTo>
                  <a:lnTo>
                    <a:pt x="26009" y="7925"/>
                  </a:lnTo>
                  <a:lnTo>
                    <a:pt x="25327" y="7546"/>
                  </a:lnTo>
                  <a:lnTo>
                    <a:pt x="1252" y="1"/>
                  </a:lnTo>
                  <a:close/>
                </a:path>
              </a:pathLst>
            </a:custGeom>
            <a:solidFill>
              <a:srgbClr val="CF7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2115843" y="1506963"/>
              <a:ext cx="394124" cy="129023"/>
            </a:xfrm>
            <a:custGeom>
              <a:rect b="b" l="l" r="r" t="t"/>
              <a:pathLst>
                <a:path extrusionOk="0" h="8304" w="25366">
                  <a:moveTo>
                    <a:pt x="1290" y="0"/>
                  </a:moveTo>
                  <a:lnTo>
                    <a:pt x="1" y="720"/>
                  </a:lnTo>
                  <a:lnTo>
                    <a:pt x="24114" y="8303"/>
                  </a:lnTo>
                  <a:lnTo>
                    <a:pt x="25365" y="7583"/>
                  </a:lnTo>
                  <a:lnTo>
                    <a:pt x="25365" y="7545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ED7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2105246" y="1176864"/>
              <a:ext cx="1452710" cy="856536"/>
            </a:xfrm>
            <a:custGeom>
              <a:rect b="b" l="l" r="r" t="t"/>
              <a:pathLst>
                <a:path extrusionOk="0" h="55127" w="93497">
                  <a:moveTo>
                    <a:pt x="27412" y="0"/>
                  </a:moveTo>
                  <a:lnTo>
                    <a:pt x="0" y="15848"/>
                  </a:lnTo>
                  <a:lnTo>
                    <a:pt x="0" y="16986"/>
                  </a:lnTo>
                  <a:lnTo>
                    <a:pt x="66084" y="55127"/>
                  </a:lnTo>
                  <a:lnTo>
                    <a:pt x="93496" y="38179"/>
                  </a:lnTo>
                  <a:lnTo>
                    <a:pt x="274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2105246" y="1423103"/>
              <a:ext cx="1026796" cy="610297"/>
            </a:xfrm>
            <a:custGeom>
              <a:rect b="b" l="l" r="r" t="t"/>
              <a:pathLst>
                <a:path extrusionOk="0" h="39279" w="66085">
                  <a:moveTo>
                    <a:pt x="0" y="0"/>
                  </a:moveTo>
                  <a:lnTo>
                    <a:pt x="0" y="1138"/>
                  </a:lnTo>
                  <a:lnTo>
                    <a:pt x="66084" y="39279"/>
                  </a:lnTo>
                  <a:lnTo>
                    <a:pt x="66084" y="38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2374464" y="1182959"/>
              <a:ext cx="179676" cy="313407"/>
            </a:xfrm>
            <a:custGeom>
              <a:rect b="b" l="l" r="r" t="t"/>
              <a:pathLst>
                <a:path extrusionOk="0" h="20171" w="11564">
                  <a:moveTo>
                    <a:pt x="0" y="0"/>
                  </a:moveTo>
                  <a:lnTo>
                    <a:pt x="0" y="13498"/>
                  </a:lnTo>
                  <a:lnTo>
                    <a:pt x="11564" y="20171"/>
                  </a:lnTo>
                  <a:lnTo>
                    <a:pt x="11564" y="6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2554125" y="1183550"/>
              <a:ext cx="178510" cy="312816"/>
            </a:xfrm>
            <a:custGeom>
              <a:rect b="b" l="l" r="r" t="t"/>
              <a:pathLst>
                <a:path extrusionOk="0" h="20133" w="11489">
                  <a:moveTo>
                    <a:pt x="11489" y="0"/>
                  </a:moveTo>
                  <a:lnTo>
                    <a:pt x="1" y="6635"/>
                  </a:lnTo>
                  <a:lnTo>
                    <a:pt x="1" y="20133"/>
                  </a:lnTo>
                  <a:lnTo>
                    <a:pt x="11489" y="13498"/>
                  </a:lnTo>
                  <a:lnTo>
                    <a:pt x="11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2374464" y="1079868"/>
              <a:ext cx="358170" cy="206789"/>
            </a:xfrm>
            <a:custGeom>
              <a:rect b="b" l="l" r="r" t="t"/>
              <a:pathLst>
                <a:path extrusionOk="0" h="13309" w="23052">
                  <a:moveTo>
                    <a:pt x="11488" y="0"/>
                  </a:moveTo>
                  <a:lnTo>
                    <a:pt x="0" y="6635"/>
                  </a:lnTo>
                  <a:lnTo>
                    <a:pt x="11564" y="13308"/>
                  </a:lnTo>
                  <a:lnTo>
                    <a:pt x="23052" y="6673"/>
                  </a:lnTo>
                  <a:lnTo>
                    <a:pt x="11488" y="0"/>
                  </a:lnTo>
                  <a:close/>
                </a:path>
              </a:pathLst>
            </a:custGeom>
            <a:solidFill>
              <a:srgbClr val="E8B6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2626001" y="1224786"/>
              <a:ext cx="34773" cy="123725"/>
            </a:xfrm>
            <a:custGeom>
              <a:rect b="b" l="l" r="r" t="t"/>
              <a:pathLst>
                <a:path extrusionOk="0" h="7963" w="2238">
                  <a:moveTo>
                    <a:pt x="2237" y="0"/>
                  </a:moveTo>
                  <a:lnTo>
                    <a:pt x="0" y="1327"/>
                  </a:lnTo>
                  <a:lnTo>
                    <a:pt x="0" y="7962"/>
                  </a:lnTo>
                  <a:lnTo>
                    <a:pt x="2237" y="6673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rgbClr val="D4B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2446325" y="1121104"/>
              <a:ext cx="214449" cy="124316"/>
            </a:xfrm>
            <a:custGeom>
              <a:rect b="b" l="l" r="r" t="t"/>
              <a:pathLst>
                <a:path extrusionOk="0" h="8001" w="13802">
                  <a:moveTo>
                    <a:pt x="2238" y="0"/>
                  </a:moveTo>
                  <a:lnTo>
                    <a:pt x="1" y="1327"/>
                  </a:lnTo>
                  <a:lnTo>
                    <a:pt x="11564" y="8000"/>
                  </a:lnTo>
                  <a:lnTo>
                    <a:pt x="13801" y="6673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rgbClr val="FAD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2185358" y="1292530"/>
              <a:ext cx="179691" cy="312816"/>
            </a:xfrm>
            <a:custGeom>
              <a:rect b="b" l="l" r="r" t="t"/>
              <a:pathLst>
                <a:path extrusionOk="0" h="20133" w="11565">
                  <a:moveTo>
                    <a:pt x="1" y="0"/>
                  </a:moveTo>
                  <a:lnTo>
                    <a:pt x="1" y="13460"/>
                  </a:lnTo>
                  <a:lnTo>
                    <a:pt x="11564" y="20133"/>
                  </a:lnTo>
                  <a:lnTo>
                    <a:pt x="11564" y="66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2365033" y="1293120"/>
              <a:ext cx="177920" cy="312226"/>
            </a:xfrm>
            <a:custGeom>
              <a:rect b="b" l="l" r="r" t="t"/>
              <a:pathLst>
                <a:path extrusionOk="0" h="20095" w="11451">
                  <a:moveTo>
                    <a:pt x="11450" y="0"/>
                  </a:moveTo>
                  <a:lnTo>
                    <a:pt x="0" y="6635"/>
                  </a:lnTo>
                  <a:lnTo>
                    <a:pt x="0" y="20095"/>
                  </a:lnTo>
                  <a:lnTo>
                    <a:pt x="11450" y="13460"/>
                  </a:lnTo>
                  <a:lnTo>
                    <a:pt x="11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2185358" y="1189438"/>
              <a:ext cx="357596" cy="206789"/>
            </a:xfrm>
            <a:custGeom>
              <a:rect b="b" l="l" r="r" t="t"/>
              <a:pathLst>
                <a:path extrusionOk="0" h="13309" w="23015">
                  <a:moveTo>
                    <a:pt x="11489" y="0"/>
                  </a:moveTo>
                  <a:lnTo>
                    <a:pt x="1" y="6635"/>
                  </a:lnTo>
                  <a:lnTo>
                    <a:pt x="11564" y="13308"/>
                  </a:lnTo>
                  <a:lnTo>
                    <a:pt x="23014" y="6673"/>
                  </a:lnTo>
                  <a:lnTo>
                    <a:pt x="11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2436319" y="1334357"/>
              <a:ext cx="35348" cy="123725"/>
            </a:xfrm>
            <a:custGeom>
              <a:rect b="b" l="l" r="r" t="t"/>
              <a:pathLst>
                <a:path extrusionOk="0" h="7963" w="2275">
                  <a:moveTo>
                    <a:pt x="2275" y="0"/>
                  </a:moveTo>
                  <a:lnTo>
                    <a:pt x="0" y="1289"/>
                  </a:lnTo>
                  <a:lnTo>
                    <a:pt x="0" y="7962"/>
                  </a:lnTo>
                  <a:lnTo>
                    <a:pt x="2275" y="6635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2256644" y="1230675"/>
              <a:ext cx="215023" cy="123725"/>
            </a:xfrm>
            <a:custGeom>
              <a:rect b="b" l="l" r="r" t="t"/>
              <a:pathLst>
                <a:path extrusionOk="0" h="7963" w="13839">
                  <a:moveTo>
                    <a:pt x="2275" y="0"/>
                  </a:moveTo>
                  <a:lnTo>
                    <a:pt x="0" y="1290"/>
                  </a:lnTo>
                  <a:lnTo>
                    <a:pt x="11564" y="7962"/>
                  </a:lnTo>
                  <a:lnTo>
                    <a:pt x="13839" y="6673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FAD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2105246" y="906081"/>
              <a:ext cx="1452710" cy="856551"/>
            </a:xfrm>
            <a:custGeom>
              <a:rect b="b" l="l" r="r" t="t"/>
              <a:pathLst>
                <a:path extrusionOk="0" h="55128" w="93497">
                  <a:moveTo>
                    <a:pt x="27412" y="1"/>
                  </a:moveTo>
                  <a:lnTo>
                    <a:pt x="0" y="15811"/>
                  </a:lnTo>
                  <a:lnTo>
                    <a:pt x="0" y="16948"/>
                  </a:lnTo>
                  <a:lnTo>
                    <a:pt x="66084" y="55128"/>
                  </a:lnTo>
                  <a:lnTo>
                    <a:pt x="93496" y="38142"/>
                  </a:lnTo>
                  <a:lnTo>
                    <a:pt x="274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2105246" y="1151729"/>
              <a:ext cx="1026796" cy="610903"/>
            </a:xfrm>
            <a:custGeom>
              <a:rect b="b" l="l" r="r" t="t"/>
              <a:pathLst>
                <a:path extrusionOk="0" h="39318" w="66085">
                  <a:moveTo>
                    <a:pt x="0" y="1"/>
                  </a:moveTo>
                  <a:lnTo>
                    <a:pt x="0" y="1138"/>
                  </a:lnTo>
                  <a:lnTo>
                    <a:pt x="66084" y="39318"/>
                  </a:lnTo>
                  <a:lnTo>
                    <a:pt x="66084" y="38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3132026" y="1498712"/>
              <a:ext cx="425929" cy="263920"/>
            </a:xfrm>
            <a:custGeom>
              <a:rect b="b" l="l" r="r" t="t"/>
              <a:pathLst>
                <a:path extrusionOk="0" h="16986" w="27413">
                  <a:moveTo>
                    <a:pt x="27412" y="0"/>
                  </a:moveTo>
                  <a:lnTo>
                    <a:pt x="0" y="15848"/>
                  </a:lnTo>
                  <a:lnTo>
                    <a:pt x="0" y="16986"/>
                  </a:lnTo>
                  <a:lnTo>
                    <a:pt x="27412" y="1138"/>
                  </a:lnTo>
                  <a:lnTo>
                    <a:pt x="27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3132026" y="1846271"/>
              <a:ext cx="425929" cy="263330"/>
            </a:xfrm>
            <a:custGeom>
              <a:rect b="b" l="l" r="r" t="t"/>
              <a:pathLst>
                <a:path extrusionOk="0" h="16948" w="27413">
                  <a:moveTo>
                    <a:pt x="27412" y="0"/>
                  </a:moveTo>
                  <a:lnTo>
                    <a:pt x="0" y="15811"/>
                  </a:lnTo>
                  <a:lnTo>
                    <a:pt x="0" y="16948"/>
                  </a:lnTo>
                  <a:lnTo>
                    <a:pt x="27412" y="1138"/>
                  </a:lnTo>
                  <a:lnTo>
                    <a:pt x="27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3542030" y="1380301"/>
              <a:ext cx="37119" cy="703973"/>
            </a:xfrm>
            <a:custGeom>
              <a:rect b="b" l="l" r="r" t="t"/>
              <a:pathLst>
                <a:path extrusionOk="0" h="45308" w="2389">
                  <a:moveTo>
                    <a:pt x="1024" y="1"/>
                  </a:moveTo>
                  <a:lnTo>
                    <a:pt x="0" y="607"/>
                  </a:lnTo>
                  <a:lnTo>
                    <a:pt x="0" y="44549"/>
                  </a:lnTo>
                  <a:lnTo>
                    <a:pt x="1327" y="45308"/>
                  </a:lnTo>
                  <a:lnTo>
                    <a:pt x="2389" y="759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3542030" y="1380301"/>
              <a:ext cx="37119" cy="21224"/>
            </a:xfrm>
            <a:custGeom>
              <a:rect b="b" l="l" r="r" t="t"/>
              <a:pathLst>
                <a:path extrusionOk="0" h="1366" w="2389">
                  <a:moveTo>
                    <a:pt x="1024" y="1"/>
                  </a:moveTo>
                  <a:lnTo>
                    <a:pt x="0" y="607"/>
                  </a:lnTo>
                  <a:lnTo>
                    <a:pt x="1327" y="1365"/>
                  </a:lnTo>
                  <a:lnTo>
                    <a:pt x="2389" y="759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3562648" y="1392078"/>
              <a:ext cx="16501" cy="692196"/>
            </a:xfrm>
            <a:custGeom>
              <a:rect b="b" l="l" r="r" t="t"/>
              <a:pathLst>
                <a:path extrusionOk="0" h="44550" w="1062">
                  <a:moveTo>
                    <a:pt x="1062" y="1"/>
                  </a:moveTo>
                  <a:lnTo>
                    <a:pt x="0" y="607"/>
                  </a:lnTo>
                  <a:lnTo>
                    <a:pt x="0" y="44550"/>
                  </a:lnTo>
                  <a:lnTo>
                    <a:pt x="1062" y="43943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3147937" y="1872778"/>
              <a:ext cx="394109" cy="241546"/>
            </a:xfrm>
            <a:custGeom>
              <a:rect b="b" l="l" r="r" t="t"/>
              <a:pathLst>
                <a:path extrusionOk="0" h="15546" w="25365">
                  <a:moveTo>
                    <a:pt x="25364" y="1"/>
                  </a:moveTo>
                  <a:lnTo>
                    <a:pt x="0" y="14635"/>
                  </a:lnTo>
                  <a:lnTo>
                    <a:pt x="0" y="15545"/>
                  </a:lnTo>
                  <a:lnTo>
                    <a:pt x="25364" y="910"/>
                  </a:lnTo>
                  <a:lnTo>
                    <a:pt x="25364" y="1"/>
                  </a:lnTo>
                  <a:close/>
                </a:path>
              </a:pathLst>
            </a:custGeom>
            <a:solidFill>
              <a:srgbClr val="ED7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3147937" y="1872778"/>
              <a:ext cx="410019" cy="236823"/>
            </a:xfrm>
            <a:custGeom>
              <a:rect b="b" l="l" r="r" t="t"/>
              <a:pathLst>
                <a:path extrusionOk="0" h="15242" w="26389">
                  <a:moveTo>
                    <a:pt x="25364" y="1"/>
                  </a:moveTo>
                  <a:lnTo>
                    <a:pt x="0" y="14635"/>
                  </a:lnTo>
                  <a:lnTo>
                    <a:pt x="1024" y="15242"/>
                  </a:lnTo>
                  <a:lnTo>
                    <a:pt x="26388" y="607"/>
                  </a:lnTo>
                  <a:lnTo>
                    <a:pt x="253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3532599" y="1892805"/>
              <a:ext cx="20043" cy="11203"/>
            </a:xfrm>
            <a:custGeom>
              <a:rect b="b" l="l" r="r" t="t"/>
              <a:pathLst>
                <a:path extrusionOk="0" h="721" w="1290">
                  <a:moveTo>
                    <a:pt x="1290" y="1"/>
                  </a:moveTo>
                  <a:lnTo>
                    <a:pt x="1" y="721"/>
                  </a:lnTo>
                  <a:close/>
                </a:path>
              </a:pathLst>
            </a:custGeom>
            <a:solidFill>
              <a:srgbClr val="CC6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3158533" y="2193829"/>
              <a:ext cx="19453" cy="11793"/>
            </a:xfrm>
            <a:custGeom>
              <a:rect b="b" l="l" r="r" t="t"/>
              <a:pathLst>
                <a:path extrusionOk="0" h="759" w="1252">
                  <a:moveTo>
                    <a:pt x="0" y="759"/>
                  </a:moveTo>
                  <a:lnTo>
                    <a:pt x="0" y="759"/>
                  </a:lnTo>
                  <a:lnTo>
                    <a:pt x="1252" y="1"/>
                  </a:lnTo>
                  <a:close/>
                </a:path>
              </a:pathLst>
            </a:custGeom>
            <a:solidFill>
              <a:srgbClr val="CC6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3537897" y="1895758"/>
              <a:ext cx="20059" cy="11203"/>
            </a:xfrm>
            <a:custGeom>
              <a:rect b="b" l="l" r="r" t="t"/>
              <a:pathLst>
                <a:path extrusionOk="0" h="721" w="1291">
                  <a:moveTo>
                    <a:pt x="1290" y="0"/>
                  </a:moveTo>
                  <a:lnTo>
                    <a:pt x="1" y="721"/>
                  </a:lnTo>
                  <a:close/>
                </a:path>
              </a:pathLst>
            </a:custGeom>
            <a:solidFill>
              <a:srgbClr val="ED7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3163832" y="2196781"/>
              <a:ext cx="19453" cy="11793"/>
            </a:xfrm>
            <a:custGeom>
              <a:rect b="b" l="l" r="r" t="t"/>
              <a:pathLst>
                <a:path extrusionOk="0" h="759" w="1252">
                  <a:moveTo>
                    <a:pt x="1" y="758"/>
                  </a:moveTo>
                  <a:lnTo>
                    <a:pt x="1" y="758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rgbClr val="ED7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3147937" y="1525810"/>
              <a:ext cx="410019" cy="236232"/>
            </a:xfrm>
            <a:custGeom>
              <a:rect b="b" l="l" r="r" t="t"/>
              <a:pathLst>
                <a:path extrusionOk="0" h="15204" w="26389">
                  <a:moveTo>
                    <a:pt x="25364" y="0"/>
                  </a:moveTo>
                  <a:lnTo>
                    <a:pt x="0" y="14635"/>
                  </a:lnTo>
                  <a:lnTo>
                    <a:pt x="1024" y="15204"/>
                  </a:lnTo>
                  <a:lnTo>
                    <a:pt x="26388" y="569"/>
                  </a:lnTo>
                  <a:lnTo>
                    <a:pt x="253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3147937" y="1389732"/>
              <a:ext cx="404705" cy="233296"/>
            </a:xfrm>
            <a:custGeom>
              <a:rect b="b" l="l" r="r" t="t"/>
              <a:pathLst>
                <a:path extrusionOk="0" h="15015" w="26047">
                  <a:moveTo>
                    <a:pt x="25364" y="0"/>
                  </a:moveTo>
                  <a:lnTo>
                    <a:pt x="0" y="14635"/>
                  </a:lnTo>
                  <a:lnTo>
                    <a:pt x="682" y="15014"/>
                  </a:lnTo>
                  <a:lnTo>
                    <a:pt x="26047" y="379"/>
                  </a:lnTo>
                  <a:lnTo>
                    <a:pt x="253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3158533" y="1395621"/>
              <a:ext cx="394109" cy="240956"/>
            </a:xfrm>
            <a:custGeom>
              <a:rect b="b" l="l" r="r" t="t"/>
              <a:pathLst>
                <a:path extrusionOk="0" h="15508" w="25365">
                  <a:moveTo>
                    <a:pt x="25365" y="0"/>
                  </a:moveTo>
                  <a:lnTo>
                    <a:pt x="0" y="14635"/>
                  </a:lnTo>
                  <a:lnTo>
                    <a:pt x="0" y="15507"/>
                  </a:lnTo>
                  <a:lnTo>
                    <a:pt x="25365" y="872"/>
                  </a:lnTo>
                  <a:lnTo>
                    <a:pt x="253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3147937" y="1525810"/>
              <a:ext cx="394109" cy="227407"/>
            </a:xfrm>
            <a:custGeom>
              <a:rect b="b" l="l" r="r" t="t"/>
              <a:pathLst>
                <a:path extrusionOk="0" h="14636" w="25365">
                  <a:moveTo>
                    <a:pt x="25364" y="0"/>
                  </a:moveTo>
                  <a:lnTo>
                    <a:pt x="0" y="146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3147937" y="2199127"/>
              <a:ext cx="15910" cy="9447"/>
            </a:xfrm>
            <a:custGeom>
              <a:rect b="b" l="l" r="r" t="t"/>
              <a:pathLst>
                <a:path extrusionOk="0" h="608" w="1024">
                  <a:moveTo>
                    <a:pt x="0" y="1"/>
                  </a:moveTo>
                  <a:lnTo>
                    <a:pt x="1024" y="607"/>
                  </a:lnTo>
                  <a:close/>
                </a:path>
              </a:pathLst>
            </a:custGeom>
            <a:solidFill>
              <a:srgbClr val="FF9A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3163832" y="1534635"/>
              <a:ext cx="394124" cy="240956"/>
            </a:xfrm>
            <a:custGeom>
              <a:rect b="b" l="l" r="r" t="t"/>
              <a:pathLst>
                <a:path extrusionOk="0" h="15508" w="25366">
                  <a:moveTo>
                    <a:pt x="25365" y="1"/>
                  </a:moveTo>
                  <a:lnTo>
                    <a:pt x="1" y="14636"/>
                  </a:lnTo>
                  <a:lnTo>
                    <a:pt x="1" y="15508"/>
                  </a:lnTo>
                  <a:lnTo>
                    <a:pt x="25365" y="873"/>
                  </a:lnTo>
                  <a:lnTo>
                    <a:pt x="25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3163832" y="1882209"/>
              <a:ext cx="394124" cy="240940"/>
            </a:xfrm>
            <a:custGeom>
              <a:rect b="b" l="l" r="r" t="t"/>
              <a:pathLst>
                <a:path extrusionOk="0" h="15507" w="25366">
                  <a:moveTo>
                    <a:pt x="25365" y="0"/>
                  </a:moveTo>
                  <a:lnTo>
                    <a:pt x="1" y="14635"/>
                  </a:lnTo>
                  <a:lnTo>
                    <a:pt x="1" y="15507"/>
                  </a:lnTo>
                  <a:lnTo>
                    <a:pt x="25365" y="872"/>
                  </a:lnTo>
                  <a:lnTo>
                    <a:pt x="25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3163832" y="1534635"/>
              <a:ext cx="394124" cy="227407"/>
            </a:xfrm>
            <a:custGeom>
              <a:rect b="b" l="l" r="r" t="t"/>
              <a:pathLst>
                <a:path extrusionOk="0" h="14636" w="25366">
                  <a:moveTo>
                    <a:pt x="25365" y="1"/>
                  </a:moveTo>
                  <a:lnTo>
                    <a:pt x="1" y="14636"/>
                  </a:lnTo>
                  <a:close/>
                </a:path>
              </a:pathLst>
            </a:custGeom>
            <a:solidFill>
              <a:srgbClr val="ED7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3132026" y="1617108"/>
              <a:ext cx="37119" cy="703989"/>
            </a:xfrm>
            <a:custGeom>
              <a:rect b="b" l="l" r="r" t="t"/>
              <a:pathLst>
                <a:path extrusionOk="0" h="45309" w="2389">
                  <a:moveTo>
                    <a:pt x="1024" y="1"/>
                  </a:moveTo>
                  <a:lnTo>
                    <a:pt x="0" y="608"/>
                  </a:lnTo>
                  <a:lnTo>
                    <a:pt x="0" y="44550"/>
                  </a:lnTo>
                  <a:lnTo>
                    <a:pt x="1327" y="45308"/>
                  </a:lnTo>
                  <a:lnTo>
                    <a:pt x="2389" y="759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3132026" y="1617108"/>
              <a:ext cx="37119" cy="21224"/>
            </a:xfrm>
            <a:custGeom>
              <a:rect b="b" l="l" r="r" t="t"/>
              <a:pathLst>
                <a:path extrusionOk="0" h="1366" w="2389">
                  <a:moveTo>
                    <a:pt x="1024" y="1"/>
                  </a:moveTo>
                  <a:lnTo>
                    <a:pt x="0" y="608"/>
                  </a:lnTo>
                  <a:lnTo>
                    <a:pt x="1327" y="1366"/>
                  </a:lnTo>
                  <a:lnTo>
                    <a:pt x="2389" y="759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3152645" y="1628901"/>
              <a:ext cx="16501" cy="692196"/>
            </a:xfrm>
            <a:custGeom>
              <a:rect b="b" l="l" r="r" t="t"/>
              <a:pathLst>
                <a:path extrusionOk="0" h="44550" w="1062">
                  <a:moveTo>
                    <a:pt x="1062" y="0"/>
                  </a:moveTo>
                  <a:lnTo>
                    <a:pt x="0" y="607"/>
                  </a:lnTo>
                  <a:lnTo>
                    <a:pt x="0" y="44549"/>
                  </a:lnTo>
                  <a:lnTo>
                    <a:pt x="1062" y="43942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3147937" y="2103106"/>
              <a:ext cx="20043" cy="11218"/>
            </a:xfrm>
            <a:custGeom>
              <a:rect b="b" l="l" r="r" t="t"/>
              <a:pathLst>
                <a:path extrusionOk="0" h="722" w="1290">
                  <a:moveTo>
                    <a:pt x="1289" y="1"/>
                  </a:moveTo>
                  <a:lnTo>
                    <a:pt x="0" y="721"/>
                  </a:lnTo>
                  <a:close/>
                </a:path>
              </a:pathLst>
            </a:custGeom>
            <a:solidFill>
              <a:srgbClr val="CF7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3158533" y="2109010"/>
              <a:ext cx="19453" cy="11203"/>
            </a:xfrm>
            <a:custGeom>
              <a:rect b="b" l="l" r="r" t="t"/>
              <a:pathLst>
                <a:path extrusionOk="0" h="721" w="1252">
                  <a:moveTo>
                    <a:pt x="1252" y="0"/>
                  </a:moveTo>
                  <a:lnTo>
                    <a:pt x="0" y="720"/>
                  </a:lnTo>
                  <a:close/>
                </a:path>
              </a:pathLst>
            </a:custGeom>
            <a:solidFill>
              <a:srgbClr val="ED7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1645756" y="2521359"/>
              <a:ext cx="1084533" cy="626223"/>
            </a:xfrm>
            <a:custGeom>
              <a:rect b="b" l="l" r="r" t="t"/>
              <a:pathLst>
                <a:path extrusionOk="0" h="40304" w="69801">
                  <a:moveTo>
                    <a:pt x="5119" y="1"/>
                  </a:moveTo>
                  <a:lnTo>
                    <a:pt x="1" y="2958"/>
                  </a:lnTo>
                  <a:lnTo>
                    <a:pt x="64682" y="40303"/>
                  </a:lnTo>
                  <a:lnTo>
                    <a:pt x="69800" y="37346"/>
                  </a:lnTo>
                  <a:lnTo>
                    <a:pt x="51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1701722" y="2553755"/>
              <a:ext cx="972601" cy="562007"/>
            </a:xfrm>
            <a:custGeom>
              <a:rect b="b" l="l" r="r" t="t"/>
              <a:pathLst>
                <a:path extrusionOk="0" h="36171" w="62597">
                  <a:moveTo>
                    <a:pt x="1517" y="1"/>
                  </a:moveTo>
                  <a:lnTo>
                    <a:pt x="0" y="873"/>
                  </a:lnTo>
                  <a:lnTo>
                    <a:pt x="61080" y="36171"/>
                  </a:lnTo>
                  <a:lnTo>
                    <a:pt x="62596" y="35261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1790084" y="2642707"/>
              <a:ext cx="525478" cy="248616"/>
            </a:xfrm>
            <a:custGeom>
              <a:rect b="b" l="l" r="r" t="t"/>
              <a:pathLst>
                <a:path extrusionOk="0" h="16001" w="33820">
                  <a:moveTo>
                    <a:pt x="9441" y="1"/>
                  </a:moveTo>
                  <a:lnTo>
                    <a:pt x="1" y="5461"/>
                  </a:lnTo>
                  <a:lnTo>
                    <a:pt x="7053" y="9555"/>
                  </a:lnTo>
                  <a:cubicBezTo>
                    <a:pt x="6598" y="10655"/>
                    <a:pt x="7090" y="11906"/>
                    <a:pt x="8607" y="12778"/>
                  </a:cubicBezTo>
                  <a:lnTo>
                    <a:pt x="12512" y="15015"/>
                  </a:lnTo>
                  <a:cubicBezTo>
                    <a:pt x="13650" y="15659"/>
                    <a:pt x="15166" y="16001"/>
                    <a:pt x="16683" y="16001"/>
                  </a:cubicBezTo>
                  <a:lnTo>
                    <a:pt x="22218" y="16001"/>
                  </a:lnTo>
                  <a:cubicBezTo>
                    <a:pt x="23735" y="16001"/>
                    <a:pt x="25213" y="15659"/>
                    <a:pt x="26351" y="15015"/>
                  </a:cubicBezTo>
                  <a:lnTo>
                    <a:pt x="31545" y="11982"/>
                  </a:lnTo>
                  <a:cubicBezTo>
                    <a:pt x="33820" y="10655"/>
                    <a:pt x="33820" y="8532"/>
                    <a:pt x="31507" y="7205"/>
                  </a:cubicBezTo>
                  <a:lnTo>
                    <a:pt x="27640" y="4968"/>
                  </a:lnTo>
                  <a:cubicBezTo>
                    <a:pt x="26477" y="4299"/>
                    <a:pt x="24958" y="3965"/>
                    <a:pt x="23441" y="3965"/>
                  </a:cubicBezTo>
                  <a:cubicBezTo>
                    <a:pt x="22979" y="3965"/>
                    <a:pt x="22518" y="3996"/>
                    <a:pt x="22066" y="4058"/>
                  </a:cubicBezTo>
                  <a:lnTo>
                    <a:pt x="15014" y="1"/>
                  </a:lnTo>
                  <a:lnTo>
                    <a:pt x="12247" y="1631"/>
                  </a:lnTo>
                  <a:lnTo>
                    <a:pt x="9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5" name="Google Shape;645;p35"/>
            <p:cNvGrpSpPr/>
            <p:nvPr/>
          </p:nvGrpSpPr>
          <p:grpSpPr>
            <a:xfrm>
              <a:off x="1122064" y="1826833"/>
              <a:ext cx="500152" cy="1191742"/>
              <a:chOff x="1122064" y="1826833"/>
              <a:chExt cx="500152" cy="1191742"/>
            </a:xfrm>
          </p:grpSpPr>
          <p:sp>
            <p:nvSpPr>
              <p:cNvPr id="646" name="Google Shape;646;p35"/>
              <p:cNvSpPr/>
              <p:nvPr/>
            </p:nvSpPr>
            <p:spPr>
              <a:xfrm>
                <a:off x="1582130" y="1945229"/>
                <a:ext cx="33017" cy="924295"/>
              </a:xfrm>
              <a:custGeom>
                <a:rect b="b" l="l" r="r" t="t"/>
                <a:pathLst>
                  <a:path extrusionOk="0" h="59488" w="2125">
                    <a:moveTo>
                      <a:pt x="1" y="1"/>
                    </a:moveTo>
                    <a:lnTo>
                      <a:pt x="1" y="58237"/>
                    </a:lnTo>
                    <a:lnTo>
                      <a:pt x="2124" y="59488"/>
                    </a:lnTo>
                    <a:lnTo>
                      <a:pt x="2124" y="12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5"/>
              <p:cNvSpPr/>
              <p:nvPr/>
            </p:nvSpPr>
            <p:spPr>
              <a:xfrm>
                <a:off x="1608062" y="1960549"/>
                <a:ext cx="14155" cy="913108"/>
              </a:xfrm>
              <a:custGeom>
                <a:rect b="b" l="l" r="r" t="t"/>
                <a:pathLst>
                  <a:path extrusionOk="0" h="58768" w="911">
                    <a:moveTo>
                      <a:pt x="910" y="1"/>
                    </a:moveTo>
                    <a:lnTo>
                      <a:pt x="0" y="494"/>
                    </a:lnTo>
                    <a:lnTo>
                      <a:pt x="0" y="58767"/>
                    </a:lnTo>
                    <a:lnTo>
                      <a:pt x="910" y="58236"/>
                    </a:lnTo>
                    <a:lnTo>
                      <a:pt x="9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5"/>
              <p:cNvSpPr/>
              <p:nvPr/>
            </p:nvSpPr>
            <p:spPr>
              <a:xfrm>
                <a:off x="1600992" y="1964091"/>
                <a:ext cx="7085" cy="909565"/>
              </a:xfrm>
              <a:custGeom>
                <a:rect b="b" l="l" r="r" t="t"/>
                <a:pathLst>
                  <a:path extrusionOk="0" h="58540" w="456">
                    <a:moveTo>
                      <a:pt x="0" y="0"/>
                    </a:moveTo>
                    <a:lnTo>
                      <a:pt x="0" y="58274"/>
                    </a:lnTo>
                    <a:lnTo>
                      <a:pt x="455" y="58539"/>
                    </a:lnTo>
                    <a:lnTo>
                      <a:pt x="455" y="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5"/>
              <p:cNvSpPr/>
              <p:nvPr/>
            </p:nvSpPr>
            <p:spPr>
              <a:xfrm>
                <a:off x="1122064" y="2745799"/>
                <a:ext cx="500152" cy="272776"/>
              </a:xfrm>
              <a:custGeom>
                <a:rect b="b" l="l" r="r" t="t"/>
                <a:pathLst>
                  <a:path extrusionOk="0" h="17556" w="32190">
                    <a:moveTo>
                      <a:pt x="12929" y="1"/>
                    </a:moveTo>
                    <a:lnTo>
                      <a:pt x="9062" y="2238"/>
                    </a:lnTo>
                    <a:lnTo>
                      <a:pt x="8948" y="2238"/>
                    </a:lnTo>
                    <a:lnTo>
                      <a:pt x="0" y="7432"/>
                    </a:lnTo>
                    <a:lnTo>
                      <a:pt x="607" y="9745"/>
                    </a:lnTo>
                    <a:lnTo>
                      <a:pt x="13573" y="17214"/>
                    </a:lnTo>
                    <a:lnTo>
                      <a:pt x="22938" y="17555"/>
                    </a:lnTo>
                    <a:lnTo>
                      <a:pt x="31886" y="12399"/>
                    </a:lnTo>
                    <a:lnTo>
                      <a:pt x="31583" y="11223"/>
                    </a:lnTo>
                    <a:lnTo>
                      <a:pt x="32000" y="10996"/>
                    </a:lnTo>
                    <a:lnTo>
                      <a:pt x="31393" y="8721"/>
                    </a:lnTo>
                    <a:lnTo>
                      <a:pt x="32189" y="8266"/>
                    </a:lnTo>
                    <a:lnTo>
                      <a:pt x="18009" y="77"/>
                    </a:lnTo>
                    <a:lnTo>
                      <a:pt x="17479" y="380"/>
                    </a:lnTo>
                    <a:lnTo>
                      <a:pt x="129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0" name="Google Shape;650;p35"/>
              <p:cNvGrpSpPr/>
              <p:nvPr/>
            </p:nvGrpSpPr>
            <p:grpSpPr>
              <a:xfrm>
                <a:off x="1187202" y="2650971"/>
                <a:ext cx="404710" cy="330909"/>
                <a:chOff x="-361254" y="1087904"/>
                <a:chExt cx="457144" cy="373739"/>
              </a:xfrm>
            </p:grpSpPr>
            <p:sp>
              <p:nvSpPr>
                <p:cNvPr id="651" name="Google Shape;651;p35"/>
                <p:cNvSpPr/>
                <p:nvPr/>
              </p:nvSpPr>
              <p:spPr>
                <a:xfrm>
                  <a:off x="-52570" y="1306703"/>
                  <a:ext cx="141982" cy="151397"/>
                </a:xfrm>
                <a:custGeom>
                  <a:rect b="b" l="l" r="r" t="t"/>
                  <a:pathLst>
                    <a:path extrusionOk="0" h="9744" w="9138">
                      <a:moveTo>
                        <a:pt x="8569" y="0"/>
                      </a:moveTo>
                      <a:lnTo>
                        <a:pt x="418" y="4701"/>
                      </a:lnTo>
                      <a:lnTo>
                        <a:pt x="0" y="7621"/>
                      </a:lnTo>
                      <a:lnTo>
                        <a:pt x="0" y="9744"/>
                      </a:lnTo>
                      <a:lnTo>
                        <a:pt x="9138" y="4474"/>
                      </a:lnTo>
                      <a:lnTo>
                        <a:pt x="9138" y="2351"/>
                      </a:lnTo>
                      <a:lnTo>
                        <a:pt x="856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35"/>
                <p:cNvSpPr/>
                <p:nvPr/>
              </p:nvSpPr>
              <p:spPr>
                <a:xfrm>
                  <a:off x="-277600" y="1309640"/>
                  <a:ext cx="115475" cy="84260"/>
                </a:xfrm>
                <a:custGeom>
                  <a:rect b="b" l="l" r="r" t="t"/>
                  <a:pathLst>
                    <a:path extrusionOk="0" h="5423" w="7432">
                      <a:moveTo>
                        <a:pt x="2882" y="1"/>
                      </a:moveTo>
                      <a:lnTo>
                        <a:pt x="0" y="569"/>
                      </a:lnTo>
                      <a:lnTo>
                        <a:pt x="0" y="4095"/>
                      </a:lnTo>
                      <a:lnTo>
                        <a:pt x="2844" y="2465"/>
                      </a:lnTo>
                      <a:lnTo>
                        <a:pt x="7432" y="5422"/>
                      </a:lnTo>
                      <a:lnTo>
                        <a:pt x="28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35"/>
                <p:cNvSpPr/>
                <p:nvPr/>
              </p:nvSpPr>
              <p:spPr>
                <a:xfrm>
                  <a:off x="-250502" y="1318807"/>
                  <a:ext cx="56572" cy="72995"/>
                </a:xfrm>
                <a:custGeom>
                  <a:rect b="b" l="l" r="r" t="t"/>
                  <a:pathLst>
                    <a:path extrusionOk="0" h="4698" w="3641">
                      <a:moveTo>
                        <a:pt x="1000" y="1"/>
                      </a:moveTo>
                      <a:cubicBezTo>
                        <a:pt x="402" y="1"/>
                        <a:pt x="0" y="472"/>
                        <a:pt x="0" y="1306"/>
                      </a:cubicBezTo>
                      <a:cubicBezTo>
                        <a:pt x="0" y="2444"/>
                        <a:pt x="797" y="3847"/>
                        <a:pt x="1820" y="4453"/>
                      </a:cubicBezTo>
                      <a:cubicBezTo>
                        <a:pt x="2117" y="4618"/>
                        <a:pt x="2395" y="4697"/>
                        <a:pt x="2640" y="4697"/>
                      </a:cubicBezTo>
                      <a:cubicBezTo>
                        <a:pt x="3239" y="4697"/>
                        <a:pt x="3640" y="4226"/>
                        <a:pt x="3640" y="3392"/>
                      </a:cubicBezTo>
                      <a:cubicBezTo>
                        <a:pt x="3640" y="2254"/>
                        <a:pt x="2844" y="851"/>
                        <a:pt x="1820" y="245"/>
                      </a:cubicBezTo>
                      <a:cubicBezTo>
                        <a:pt x="1523" y="80"/>
                        <a:pt x="1245" y="1"/>
                        <a:pt x="1000" y="1"/>
                      </a:cubicBezTo>
                      <a:close/>
                    </a:path>
                  </a:pathLst>
                </a:custGeom>
                <a:solidFill>
                  <a:srgbClr val="1F1F1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35"/>
                <p:cNvSpPr/>
                <p:nvPr/>
              </p:nvSpPr>
              <p:spPr>
                <a:xfrm>
                  <a:off x="-264051" y="1320252"/>
                  <a:ext cx="61870" cy="81898"/>
                </a:xfrm>
                <a:custGeom>
                  <a:rect b="b" l="l" r="r" t="t"/>
                  <a:pathLst>
                    <a:path extrusionOk="0" h="5271" w="3982">
                      <a:moveTo>
                        <a:pt x="1441" y="0"/>
                      </a:moveTo>
                      <a:lnTo>
                        <a:pt x="0" y="834"/>
                      </a:lnTo>
                      <a:lnTo>
                        <a:pt x="2616" y="5270"/>
                      </a:lnTo>
                      <a:lnTo>
                        <a:pt x="3981" y="4474"/>
                      </a:lnTo>
                      <a:lnTo>
                        <a:pt x="14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35"/>
                <p:cNvSpPr/>
                <p:nvPr/>
              </p:nvSpPr>
              <p:spPr>
                <a:xfrm>
                  <a:off x="87050" y="1334966"/>
                  <a:ext cx="8841" cy="41252"/>
                </a:xfrm>
                <a:custGeom>
                  <a:rect b="b" l="l" r="r" t="t"/>
                  <a:pathLst>
                    <a:path extrusionOk="0" h="2655" w="569">
                      <a:moveTo>
                        <a:pt x="0" y="1"/>
                      </a:moveTo>
                      <a:lnTo>
                        <a:pt x="152" y="532"/>
                      </a:lnTo>
                      <a:lnTo>
                        <a:pt x="152" y="2655"/>
                      </a:lnTo>
                      <a:lnTo>
                        <a:pt x="569" y="2389"/>
                      </a:lnTo>
                      <a:lnTo>
                        <a:pt x="569" y="26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35"/>
                <p:cNvSpPr/>
                <p:nvPr/>
              </p:nvSpPr>
              <p:spPr>
                <a:xfrm>
                  <a:off x="-361254" y="1228938"/>
                  <a:ext cx="418860" cy="232115"/>
                </a:xfrm>
                <a:custGeom>
                  <a:rect b="b" l="l" r="r" t="t"/>
                  <a:pathLst>
                    <a:path extrusionOk="0" h="14939" w="26958">
                      <a:moveTo>
                        <a:pt x="14901" y="0"/>
                      </a:moveTo>
                      <a:lnTo>
                        <a:pt x="12361" y="266"/>
                      </a:lnTo>
                      <a:lnTo>
                        <a:pt x="1" y="1555"/>
                      </a:lnTo>
                      <a:lnTo>
                        <a:pt x="1" y="3678"/>
                      </a:lnTo>
                      <a:lnTo>
                        <a:pt x="721" y="6560"/>
                      </a:lnTo>
                      <a:lnTo>
                        <a:pt x="5422" y="9289"/>
                      </a:lnTo>
                      <a:lnTo>
                        <a:pt x="5422" y="7773"/>
                      </a:lnTo>
                      <a:cubicBezTo>
                        <a:pt x="5422" y="7545"/>
                        <a:pt x="5422" y="7356"/>
                        <a:pt x="5460" y="7166"/>
                      </a:cubicBezTo>
                      <a:cubicBezTo>
                        <a:pt x="5620" y="6445"/>
                        <a:pt x="6044" y="6025"/>
                        <a:pt x="6611" y="6025"/>
                      </a:cubicBezTo>
                      <a:cubicBezTo>
                        <a:pt x="6850" y="6025"/>
                        <a:pt x="7114" y="6099"/>
                        <a:pt x="7394" y="6256"/>
                      </a:cubicBezTo>
                      <a:lnTo>
                        <a:pt x="7697" y="6446"/>
                      </a:lnTo>
                      <a:cubicBezTo>
                        <a:pt x="8645" y="6977"/>
                        <a:pt x="9403" y="8304"/>
                        <a:pt x="9631" y="9593"/>
                      </a:cubicBezTo>
                      <a:cubicBezTo>
                        <a:pt x="9669" y="9820"/>
                        <a:pt x="9669" y="10010"/>
                        <a:pt x="9669" y="10237"/>
                      </a:cubicBezTo>
                      <a:lnTo>
                        <a:pt x="9669" y="11754"/>
                      </a:lnTo>
                      <a:lnTo>
                        <a:pt x="14484" y="14521"/>
                      </a:lnTo>
                      <a:lnTo>
                        <a:pt x="19488" y="14938"/>
                      </a:lnTo>
                      <a:lnTo>
                        <a:pt x="19867" y="14749"/>
                      </a:lnTo>
                      <a:lnTo>
                        <a:pt x="19867" y="12626"/>
                      </a:lnTo>
                      <a:lnTo>
                        <a:pt x="20285" y="9706"/>
                      </a:lnTo>
                      <a:lnTo>
                        <a:pt x="26957" y="5877"/>
                      </a:lnTo>
                      <a:lnTo>
                        <a:pt x="17744" y="1365"/>
                      </a:lnTo>
                      <a:lnTo>
                        <a:pt x="1490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35"/>
                <p:cNvSpPr/>
                <p:nvPr/>
              </p:nvSpPr>
              <p:spPr>
                <a:xfrm>
                  <a:off x="-361254" y="1202431"/>
                  <a:ext cx="457144" cy="225636"/>
                </a:xfrm>
                <a:custGeom>
                  <a:rect b="b" l="l" r="r" t="t"/>
                  <a:pathLst>
                    <a:path extrusionOk="0" h="14522" w="29422">
                      <a:moveTo>
                        <a:pt x="1" y="0"/>
                      </a:moveTo>
                      <a:lnTo>
                        <a:pt x="1" y="3261"/>
                      </a:lnTo>
                      <a:lnTo>
                        <a:pt x="721" y="6142"/>
                      </a:lnTo>
                      <a:lnTo>
                        <a:pt x="5460" y="8910"/>
                      </a:lnTo>
                      <a:cubicBezTo>
                        <a:pt x="5619" y="8170"/>
                        <a:pt x="6035" y="7762"/>
                        <a:pt x="6594" y="7762"/>
                      </a:cubicBezTo>
                      <a:cubicBezTo>
                        <a:pt x="6837" y="7762"/>
                        <a:pt x="7106" y="7839"/>
                        <a:pt x="7394" y="8000"/>
                      </a:cubicBezTo>
                      <a:lnTo>
                        <a:pt x="7697" y="8152"/>
                      </a:lnTo>
                      <a:cubicBezTo>
                        <a:pt x="8645" y="8720"/>
                        <a:pt x="9403" y="10010"/>
                        <a:pt x="9631" y="11299"/>
                      </a:cubicBezTo>
                      <a:lnTo>
                        <a:pt x="14484" y="14104"/>
                      </a:lnTo>
                      <a:lnTo>
                        <a:pt x="19488" y="14521"/>
                      </a:lnTo>
                      <a:lnTo>
                        <a:pt x="19867" y="14332"/>
                      </a:lnTo>
                      <a:lnTo>
                        <a:pt x="20285" y="11412"/>
                      </a:lnTo>
                      <a:lnTo>
                        <a:pt x="26919" y="7583"/>
                      </a:lnTo>
                      <a:lnTo>
                        <a:pt x="28436" y="6711"/>
                      </a:lnTo>
                      <a:lnTo>
                        <a:pt x="28853" y="8531"/>
                      </a:lnTo>
                      <a:lnTo>
                        <a:pt x="29005" y="9062"/>
                      </a:lnTo>
                      <a:lnTo>
                        <a:pt x="29422" y="8796"/>
                      </a:lnTo>
                      <a:lnTo>
                        <a:pt x="29422" y="5536"/>
                      </a:lnTo>
                      <a:lnTo>
                        <a:pt x="17744" y="3109"/>
                      </a:lnTo>
                      <a:lnTo>
                        <a:pt x="12361" y="1972"/>
                      </a:lnTo>
                      <a:lnTo>
                        <a:pt x="4854" y="41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35"/>
                <p:cNvSpPr/>
                <p:nvPr/>
              </p:nvSpPr>
              <p:spPr>
                <a:xfrm>
                  <a:off x="-361254" y="1113479"/>
                  <a:ext cx="457144" cy="263920"/>
                </a:xfrm>
                <a:custGeom>
                  <a:rect b="b" l="l" r="r" t="t"/>
                  <a:pathLst>
                    <a:path extrusionOk="0" h="16986" w="29422">
                      <a:moveTo>
                        <a:pt x="9896" y="0"/>
                      </a:moveTo>
                      <a:lnTo>
                        <a:pt x="1" y="5725"/>
                      </a:lnTo>
                      <a:lnTo>
                        <a:pt x="721" y="8607"/>
                      </a:lnTo>
                      <a:lnTo>
                        <a:pt x="14484" y="16569"/>
                      </a:lnTo>
                      <a:lnTo>
                        <a:pt x="19488" y="16986"/>
                      </a:lnTo>
                      <a:lnTo>
                        <a:pt x="29422" y="11261"/>
                      </a:lnTo>
                      <a:lnTo>
                        <a:pt x="28701" y="8379"/>
                      </a:lnTo>
                      <a:lnTo>
                        <a:pt x="14901" y="417"/>
                      </a:lnTo>
                      <a:lnTo>
                        <a:pt x="989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35"/>
                <p:cNvSpPr/>
                <p:nvPr/>
              </p:nvSpPr>
              <p:spPr>
                <a:xfrm>
                  <a:off x="-344162" y="1109346"/>
                  <a:ext cx="422977" cy="243908"/>
                </a:xfrm>
                <a:custGeom>
                  <a:rect b="b" l="l" r="r" t="t"/>
                  <a:pathLst>
                    <a:path extrusionOk="0" h="15698" w="27223">
                      <a:moveTo>
                        <a:pt x="9175" y="1"/>
                      </a:moveTo>
                      <a:lnTo>
                        <a:pt x="0" y="5271"/>
                      </a:lnTo>
                      <a:lnTo>
                        <a:pt x="607" y="7660"/>
                      </a:lnTo>
                      <a:lnTo>
                        <a:pt x="13915" y="15356"/>
                      </a:lnTo>
                      <a:lnTo>
                        <a:pt x="18009" y="15697"/>
                      </a:lnTo>
                      <a:lnTo>
                        <a:pt x="27222" y="10389"/>
                      </a:lnTo>
                      <a:lnTo>
                        <a:pt x="26616" y="8001"/>
                      </a:lnTo>
                      <a:lnTo>
                        <a:pt x="13308" y="342"/>
                      </a:lnTo>
                      <a:lnTo>
                        <a:pt x="917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35"/>
                <p:cNvSpPr/>
                <p:nvPr/>
              </p:nvSpPr>
              <p:spPr>
                <a:xfrm>
                  <a:off x="-324725" y="1112049"/>
                  <a:ext cx="377033" cy="213749"/>
                </a:xfrm>
                <a:custGeom>
                  <a:rect b="b" l="l" r="r" t="t"/>
                  <a:pathLst>
                    <a:path extrusionOk="0" h="13757" w="24266">
                      <a:moveTo>
                        <a:pt x="11019" y="4443"/>
                      </a:moveTo>
                      <a:cubicBezTo>
                        <a:pt x="11137" y="4443"/>
                        <a:pt x="11261" y="4471"/>
                        <a:pt x="11374" y="4528"/>
                      </a:cubicBezTo>
                      <a:lnTo>
                        <a:pt x="13118" y="5362"/>
                      </a:lnTo>
                      <a:lnTo>
                        <a:pt x="14749" y="6310"/>
                      </a:lnTo>
                      <a:lnTo>
                        <a:pt x="16227" y="7334"/>
                      </a:lnTo>
                      <a:cubicBezTo>
                        <a:pt x="16379" y="7448"/>
                        <a:pt x="16379" y="7599"/>
                        <a:pt x="16190" y="7713"/>
                      </a:cubicBezTo>
                      <a:lnTo>
                        <a:pt x="13573" y="9230"/>
                      </a:lnTo>
                      <a:cubicBezTo>
                        <a:pt x="13469" y="9292"/>
                        <a:pt x="13330" y="9320"/>
                        <a:pt x="13195" y="9320"/>
                      </a:cubicBezTo>
                      <a:cubicBezTo>
                        <a:pt x="13084" y="9320"/>
                        <a:pt x="12976" y="9302"/>
                        <a:pt x="12891" y="9267"/>
                      </a:cubicBezTo>
                      <a:lnTo>
                        <a:pt x="11147" y="8395"/>
                      </a:lnTo>
                      <a:lnTo>
                        <a:pt x="9517" y="7448"/>
                      </a:lnTo>
                      <a:lnTo>
                        <a:pt x="8038" y="6424"/>
                      </a:lnTo>
                      <a:cubicBezTo>
                        <a:pt x="7848" y="6310"/>
                        <a:pt x="7886" y="6159"/>
                        <a:pt x="8038" y="6045"/>
                      </a:cubicBezTo>
                      <a:lnTo>
                        <a:pt x="10692" y="4528"/>
                      </a:lnTo>
                      <a:cubicBezTo>
                        <a:pt x="10787" y="4471"/>
                        <a:pt x="10901" y="4443"/>
                        <a:pt x="11019" y="4443"/>
                      </a:cubicBezTo>
                      <a:close/>
                      <a:moveTo>
                        <a:pt x="9382" y="1"/>
                      </a:moveTo>
                      <a:cubicBezTo>
                        <a:pt x="8779" y="1"/>
                        <a:pt x="8177" y="134"/>
                        <a:pt x="7735" y="396"/>
                      </a:cubicBezTo>
                      <a:lnTo>
                        <a:pt x="910" y="4339"/>
                      </a:lnTo>
                      <a:cubicBezTo>
                        <a:pt x="76" y="4832"/>
                        <a:pt x="0" y="5628"/>
                        <a:pt x="796" y="6159"/>
                      </a:cubicBezTo>
                      <a:lnTo>
                        <a:pt x="5384" y="9343"/>
                      </a:lnTo>
                      <a:cubicBezTo>
                        <a:pt x="5498" y="9419"/>
                        <a:pt x="5612" y="9495"/>
                        <a:pt x="5725" y="9571"/>
                      </a:cubicBezTo>
                      <a:lnTo>
                        <a:pt x="7469" y="10557"/>
                      </a:lnTo>
                      <a:cubicBezTo>
                        <a:pt x="7583" y="10632"/>
                        <a:pt x="7735" y="10708"/>
                        <a:pt x="7848" y="10784"/>
                      </a:cubicBezTo>
                      <a:lnTo>
                        <a:pt x="13384" y="13438"/>
                      </a:lnTo>
                      <a:cubicBezTo>
                        <a:pt x="13812" y="13652"/>
                        <a:pt x="14340" y="13757"/>
                        <a:pt x="14870" y="13757"/>
                      </a:cubicBezTo>
                      <a:cubicBezTo>
                        <a:pt x="15468" y="13757"/>
                        <a:pt x="16069" y="13623"/>
                        <a:pt x="16531" y="13362"/>
                      </a:cubicBezTo>
                      <a:lnTo>
                        <a:pt x="23355" y="9419"/>
                      </a:lnTo>
                      <a:cubicBezTo>
                        <a:pt x="24189" y="8926"/>
                        <a:pt x="24265" y="8130"/>
                        <a:pt x="23469" y="7599"/>
                      </a:cubicBezTo>
                      <a:lnTo>
                        <a:pt x="18881" y="4414"/>
                      </a:lnTo>
                      <a:cubicBezTo>
                        <a:pt x="18768" y="4339"/>
                        <a:pt x="18654" y="4263"/>
                        <a:pt x="18540" y="4187"/>
                      </a:cubicBezTo>
                      <a:lnTo>
                        <a:pt x="16796" y="3201"/>
                      </a:lnTo>
                      <a:cubicBezTo>
                        <a:pt x="16682" y="3125"/>
                        <a:pt x="16531" y="3050"/>
                        <a:pt x="16417" y="2974"/>
                      </a:cubicBezTo>
                      <a:lnTo>
                        <a:pt x="10882" y="320"/>
                      </a:lnTo>
                      <a:cubicBezTo>
                        <a:pt x="10454" y="106"/>
                        <a:pt x="9917" y="1"/>
                        <a:pt x="93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35"/>
                <p:cNvSpPr/>
                <p:nvPr/>
              </p:nvSpPr>
              <p:spPr>
                <a:xfrm>
                  <a:off x="-321198" y="1100272"/>
                  <a:ext cx="369963" cy="213516"/>
                </a:xfrm>
                <a:custGeom>
                  <a:rect b="b" l="l" r="r" t="t"/>
                  <a:pathLst>
                    <a:path extrusionOk="0" h="13742" w="23811">
                      <a:moveTo>
                        <a:pt x="10787" y="4433"/>
                      </a:moveTo>
                      <a:cubicBezTo>
                        <a:pt x="10901" y="4433"/>
                        <a:pt x="11015" y="4452"/>
                        <a:pt x="11110" y="4490"/>
                      </a:cubicBezTo>
                      <a:lnTo>
                        <a:pt x="12891" y="5362"/>
                      </a:lnTo>
                      <a:lnTo>
                        <a:pt x="14522" y="6310"/>
                      </a:lnTo>
                      <a:lnTo>
                        <a:pt x="16000" y="7296"/>
                      </a:lnTo>
                      <a:cubicBezTo>
                        <a:pt x="16152" y="7409"/>
                        <a:pt x="16152" y="7599"/>
                        <a:pt x="15963" y="7675"/>
                      </a:cubicBezTo>
                      <a:lnTo>
                        <a:pt x="13346" y="9229"/>
                      </a:lnTo>
                      <a:cubicBezTo>
                        <a:pt x="13242" y="9271"/>
                        <a:pt x="13104" y="9301"/>
                        <a:pt x="12969" y="9301"/>
                      </a:cubicBezTo>
                      <a:cubicBezTo>
                        <a:pt x="12858" y="9301"/>
                        <a:pt x="12750" y="9281"/>
                        <a:pt x="12664" y="9229"/>
                      </a:cubicBezTo>
                      <a:lnTo>
                        <a:pt x="10920" y="8395"/>
                      </a:lnTo>
                      <a:lnTo>
                        <a:pt x="9290" y="7447"/>
                      </a:lnTo>
                      <a:lnTo>
                        <a:pt x="7811" y="6424"/>
                      </a:lnTo>
                      <a:cubicBezTo>
                        <a:pt x="7621" y="6310"/>
                        <a:pt x="7659" y="6120"/>
                        <a:pt x="7811" y="6045"/>
                      </a:cubicBezTo>
                      <a:lnTo>
                        <a:pt x="10465" y="4490"/>
                      </a:lnTo>
                      <a:cubicBezTo>
                        <a:pt x="10560" y="4452"/>
                        <a:pt x="10674" y="4433"/>
                        <a:pt x="10787" y="4433"/>
                      </a:cubicBezTo>
                      <a:close/>
                      <a:moveTo>
                        <a:pt x="9168" y="1"/>
                      </a:moveTo>
                      <a:cubicBezTo>
                        <a:pt x="8570" y="1"/>
                        <a:pt x="7970" y="134"/>
                        <a:pt x="7508" y="395"/>
                      </a:cubicBezTo>
                      <a:lnTo>
                        <a:pt x="683" y="4338"/>
                      </a:lnTo>
                      <a:cubicBezTo>
                        <a:pt x="532" y="4414"/>
                        <a:pt x="418" y="4528"/>
                        <a:pt x="304" y="4604"/>
                      </a:cubicBezTo>
                      <a:lnTo>
                        <a:pt x="1" y="4490"/>
                      </a:lnTo>
                      <a:lnTo>
                        <a:pt x="1" y="5248"/>
                      </a:lnTo>
                      <a:cubicBezTo>
                        <a:pt x="1" y="5590"/>
                        <a:pt x="190" y="5893"/>
                        <a:pt x="569" y="6158"/>
                      </a:cubicBezTo>
                      <a:lnTo>
                        <a:pt x="5157" y="9343"/>
                      </a:lnTo>
                      <a:cubicBezTo>
                        <a:pt x="5271" y="9419"/>
                        <a:pt x="5385" y="9495"/>
                        <a:pt x="5498" y="9570"/>
                      </a:cubicBezTo>
                      <a:lnTo>
                        <a:pt x="7242" y="10556"/>
                      </a:lnTo>
                      <a:cubicBezTo>
                        <a:pt x="7356" y="10632"/>
                        <a:pt x="7508" y="10708"/>
                        <a:pt x="7621" y="10746"/>
                      </a:cubicBezTo>
                      <a:lnTo>
                        <a:pt x="13157" y="13438"/>
                      </a:lnTo>
                      <a:cubicBezTo>
                        <a:pt x="13593" y="13638"/>
                        <a:pt x="14133" y="13742"/>
                        <a:pt x="14674" y="13742"/>
                      </a:cubicBezTo>
                      <a:cubicBezTo>
                        <a:pt x="15262" y="13742"/>
                        <a:pt x="15850" y="13619"/>
                        <a:pt x="16304" y="13362"/>
                      </a:cubicBezTo>
                      <a:lnTo>
                        <a:pt x="23128" y="9419"/>
                      </a:lnTo>
                      <a:cubicBezTo>
                        <a:pt x="23583" y="9153"/>
                        <a:pt x="23811" y="8812"/>
                        <a:pt x="23811" y="8471"/>
                      </a:cubicBezTo>
                      <a:lnTo>
                        <a:pt x="23811" y="7675"/>
                      </a:lnTo>
                      <a:lnTo>
                        <a:pt x="23469" y="7751"/>
                      </a:lnTo>
                      <a:cubicBezTo>
                        <a:pt x="23432" y="7713"/>
                        <a:pt x="23356" y="7637"/>
                        <a:pt x="23242" y="7599"/>
                      </a:cubicBezTo>
                      <a:lnTo>
                        <a:pt x="18654" y="4414"/>
                      </a:lnTo>
                      <a:cubicBezTo>
                        <a:pt x="18541" y="4300"/>
                        <a:pt x="18427" y="4225"/>
                        <a:pt x="18313" y="4149"/>
                      </a:cubicBezTo>
                      <a:lnTo>
                        <a:pt x="16569" y="3163"/>
                      </a:lnTo>
                      <a:cubicBezTo>
                        <a:pt x="16455" y="3087"/>
                        <a:pt x="16304" y="3011"/>
                        <a:pt x="16190" y="2973"/>
                      </a:cubicBezTo>
                      <a:lnTo>
                        <a:pt x="10655" y="320"/>
                      </a:lnTo>
                      <a:cubicBezTo>
                        <a:pt x="10227" y="106"/>
                        <a:pt x="9699" y="1"/>
                        <a:pt x="91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35"/>
                <p:cNvSpPr/>
                <p:nvPr/>
              </p:nvSpPr>
              <p:spPr>
                <a:xfrm>
                  <a:off x="-324725" y="1087904"/>
                  <a:ext cx="377033" cy="213749"/>
                </a:xfrm>
                <a:custGeom>
                  <a:rect b="b" l="l" r="r" t="t"/>
                  <a:pathLst>
                    <a:path extrusionOk="0" h="13757" w="24266">
                      <a:moveTo>
                        <a:pt x="11019" y="4442"/>
                      </a:moveTo>
                      <a:cubicBezTo>
                        <a:pt x="11137" y="4442"/>
                        <a:pt x="11261" y="4471"/>
                        <a:pt x="11374" y="4528"/>
                      </a:cubicBezTo>
                      <a:lnTo>
                        <a:pt x="13118" y="5362"/>
                      </a:lnTo>
                      <a:lnTo>
                        <a:pt x="14749" y="6310"/>
                      </a:lnTo>
                      <a:lnTo>
                        <a:pt x="16227" y="7333"/>
                      </a:lnTo>
                      <a:cubicBezTo>
                        <a:pt x="16379" y="7447"/>
                        <a:pt x="16379" y="7599"/>
                        <a:pt x="16190" y="7713"/>
                      </a:cubicBezTo>
                      <a:lnTo>
                        <a:pt x="13573" y="9229"/>
                      </a:lnTo>
                      <a:cubicBezTo>
                        <a:pt x="13469" y="9292"/>
                        <a:pt x="13330" y="9320"/>
                        <a:pt x="13195" y="9320"/>
                      </a:cubicBezTo>
                      <a:cubicBezTo>
                        <a:pt x="13084" y="9320"/>
                        <a:pt x="12976" y="9301"/>
                        <a:pt x="12891" y="9267"/>
                      </a:cubicBezTo>
                      <a:lnTo>
                        <a:pt x="11147" y="8395"/>
                      </a:lnTo>
                      <a:lnTo>
                        <a:pt x="9517" y="7447"/>
                      </a:lnTo>
                      <a:lnTo>
                        <a:pt x="8038" y="6423"/>
                      </a:lnTo>
                      <a:cubicBezTo>
                        <a:pt x="7848" y="6310"/>
                        <a:pt x="7886" y="6158"/>
                        <a:pt x="8038" y="6044"/>
                      </a:cubicBezTo>
                      <a:lnTo>
                        <a:pt x="10692" y="4528"/>
                      </a:lnTo>
                      <a:cubicBezTo>
                        <a:pt x="10787" y="4471"/>
                        <a:pt x="10901" y="4442"/>
                        <a:pt x="11019" y="4442"/>
                      </a:cubicBezTo>
                      <a:close/>
                      <a:moveTo>
                        <a:pt x="9382" y="1"/>
                      </a:moveTo>
                      <a:cubicBezTo>
                        <a:pt x="8779" y="1"/>
                        <a:pt x="8177" y="134"/>
                        <a:pt x="7735" y="395"/>
                      </a:cubicBezTo>
                      <a:lnTo>
                        <a:pt x="910" y="4338"/>
                      </a:lnTo>
                      <a:cubicBezTo>
                        <a:pt x="76" y="4831"/>
                        <a:pt x="0" y="5627"/>
                        <a:pt x="796" y="6158"/>
                      </a:cubicBezTo>
                      <a:lnTo>
                        <a:pt x="5384" y="9343"/>
                      </a:lnTo>
                      <a:cubicBezTo>
                        <a:pt x="5498" y="9419"/>
                        <a:pt x="5612" y="9494"/>
                        <a:pt x="5725" y="9570"/>
                      </a:cubicBezTo>
                      <a:lnTo>
                        <a:pt x="7469" y="10556"/>
                      </a:lnTo>
                      <a:cubicBezTo>
                        <a:pt x="7583" y="10632"/>
                        <a:pt x="7735" y="10708"/>
                        <a:pt x="7848" y="10784"/>
                      </a:cubicBezTo>
                      <a:lnTo>
                        <a:pt x="13384" y="13438"/>
                      </a:lnTo>
                      <a:cubicBezTo>
                        <a:pt x="13812" y="13651"/>
                        <a:pt x="14340" y="13756"/>
                        <a:pt x="14870" y="13756"/>
                      </a:cubicBezTo>
                      <a:cubicBezTo>
                        <a:pt x="15468" y="13756"/>
                        <a:pt x="16069" y="13623"/>
                        <a:pt x="16531" y="13362"/>
                      </a:cubicBezTo>
                      <a:lnTo>
                        <a:pt x="23355" y="9419"/>
                      </a:lnTo>
                      <a:cubicBezTo>
                        <a:pt x="24189" y="8926"/>
                        <a:pt x="24265" y="8130"/>
                        <a:pt x="23469" y="7599"/>
                      </a:cubicBezTo>
                      <a:lnTo>
                        <a:pt x="18881" y="4414"/>
                      </a:lnTo>
                      <a:cubicBezTo>
                        <a:pt x="18768" y="4338"/>
                        <a:pt x="18654" y="4262"/>
                        <a:pt x="18540" y="4187"/>
                      </a:cubicBezTo>
                      <a:lnTo>
                        <a:pt x="16796" y="3201"/>
                      </a:lnTo>
                      <a:cubicBezTo>
                        <a:pt x="16682" y="3125"/>
                        <a:pt x="16531" y="3049"/>
                        <a:pt x="16417" y="2973"/>
                      </a:cubicBezTo>
                      <a:lnTo>
                        <a:pt x="10882" y="319"/>
                      </a:lnTo>
                      <a:cubicBezTo>
                        <a:pt x="10454" y="105"/>
                        <a:pt x="9917" y="1"/>
                        <a:pt x="93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35"/>
                <p:cNvSpPr/>
                <p:nvPr/>
              </p:nvSpPr>
              <p:spPr>
                <a:xfrm>
                  <a:off x="-314719" y="1093078"/>
                  <a:ext cx="357005" cy="203401"/>
                </a:xfrm>
                <a:custGeom>
                  <a:rect b="b" l="l" r="r" t="t"/>
                  <a:pathLst>
                    <a:path extrusionOk="0" h="13091" w="22977">
                      <a:moveTo>
                        <a:pt x="10386" y="3773"/>
                      </a:moveTo>
                      <a:cubicBezTo>
                        <a:pt x="10630" y="3773"/>
                        <a:pt x="10873" y="3821"/>
                        <a:pt x="11072" y="3929"/>
                      </a:cubicBezTo>
                      <a:lnTo>
                        <a:pt x="12854" y="4763"/>
                      </a:lnTo>
                      <a:lnTo>
                        <a:pt x="14560" y="5749"/>
                      </a:lnTo>
                      <a:lnTo>
                        <a:pt x="16038" y="6773"/>
                      </a:lnTo>
                      <a:cubicBezTo>
                        <a:pt x="16380" y="7038"/>
                        <a:pt x="16380" y="7380"/>
                        <a:pt x="15963" y="7607"/>
                      </a:cubicBezTo>
                      <a:lnTo>
                        <a:pt x="13347" y="9124"/>
                      </a:lnTo>
                      <a:cubicBezTo>
                        <a:pt x="13121" y="9247"/>
                        <a:pt x="12839" y="9314"/>
                        <a:pt x="12563" y="9314"/>
                      </a:cubicBezTo>
                      <a:cubicBezTo>
                        <a:pt x="12328" y="9314"/>
                        <a:pt x="12097" y="9266"/>
                        <a:pt x="11906" y="9161"/>
                      </a:cubicBezTo>
                      <a:lnTo>
                        <a:pt x="10124" y="8327"/>
                      </a:lnTo>
                      <a:lnTo>
                        <a:pt x="8418" y="7342"/>
                      </a:lnTo>
                      <a:lnTo>
                        <a:pt x="6939" y="6318"/>
                      </a:lnTo>
                      <a:cubicBezTo>
                        <a:pt x="6598" y="6053"/>
                        <a:pt x="6598" y="5711"/>
                        <a:pt x="7015" y="5484"/>
                      </a:cubicBezTo>
                      <a:lnTo>
                        <a:pt x="9631" y="3929"/>
                      </a:lnTo>
                      <a:cubicBezTo>
                        <a:pt x="9849" y="3830"/>
                        <a:pt x="10119" y="3773"/>
                        <a:pt x="10386" y="3773"/>
                      </a:cubicBezTo>
                      <a:close/>
                      <a:moveTo>
                        <a:pt x="8707" y="0"/>
                      </a:moveTo>
                      <a:cubicBezTo>
                        <a:pt x="8269" y="0"/>
                        <a:pt x="7839" y="95"/>
                        <a:pt x="7508" y="290"/>
                      </a:cubicBezTo>
                      <a:lnTo>
                        <a:pt x="683" y="4233"/>
                      </a:lnTo>
                      <a:cubicBezTo>
                        <a:pt x="39" y="4612"/>
                        <a:pt x="1" y="5218"/>
                        <a:pt x="570" y="5598"/>
                      </a:cubicBezTo>
                      <a:lnTo>
                        <a:pt x="5195" y="8820"/>
                      </a:lnTo>
                      <a:cubicBezTo>
                        <a:pt x="5271" y="8858"/>
                        <a:pt x="5385" y="8934"/>
                        <a:pt x="5498" y="9010"/>
                      </a:cubicBezTo>
                      <a:lnTo>
                        <a:pt x="7204" y="9996"/>
                      </a:lnTo>
                      <a:cubicBezTo>
                        <a:pt x="7318" y="10071"/>
                        <a:pt x="7470" y="10147"/>
                        <a:pt x="7584" y="10185"/>
                      </a:cubicBezTo>
                      <a:lnTo>
                        <a:pt x="13081" y="12839"/>
                      </a:lnTo>
                      <a:cubicBezTo>
                        <a:pt x="13432" y="13005"/>
                        <a:pt x="13854" y="13090"/>
                        <a:pt x="14270" y="13090"/>
                      </a:cubicBezTo>
                      <a:cubicBezTo>
                        <a:pt x="14708" y="13090"/>
                        <a:pt x="15139" y="12996"/>
                        <a:pt x="15470" y="12801"/>
                      </a:cubicBezTo>
                      <a:lnTo>
                        <a:pt x="22294" y="8858"/>
                      </a:lnTo>
                      <a:cubicBezTo>
                        <a:pt x="22939" y="8479"/>
                        <a:pt x="22977" y="7872"/>
                        <a:pt x="22408" y="7493"/>
                      </a:cubicBezTo>
                      <a:lnTo>
                        <a:pt x="17782" y="4309"/>
                      </a:lnTo>
                      <a:cubicBezTo>
                        <a:pt x="17707" y="4233"/>
                        <a:pt x="17593" y="4157"/>
                        <a:pt x="17479" y="4081"/>
                      </a:cubicBezTo>
                      <a:lnTo>
                        <a:pt x="15735" y="3095"/>
                      </a:lnTo>
                      <a:cubicBezTo>
                        <a:pt x="15621" y="3019"/>
                        <a:pt x="15508" y="2982"/>
                        <a:pt x="15394" y="2906"/>
                      </a:cubicBezTo>
                      <a:lnTo>
                        <a:pt x="9896" y="252"/>
                      </a:lnTo>
                      <a:cubicBezTo>
                        <a:pt x="9546" y="86"/>
                        <a:pt x="9123" y="0"/>
                        <a:pt x="870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35"/>
                <p:cNvSpPr/>
                <p:nvPr/>
              </p:nvSpPr>
              <p:spPr>
                <a:xfrm>
                  <a:off x="69368" y="1233646"/>
                  <a:ext cx="26523" cy="54801"/>
                </a:xfrm>
                <a:custGeom>
                  <a:rect b="b" l="l" r="r" t="t"/>
                  <a:pathLst>
                    <a:path extrusionOk="0" h="3527" w="1707">
                      <a:moveTo>
                        <a:pt x="1" y="1"/>
                      </a:moveTo>
                      <a:lnTo>
                        <a:pt x="607" y="2389"/>
                      </a:lnTo>
                      <a:lnTo>
                        <a:pt x="1707" y="3527"/>
                      </a:lnTo>
                      <a:lnTo>
                        <a:pt x="986" y="64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35"/>
                <p:cNvSpPr/>
                <p:nvPr/>
              </p:nvSpPr>
              <p:spPr>
                <a:xfrm>
                  <a:off x="-136224" y="1370904"/>
                  <a:ext cx="77781" cy="57162"/>
                </a:xfrm>
                <a:custGeom>
                  <a:rect b="b" l="l" r="r" t="t"/>
                  <a:pathLst>
                    <a:path extrusionOk="0" h="3679" w="5006">
                      <a:moveTo>
                        <a:pt x="1" y="1"/>
                      </a:moveTo>
                      <a:lnTo>
                        <a:pt x="1" y="3261"/>
                      </a:lnTo>
                      <a:lnTo>
                        <a:pt x="5005" y="3678"/>
                      </a:lnTo>
                      <a:lnTo>
                        <a:pt x="5005" y="41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35"/>
                <p:cNvSpPr/>
                <p:nvPr/>
              </p:nvSpPr>
              <p:spPr>
                <a:xfrm>
                  <a:off x="-136224" y="1421572"/>
                  <a:ext cx="77781" cy="40071"/>
                </a:xfrm>
                <a:custGeom>
                  <a:rect b="b" l="l" r="r" t="t"/>
                  <a:pathLst>
                    <a:path extrusionOk="0" h="2579" w="5006">
                      <a:moveTo>
                        <a:pt x="1" y="0"/>
                      </a:moveTo>
                      <a:lnTo>
                        <a:pt x="1" y="2123"/>
                      </a:lnTo>
                      <a:lnTo>
                        <a:pt x="5005" y="2578"/>
                      </a:lnTo>
                      <a:lnTo>
                        <a:pt x="5005" y="41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35"/>
                <p:cNvSpPr/>
                <p:nvPr/>
              </p:nvSpPr>
              <p:spPr>
                <a:xfrm>
                  <a:off x="-136224" y="1347940"/>
                  <a:ext cx="77781" cy="29459"/>
                </a:xfrm>
                <a:custGeom>
                  <a:rect b="b" l="l" r="r" t="t"/>
                  <a:pathLst>
                    <a:path extrusionOk="0" h="1896" w="5006">
                      <a:moveTo>
                        <a:pt x="532" y="0"/>
                      </a:moveTo>
                      <a:lnTo>
                        <a:pt x="1" y="1479"/>
                      </a:lnTo>
                      <a:lnTo>
                        <a:pt x="5005" y="1896"/>
                      </a:lnTo>
                      <a:lnTo>
                        <a:pt x="4626" y="341"/>
                      </a:lnTo>
                      <a:lnTo>
                        <a:pt x="53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35"/>
                <p:cNvSpPr/>
                <p:nvPr/>
              </p:nvSpPr>
              <p:spPr>
                <a:xfrm>
                  <a:off x="-361254" y="1191228"/>
                  <a:ext cx="26523" cy="55982"/>
                </a:xfrm>
                <a:custGeom>
                  <a:rect b="b" l="l" r="r" t="t"/>
                  <a:pathLst>
                    <a:path extrusionOk="0" h="3603" w="1707">
                      <a:moveTo>
                        <a:pt x="1100" y="1"/>
                      </a:moveTo>
                      <a:lnTo>
                        <a:pt x="1" y="721"/>
                      </a:lnTo>
                      <a:lnTo>
                        <a:pt x="721" y="3603"/>
                      </a:lnTo>
                      <a:lnTo>
                        <a:pt x="1707" y="2390"/>
                      </a:lnTo>
                      <a:lnTo>
                        <a:pt x="1100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35"/>
                <p:cNvSpPr/>
                <p:nvPr/>
              </p:nvSpPr>
              <p:spPr>
                <a:xfrm>
                  <a:off x="-58459" y="1387995"/>
                  <a:ext cx="12974" cy="40071"/>
                </a:xfrm>
                <a:custGeom>
                  <a:rect b="b" l="l" r="r" t="t"/>
                  <a:pathLst>
                    <a:path extrusionOk="0" h="2579" w="835">
                      <a:moveTo>
                        <a:pt x="834" y="0"/>
                      </a:moveTo>
                      <a:lnTo>
                        <a:pt x="0" y="455"/>
                      </a:lnTo>
                      <a:lnTo>
                        <a:pt x="0" y="2578"/>
                      </a:lnTo>
                      <a:lnTo>
                        <a:pt x="834" y="2123"/>
                      </a:ln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35"/>
                <p:cNvSpPr/>
                <p:nvPr/>
              </p:nvSpPr>
              <p:spPr>
                <a:xfrm>
                  <a:off x="75847" y="1306113"/>
                  <a:ext cx="20043" cy="40662"/>
                </a:xfrm>
                <a:custGeom>
                  <a:rect b="b" l="l" r="r" t="t"/>
                  <a:pathLst>
                    <a:path extrusionOk="0" h="2617" w="1290">
                      <a:moveTo>
                        <a:pt x="1290" y="0"/>
                      </a:moveTo>
                      <a:lnTo>
                        <a:pt x="1" y="758"/>
                      </a:lnTo>
                      <a:lnTo>
                        <a:pt x="494" y="2616"/>
                      </a:lnTo>
                      <a:lnTo>
                        <a:pt x="1290" y="2123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35"/>
                <p:cNvSpPr/>
                <p:nvPr/>
              </p:nvSpPr>
              <p:spPr>
                <a:xfrm>
                  <a:off x="-272302" y="1331501"/>
                  <a:ext cx="56572" cy="72684"/>
                </a:xfrm>
                <a:custGeom>
                  <a:rect b="b" l="l" r="r" t="t"/>
                  <a:pathLst>
                    <a:path extrusionOk="0" h="4678" w="3641">
                      <a:moveTo>
                        <a:pt x="992" y="0"/>
                      </a:moveTo>
                      <a:cubicBezTo>
                        <a:pt x="398" y="0"/>
                        <a:pt x="1" y="482"/>
                        <a:pt x="1" y="1286"/>
                      </a:cubicBezTo>
                      <a:cubicBezTo>
                        <a:pt x="1" y="2461"/>
                        <a:pt x="797" y="3864"/>
                        <a:pt x="1820" y="4432"/>
                      </a:cubicBezTo>
                      <a:cubicBezTo>
                        <a:pt x="2108" y="4598"/>
                        <a:pt x="2383" y="4677"/>
                        <a:pt x="2628" y="4677"/>
                      </a:cubicBezTo>
                      <a:cubicBezTo>
                        <a:pt x="3222" y="4677"/>
                        <a:pt x="3640" y="4214"/>
                        <a:pt x="3640" y="3409"/>
                      </a:cubicBezTo>
                      <a:cubicBezTo>
                        <a:pt x="3640" y="2233"/>
                        <a:pt x="2806" y="831"/>
                        <a:pt x="1820" y="262"/>
                      </a:cubicBezTo>
                      <a:cubicBezTo>
                        <a:pt x="1520" y="84"/>
                        <a:pt x="1239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35"/>
                <p:cNvSpPr/>
                <p:nvPr/>
              </p:nvSpPr>
              <p:spPr>
                <a:xfrm>
                  <a:off x="-264051" y="1342206"/>
                  <a:ext cx="40071" cy="51522"/>
                </a:xfrm>
                <a:custGeom>
                  <a:rect b="b" l="l" r="r" t="t"/>
                  <a:pathLst>
                    <a:path extrusionOk="0" h="3316" w="2579">
                      <a:moveTo>
                        <a:pt x="708" y="1"/>
                      </a:moveTo>
                      <a:cubicBezTo>
                        <a:pt x="285" y="1"/>
                        <a:pt x="0" y="336"/>
                        <a:pt x="0" y="900"/>
                      </a:cubicBezTo>
                      <a:cubicBezTo>
                        <a:pt x="0" y="1734"/>
                        <a:pt x="569" y="2720"/>
                        <a:pt x="1289" y="3137"/>
                      </a:cubicBezTo>
                      <a:cubicBezTo>
                        <a:pt x="1500" y="3259"/>
                        <a:pt x="1697" y="3316"/>
                        <a:pt x="1871" y="3316"/>
                      </a:cubicBezTo>
                      <a:cubicBezTo>
                        <a:pt x="2294" y="3316"/>
                        <a:pt x="2579" y="2980"/>
                        <a:pt x="2579" y="2416"/>
                      </a:cubicBezTo>
                      <a:cubicBezTo>
                        <a:pt x="2579" y="1582"/>
                        <a:pt x="2010" y="597"/>
                        <a:pt x="1289" y="179"/>
                      </a:cubicBezTo>
                      <a:cubicBezTo>
                        <a:pt x="1079" y="58"/>
                        <a:pt x="882" y="1"/>
                        <a:pt x="708" y="1"/>
                      </a:cubicBezTo>
                      <a:close/>
                    </a:path>
                  </a:pathLst>
                </a:custGeom>
                <a:solidFill>
                  <a:srgbClr val="A6A6A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35"/>
                <p:cNvSpPr/>
                <p:nvPr/>
              </p:nvSpPr>
              <p:spPr>
                <a:xfrm>
                  <a:off x="-97334" y="1322007"/>
                  <a:ext cx="193224" cy="106059"/>
                </a:xfrm>
                <a:custGeom>
                  <a:rect b="b" l="l" r="r" t="t"/>
                  <a:pathLst>
                    <a:path extrusionOk="0" h="6826" w="12436">
                      <a:moveTo>
                        <a:pt x="12436" y="1"/>
                      </a:moveTo>
                      <a:lnTo>
                        <a:pt x="2502" y="5726"/>
                      </a:lnTo>
                      <a:lnTo>
                        <a:pt x="0" y="5536"/>
                      </a:lnTo>
                      <a:lnTo>
                        <a:pt x="0" y="6636"/>
                      </a:lnTo>
                      <a:lnTo>
                        <a:pt x="2502" y="6825"/>
                      </a:lnTo>
                      <a:lnTo>
                        <a:pt x="12436" y="1100"/>
                      </a:lnTo>
                      <a:lnTo>
                        <a:pt x="124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4" name="Google Shape;674;p35"/>
              <p:cNvSpPr/>
              <p:nvPr/>
            </p:nvSpPr>
            <p:spPr>
              <a:xfrm>
                <a:off x="1172717" y="2729904"/>
                <a:ext cx="25948" cy="54210"/>
              </a:xfrm>
              <a:custGeom>
                <a:rect b="b" l="l" r="r" t="t"/>
                <a:pathLst>
                  <a:path extrusionOk="0" h="3489" w="1670">
                    <a:moveTo>
                      <a:pt x="1100" y="0"/>
                    </a:moveTo>
                    <a:lnTo>
                      <a:pt x="1" y="683"/>
                    </a:lnTo>
                    <a:lnTo>
                      <a:pt x="721" y="3488"/>
                    </a:lnTo>
                    <a:lnTo>
                      <a:pt x="1669" y="2351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1413066" y="1848042"/>
                <a:ext cx="7085" cy="908975"/>
              </a:xfrm>
              <a:custGeom>
                <a:rect b="b" l="l" r="r" t="t"/>
                <a:pathLst>
                  <a:path extrusionOk="0" h="58502" w="456">
                    <a:moveTo>
                      <a:pt x="1" y="0"/>
                    </a:moveTo>
                    <a:lnTo>
                      <a:pt x="1" y="58236"/>
                    </a:lnTo>
                    <a:lnTo>
                      <a:pt x="456" y="58501"/>
                    </a:lnTo>
                    <a:lnTo>
                      <a:pt x="456" y="26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D77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1405997" y="1848042"/>
                <a:ext cx="7085" cy="908975"/>
              </a:xfrm>
              <a:custGeom>
                <a:rect b="b" l="l" r="r" t="t"/>
                <a:pathLst>
                  <a:path extrusionOk="0" h="58502" w="456">
                    <a:moveTo>
                      <a:pt x="456" y="0"/>
                    </a:moveTo>
                    <a:lnTo>
                      <a:pt x="1" y="266"/>
                    </a:lnTo>
                    <a:lnTo>
                      <a:pt x="1" y="58501"/>
                    </a:lnTo>
                    <a:lnTo>
                      <a:pt x="456" y="58236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FF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1398927" y="1839791"/>
                <a:ext cx="28294" cy="12383"/>
              </a:xfrm>
              <a:custGeom>
                <a:rect b="b" l="l" r="r" t="t"/>
                <a:pathLst>
                  <a:path extrusionOk="0" h="797" w="1821">
                    <a:moveTo>
                      <a:pt x="911" y="0"/>
                    </a:moveTo>
                    <a:lnTo>
                      <a:pt x="1" y="531"/>
                    </a:lnTo>
                    <a:lnTo>
                      <a:pt x="456" y="797"/>
                    </a:lnTo>
                    <a:lnTo>
                      <a:pt x="911" y="531"/>
                    </a:lnTo>
                    <a:lnTo>
                      <a:pt x="1366" y="797"/>
                    </a:lnTo>
                    <a:lnTo>
                      <a:pt x="1821" y="531"/>
                    </a:lnTo>
                    <a:lnTo>
                      <a:pt x="911" y="0"/>
                    </a:lnTo>
                    <a:close/>
                  </a:path>
                </a:pathLst>
              </a:custGeom>
              <a:solidFill>
                <a:srgbClr val="FF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5"/>
              <p:cNvSpPr/>
              <p:nvPr/>
            </p:nvSpPr>
            <p:spPr>
              <a:xfrm>
                <a:off x="1398927" y="1848042"/>
                <a:ext cx="7085" cy="908975"/>
              </a:xfrm>
              <a:custGeom>
                <a:rect b="b" l="l" r="r" t="t"/>
                <a:pathLst>
                  <a:path extrusionOk="0" h="58502" w="456">
                    <a:moveTo>
                      <a:pt x="1" y="0"/>
                    </a:moveTo>
                    <a:lnTo>
                      <a:pt x="1" y="58236"/>
                    </a:lnTo>
                    <a:lnTo>
                      <a:pt x="456" y="58501"/>
                    </a:lnTo>
                    <a:lnTo>
                      <a:pt x="456" y="26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D77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1420136" y="1848042"/>
                <a:ext cx="7085" cy="908975"/>
              </a:xfrm>
              <a:custGeom>
                <a:rect b="b" l="l" r="r" t="t"/>
                <a:pathLst>
                  <a:path extrusionOk="0" h="58502" w="456">
                    <a:moveTo>
                      <a:pt x="456" y="0"/>
                    </a:moveTo>
                    <a:lnTo>
                      <a:pt x="1" y="266"/>
                    </a:lnTo>
                    <a:lnTo>
                      <a:pt x="1" y="58501"/>
                    </a:lnTo>
                    <a:lnTo>
                      <a:pt x="456" y="58236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FF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1183919" y="2699854"/>
                <a:ext cx="424158" cy="145524"/>
              </a:xfrm>
              <a:custGeom>
                <a:rect b="b" l="l" r="r" t="t"/>
                <a:pathLst>
                  <a:path extrusionOk="0" h="9366" w="27299">
                    <a:moveTo>
                      <a:pt x="27298" y="1"/>
                    </a:moveTo>
                    <a:lnTo>
                      <a:pt x="0" y="1290"/>
                    </a:lnTo>
                    <a:lnTo>
                      <a:pt x="0" y="2124"/>
                    </a:lnTo>
                    <a:lnTo>
                      <a:pt x="12512" y="9365"/>
                    </a:lnTo>
                    <a:lnTo>
                      <a:pt x="27298" y="835"/>
                    </a:lnTo>
                    <a:lnTo>
                      <a:pt x="27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1183919" y="2587347"/>
                <a:ext cx="424158" cy="245073"/>
              </a:xfrm>
              <a:custGeom>
                <a:rect b="b" l="l" r="r" t="t"/>
                <a:pathLst>
                  <a:path extrusionOk="0" h="15773" w="27299">
                    <a:moveTo>
                      <a:pt x="14749" y="0"/>
                    </a:moveTo>
                    <a:lnTo>
                      <a:pt x="0" y="8531"/>
                    </a:lnTo>
                    <a:lnTo>
                      <a:pt x="12512" y="15772"/>
                    </a:lnTo>
                    <a:lnTo>
                      <a:pt x="27298" y="7242"/>
                    </a:lnTo>
                    <a:lnTo>
                      <a:pt x="147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1307038" y="2556117"/>
                <a:ext cx="86606" cy="150823"/>
              </a:xfrm>
              <a:custGeom>
                <a:rect b="b" l="l" r="r" t="t"/>
                <a:pathLst>
                  <a:path extrusionOk="0" h="9707" w="5574">
                    <a:moveTo>
                      <a:pt x="0" y="1"/>
                    </a:moveTo>
                    <a:lnTo>
                      <a:pt x="0" y="6522"/>
                    </a:lnTo>
                    <a:lnTo>
                      <a:pt x="5574" y="9707"/>
                    </a:lnTo>
                    <a:lnTo>
                      <a:pt x="5574" y="32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E83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1393629" y="2556707"/>
                <a:ext cx="85441" cy="150232"/>
              </a:xfrm>
              <a:custGeom>
                <a:rect b="b" l="l" r="r" t="t"/>
                <a:pathLst>
                  <a:path extrusionOk="0" h="9669" w="5499">
                    <a:moveTo>
                      <a:pt x="5498" y="1"/>
                    </a:moveTo>
                    <a:lnTo>
                      <a:pt x="1" y="3185"/>
                    </a:lnTo>
                    <a:lnTo>
                      <a:pt x="1" y="9669"/>
                    </a:lnTo>
                    <a:lnTo>
                      <a:pt x="5498" y="6484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C99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1307038" y="2506630"/>
                <a:ext cx="172031" cy="99580"/>
              </a:xfrm>
              <a:custGeom>
                <a:rect b="b" l="l" r="r" t="t"/>
                <a:pathLst>
                  <a:path extrusionOk="0" h="6409" w="11072">
                    <a:moveTo>
                      <a:pt x="5536" y="1"/>
                    </a:moveTo>
                    <a:lnTo>
                      <a:pt x="0" y="3186"/>
                    </a:lnTo>
                    <a:lnTo>
                      <a:pt x="5574" y="6408"/>
                    </a:lnTo>
                    <a:lnTo>
                      <a:pt x="11071" y="3224"/>
                    </a:lnTo>
                    <a:lnTo>
                      <a:pt x="5536" y="1"/>
                    </a:lnTo>
                    <a:close/>
                  </a:path>
                </a:pathLst>
              </a:custGeom>
              <a:solidFill>
                <a:srgbClr val="E8B6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1427796" y="2576735"/>
                <a:ext cx="17107" cy="59509"/>
              </a:xfrm>
              <a:custGeom>
                <a:rect b="b" l="l" r="r" t="t"/>
                <a:pathLst>
                  <a:path extrusionOk="0" h="3830" w="1101">
                    <a:moveTo>
                      <a:pt x="1100" y="1"/>
                    </a:moveTo>
                    <a:lnTo>
                      <a:pt x="1" y="607"/>
                    </a:lnTo>
                    <a:lnTo>
                      <a:pt x="1" y="3830"/>
                    </a:lnTo>
                    <a:lnTo>
                      <a:pt x="1100" y="3185"/>
                    </a:lnTo>
                    <a:lnTo>
                      <a:pt x="1100" y="1"/>
                    </a:lnTo>
                    <a:close/>
                  </a:path>
                </a:pathLst>
              </a:custGeom>
              <a:solidFill>
                <a:srgbClr val="D4B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1341205" y="2526658"/>
                <a:ext cx="103697" cy="59524"/>
              </a:xfrm>
              <a:custGeom>
                <a:rect b="b" l="l" r="r" t="t"/>
                <a:pathLst>
                  <a:path extrusionOk="0" h="3831" w="6674">
                    <a:moveTo>
                      <a:pt x="1100" y="1"/>
                    </a:moveTo>
                    <a:lnTo>
                      <a:pt x="0" y="645"/>
                    </a:lnTo>
                    <a:lnTo>
                      <a:pt x="5574" y="3830"/>
                    </a:lnTo>
                    <a:lnTo>
                      <a:pt x="6673" y="3224"/>
                    </a:lnTo>
                    <a:lnTo>
                      <a:pt x="1100" y="1"/>
                    </a:lnTo>
                    <a:close/>
                  </a:path>
                </a:pathLst>
              </a:custGeom>
              <a:solidFill>
                <a:srgbClr val="FADC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1215724" y="2609131"/>
                <a:ext cx="86606" cy="150823"/>
              </a:xfrm>
              <a:custGeom>
                <a:rect b="b" l="l" r="r" t="t"/>
                <a:pathLst>
                  <a:path extrusionOk="0" h="9707" w="5574">
                    <a:moveTo>
                      <a:pt x="1" y="1"/>
                    </a:moveTo>
                    <a:lnTo>
                      <a:pt x="1" y="6484"/>
                    </a:lnTo>
                    <a:lnTo>
                      <a:pt x="5574" y="9707"/>
                    </a:lnTo>
                    <a:lnTo>
                      <a:pt x="5574" y="322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1302315" y="2609131"/>
                <a:ext cx="86031" cy="150823"/>
              </a:xfrm>
              <a:custGeom>
                <a:rect b="b" l="l" r="r" t="t"/>
                <a:pathLst>
                  <a:path extrusionOk="0" h="9707" w="5537">
                    <a:moveTo>
                      <a:pt x="5536" y="1"/>
                    </a:moveTo>
                    <a:lnTo>
                      <a:pt x="1" y="3224"/>
                    </a:lnTo>
                    <a:lnTo>
                      <a:pt x="1" y="9707"/>
                    </a:lnTo>
                    <a:lnTo>
                      <a:pt x="5536" y="6522"/>
                    </a:lnTo>
                    <a:lnTo>
                      <a:pt x="55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1215724" y="2559659"/>
                <a:ext cx="172622" cy="99564"/>
              </a:xfrm>
              <a:custGeom>
                <a:rect b="b" l="l" r="r" t="t"/>
                <a:pathLst>
                  <a:path extrusionOk="0" h="6408" w="11110">
                    <a:moveTo>
                      <a:pt x="5536" y="0"/>
                    </a:moveTo>
                    <a:lnTo>
                      <a:pt x="1" y="3185"/>
                    </a:lnTo>
                    <a:lnTo>
                      <a:pt x="5574" y="6408"/>
                    </a:lnTo>
                    <a:lnTo>
                      <a:pt x="11109" y="3185"/>
                    </a:lnTo>
                    <a:lnTo>
                      <a:pt x="55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1250482" y="2579097"/>
                <a:ext cx="103107" cy="60099"/>
              </a:xfrm>
              <a:custGeom>
                <a:rect b="b" l="l" r="r" t="t"/>
                <a:pathLst>
                  <a:path extrusionOk="0" h="3868" w="6636">
                    <a:moveTo>
                      <a:pt x="1062" y="0"/>
                    </a:moveTo>
                    <a:lnTo>
                      <a:pt x="0" y="645"/>
                    </a:lnTo>
                    <a:lnTo>
                      <a:pt x="5536" y="3868"/>
                    </a:lnTo>
                    <a:lnTo>
                      <a:pt x="6635" y="3223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1336482" y="2629159"/>
                <a:ext cx="17107" cy="59524"/>
              </a:xfrm>
              <a:custGeom>
                <a:rect b="b" l="l" r="r" t="t"/>
                <a:pathLst>
                  <a:path extrusionOk="0" h="3831" w="1101">
                    <a:moveTo>
                      <a:pt x="1100" y="1"/>
                    </a:moveTo>
                    <a:lnTo>
                      <a:pt x="1" y="646"/>
                    </a:lnTo>
                    <a:lnTo>
                      <a:pt x="1" y="3830"/>
                    </a:lnTo>
                    <a:lnTo>
                      <a:pt x="1100" y="3224"/>
                    </a:lnTo>
                    <a:lnTo>
                      <a:pt x="1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1397171" y="2608540"/>
                <a:ext cx="86016" cy="150823"/>
              </a:xfrm>
              <a:custGeom>
                <a:rect b="b" l="l" r="r" t="t"/>
                <a:pathLst>
                  <a:path extrusionOk="0" h="9707" w="5536">
                    <a:moveTo>
                      <a:pt x="0" y="1"/>
                    </a:moveTo>
                    <a:lnTo>
                      <a:pt x="0" y="6484"/>
                    </a:lnTo>
                    <a:lnTo>
                      <a:pt x="5535" y="9707"/>
                    </a:lnTo>
                    <a:lnTo>
                      <a:pt x="5535" y="31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1483171" y="2608540"/>
                <a:ext cx="86016" cy="150823"/>
              </a:xfrm>
              <a:custGeom>
                <a:rect b="b" l="l" r="r" t="t"/>
                <a:pathLst>
                  <a:path extrusionOk="0" h="9707" w="5536">
                    <a:moveTo>
                      <a:pt x="5536" y="1"/>
                    </a:moveTo>
                    <a:lnTo>
                      <a:pt x="0" y="3186"/>
                    </a:lnTo>
                    <a:lnTo>
                      <a:pt x="0" y="9707"/>
                    </a:lnTo>
                    <a:lnTo>
                      <a:pt x="5536" y="6522"/>
                    </a:lnTo>
                    <a:lnTo>
                      <a:pt x="55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1397171" y="2559069"/>
                <a:ext cx="172016" cy="98974"/>
              </a:xfrm>
              <a:custGeom>
                <a:rect b="b" l="l" r="r" t="t"/>
                <a:pathLst>
                  <a:path extrusionOk="0" h="6370" w="11071">
                    <a:moveTo>
                      <a:pt x="5535" y="0"/>
                    </a:moveTo>
                    <a:lnTo>
                      <a:pt x="0" y="3185"/>
                    </a:lnTo>
                    <a:lnTo>
                      <a:pt x="5535" y="6370"/>
                    </a:lnTo>
                    <a:lnTo>
                      <a:pt x="11071" y="3185"/>
                    </a:lnTo>
                    <a:lnTo>
                      <a:pt x="55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5"/>
              <p:cNvSpPr/>
              <p:nvPr/>
            </p:nvSpPr>
            <p:spPr>
              <a:xfrm>
                <a:off x="1431338" y="2578506"/>
                <a:ext cx="103682" cy="60099"/>
              </a:xfrm>
              <a:custGeom>
                <a:rect b="b" l="l" r="r" t="t"/>
                <a:pathLst>
                  <a:path extrusionOk="0" h="3868" w="6673">
                    <a:moveTo>
                      <a:pt x="1100" y="0"/>
                    </a:moveTo>
                    <a:lnTo>
                      <a:pt x="0" y="645"/>
                    </a:lnTo>
                    <a:lnTo>
                      <a:pt x="5573" y="3868"/>
                    </a:lnTo>
                    <a:lnTo>
                      <a:pt x="6673" y="3223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5"/>
              <p:cNvSpPr/>
              <p:nvPr/>
            </p:nvSpPr>
            <p:spPr>
              <a:xfrm>
                <a:off x="1517929" y="2628584"/>
                <a:ext cx="17091" cy="59509"/>
              </a:xfrm>
              <a:custGeom>
                <a:rect b="b" l="l" r="r" t="t"/>
                <a:pathLst>
                  <a:path extrusionOk="0" h="3830" w="1100">
                    <a:moveTo>
                      <a:pt x="1100" y="0"/>
                    </a:moveTo>
                    <a:lnTo>
                      <a:pt x="0" y="645"/>
                    </a:lnTo>
                    <a:lnTo>
                      <a:pt x="0" y="3829"/>
                    </a:lnTo>
                    <a:lnTo>
                      <a:pt x="1100" y="3223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5"/>
              <p:cNvSpPr/>
              <p:nvPr/>
            </p:nvSpPr>
            <p:spPr>
              <a:xfrm>
                <a:off x="1305857" y="2660979"/>
                <a:ext cx="86606" cy="150823"/>
              </a:xfrm>
              <a:custGeom>
                <a:rect b="b" l="l" r="r" t="t"/>
                <a:pathLst>
                  <a:path extrusionOk="0" h="9707" w="5574">
                    <a:moveTo>
                      <a:pt x="0" y="0"/>
                    </a:moveTo>
                    <a:lnTo>
                      <a:pt x="0" y="6484"/>
                    </a:lnTo>
                    <a:lnTo>
                      <a:pt x="5574" y="9706"/>
                    </a:lnTo>
                    <a:lnTo>
                      <a:pt x="5574" y="3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>
                <a:off x="1392448" y="2661570"/>
                <a:ext cx="86031" cy="150232"/>
              </a:xfrm>
              <a:custGeom>
                <a:rect b="b" l="l" r="r" t="t"/>
                <a:pathLst>
                  <a:path extrusionOk="0" h="9669" w="5537">
                    <a:moveTo>
                      <a:pt x="5536" y="0"/>
                    </a:moveTo>
                    <a:lnTo>
                      <a:pt x="1" y="3185"/>
                    </a:lnTo>
                    <a:lnTo>
                      <a:pt x="1" y="9668"/>
                    </a:lnTo>
                    <a:lnTo>
                      <a:pt x="5536" y="6484"/>
                    </a:lnTo>
                    <a:lnTo>
                      <a:pt x="55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5"/>
              <p:cNvSpPr/>
              <p:nvPr/>
            </p:nvSpPr>
            <p:spPr>
              <a:xfrm>
                <a:off x="1305857" y="2611493"/>
                <a:ext cx="172622" cy="99564"/>
              </a:xfrm>
              <a:custGeom>
                <a:rect b="b" l="l" r="r" t="t"/>
                <a:pathLst>
                  <a:path extrusionOk="0" h="6408" w="11110">
                    <a:moveTo>
                      <a:pt x="5536" y="1"/>
                    </a:moveTo>
                    <a:lnTo>
                      <a:pt x="0" y="3185"/>
                    </a:lnTo>
                    <a:lnTo>
                      <a:pt x="5574" y="6408"/>
                    </a:lnTo>
                    <a:lnTo>
                      <a:pt x="11109" y="3223"/>
                    </a:lnTo>
                    <a:lnTo>
                      <a:pt x="55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>
                <a:off x="1340615" y="2631520"/>
                <a:ext cx="103107" cy="59509"/>
              </a:xfrm>
              <a:custGeom>
                <a:rect b="b" l="l" r="r" t="t"/>
                <a:pathLst>
                  <a:path extrusionOk="0" h="3830" w="6636">
                    <a:moveTo>
                      <a:pt x="1062" y="1"/>
                    </a:moveTo>
                    <a:lnTo>
                      <a:pt x="0" y="607"/>
                    </a:lnTo>
                    <a:lnTo>
                      <a:pt x="5536" y="3830"/>
                    </a:lnTo>
                    <a:lnTo>
                      <a:pt x="6635" y="3185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5"/>
              <p:cNvSpPr/>
              <p:nvPr/>
            </p:nvSpPr>
            <p:spPr>
              <a:xfrm>
                <a:off x="1426615" y="2681007"/>
                <a:ext cx="17107" cy="59509"/>
              </a:xfrm>
              <a:custGeom>
                <a:rect b="b" l="l" r="r" t="t"/>
                <a:pathLst>
                  <a:path extrusionOk="0" h="3830" w="1101">
                    <a:moveTo>
                      <a:pt x="1100" y="0"/>
                    </a:moveTo>
                    <a:lnTo>
                      <a:pt x="1" y="645"/>
                    </a:lnTo>
                    <a:lnTo>
                      <a:pt x="1" y="3830"/>
                    </a:lnTo>
                    <a:lnTo>
                      <a:pt x="1100" y="3223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5"/>
              <p:cNvSpPr/>
              <p:nvPr/>
            </p:nvSpPr>
            <p:spPr>
              <a:xfrm>
                <a:off x="1183919" y="2513699"/>
                <a:ext cx="424158" cy="145524"/>
              </a:xfrm>
              <a:custGeom>
                <a:rect b="b" l="l" r="r" t="t"/>
                <a:pathLst>
                  <a:path extrusionOk="0" h="9366" w="27299">
                    <a:moveTo>
                      <a:pt x="27298" y="1"/>
                    </a:moveTo>
                    <a:lnTo>
                      <a:pt x="0" y="1290"/>
                    </a:lnTo>
                    <a:lnTo>
                      <a:pt x="0" y="2124"/>
                    </a:lnTo>
                    <a:lnTo>
                      <a:pt x="12512" y="9366"/>
                    </a:lnTo>
                    <a:lnTo>
                      <a:pt x="27298" y="835"/>
                    </a:lnTo>
                    <a:lnTo>
                      <a:pt x="27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5"/>
              <p:cNvSpPr/>
              <p:nvPr/>
            </p:nvSpPr>
            <p:spPr>
              <a:xfrm>
                <a:off x="1183919" y="2401192"/>
                <a:ext cx="424158" cy="245073"/>
              </a:xfrm>
              <a:custGeom>
                <a:rect b="b" l="l" r="r" t="t"/>
                <a:pathLst>
                  <a:path extrusionOk="0" h="15773" w="27299">
                    <a:moveTo>
                      <a:pt x="14749" y="0"/>
                    </a:moveTo>
                    <a:lnTo>
                      <a:pt x="0" y="8531"/>
                    </a:lnTo>
                    <a:lnTo>
                      <a:pt x="12512" y="15772"/>
                    </a:lnTo>
                    <a:lnTo>
                      <a:pt x="27298" y="7242"/>
                    </a:lnTo>
                    <a:lnTo>
                      <a:pt x="147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5"/>
              <p:cNvSpPr/>
              <p:nvPr/>
            </p:nvSpPr>
            <p:spPr>
              <a:xfrm>
                <a:off x="1307038" y="2369962"/>
                <a:ext cx="86606" cy="150823"/>
              </a:xfrm>
              <a:custGeom>
                <a:rect b="b" l="l" r="r" t="t"/>
                <a:pathLst>
                  <a:path extrusionOk="0" h="9707" w="5574">
                    <a:moveTo>
                      <a:pt x="0" y="1"/>
                    </a:moveTo>
                    <a:lnTo>
                      <a:pt x="0" y="6522"/>
                    </a:lnTo>
                    <a:lnTo>
                      <a:pt x="5574" y="9707"/>
                    </a:lnTo>
                    <a:lnTo>
                      <a:pt x="5574" y="322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E83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5"/>
              <p:cNvSpPr/>
              <p:nvPr/>
            </p:nvSpPr>
            <p:spPr>
              <a:xfrm>
                <a:off x="1393629" y="2370552"/>
                <a:ext cx="85441" cy="150232"/>
              </a:xfrm>
              <a:custGeom>
                <a:rect b="b" l="l" r="r" t="t"/>
                <a:pathLst>
                  <a:path extrusionOk="0" h="9669" w="5499">
                    <a:moveTo>
                      <a:pt x="5498" y="1"/>
                    </a:moveTo>
                    <a:lnTo>
                      <a:pt x="1" y="3186"/>
                    </a:lnTo>
                    <a:lnTo>
                      <a:pt x="1" y="9669"/>
                    </a:lnTo>
                    <a:lnTo>
                      <a:pt x="5498" y="6484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C99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5"/>
              <p:cNvSpPr/>
              <p:nvPr/>
            </p:nvSpPr>
            <p:spPr>
              <a:xfrm>
                <a:off x="1307038" y="2320491"/>
                <a:ext cx="172031" cy="99564"/>
              </a:xfrm>
              <a:custGeom>
                <a:rect b="b" l="l" r="r" t="t"/>
                <a:pathLst>
                  <a:path extrusionOk="0" h="6408" w="11072">
                    <a:moveTo>
                      <a:pt x="5536" y="0"/>
                    </a:moveTo>
                    <a:lnTo>
                      <a:pt x="0" y="3185"/>
                    </a:lnTo>
                    <a:lnTo>
                      <a:pt x="5574" y="6408"/>
                    </a:lnTo>
                    <a:lnTo>
                      <a:pt x="11071" y="3223"/>
                    </a:lnTo>
                    <a:lnTo>
                      <a:pt x="5536" y="0"/>
                    </a:lnTo>
                    <a:close/>
                  </a:path>
                </a:pathLst>
              </a:custGeom>
              <a:solidFill>
                <a:srgbClr val="E8B6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5"/>
              <p:cNvSpPr/>
              <p:nvPr/>
            </p:nvSpPr>
            <p:spPr>
              <a:xfrm>
                <a:off x="1427796" y="2390580"/>
                <a:ext cx="17107" cy="59524"/>
              </a:xfrm>
              <a:custGeom>
                <a:rect b="b" l="l" r="r" t="t"/>
                <a:pathLst>
                  <a:path extrusionOk="0" h="3831" w="1101">
                    <a:moveTo>
                      <a:pt x="1100" y="1"/>
                    </a:moveTo>
                    <a:lnTo>
                      <a:pt x="1" y="607"/>
                    </a:lnTo>
                    <a:lnTo>
                      <a:pt x="1" y="3830"/>
                    </a:lnTo>
                    <a:lnTo>
                      <a:pt x="1100" y="3186"/>
                    </a:lnTo>
                    <a:lnTo>
                      <a:pt x="1100" y="1"/>
                    </a:lnTo>
                    <a:close/>
                  </a:path>
                </a:pathLst>
              </a:custGeom>
              <a:solidFill>
                <a:srgbClr val="D4B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5"/>
              <p:cNvSpPr/>
              <p:nvPr/>
            </p:nvSpPr>
            <p:spPr>
              <a:xfrm>
                <a:off x="1341205" y="2340518"/>
                <a:ext cx="103697" cy="59509"/>
              </a:xfrm>
              <a:custGeom>
                <a:rect b="b" l="l" r="r" t="t"/>
                <a:pathLst>
                  <a:path extrusionOk="0" h="3830" w="6674">
                    <a:moveTo>
                      <a:pt x="1100" y="0"/>
                    </a:moveTo>
                    <a:lnTo>
                      <a:pt x="0" y="645"/>
                    </a:lnTo>
                    <a:lnTo>
                      <a:pt x="5574" y="3829"/>
                    </a:lnTo>
                    <a:lnTo>
                      <a:pt x="6673" y="3223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rgbClr val="FADC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>
                <a:off x="1215724" y="2422992"/>
                <a:ext cx="86606" cy="150823"/>
              </a:xfrm>
              <a:custGeom>
                <a:rect b="b" l="l" r="r" t="t"/>
                <a:pathLst>
                  <a:path extrusionOk="0" h="9707" w="5574">
                    <a:moveTo>
                      <a:pt x="1" y="0"/>
                    </a:moveTo>
                    <a:lnTo>
                      <a:pt x="1" y="6483"/>
                    </a:lnTo>
                    <a:lnTo>
                      <a:pt x="5574" y="9706"/>
                    </a:lnTo>
                    <a:lnTo>
                      <a:pt x="5574" y="3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>
                <a:off x="1302315" y="2422992"/>
                <a:ext cx="86031" cy="150823"/>
              </a:xfrm>
              <a:custGeom>
                <a:rect b="b" l="l" r="r" t="t"/>
                <a:pathLst>
                  <a:path extrusionOk="0" h="9707" w="5537">
                    <a:moveTo>
                      <a:pt x="5536" y="0"/>
                    </a:moveTo>
                    <a:lnTo>
                      <a:pt x="1" y="3223"/>
                    </a:lnTo>
                    <a:lnTo>
                      <a:pt x="1" y="9706"/>
                    </a:lnTo>
                    <a:lnTo>
                      <a:pt x="5536" y="6521"/>
                    </a:lnTo>
                    <a:lnTo>
                      <a:pt x="5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>
                <a:off x="1215724" y="2373505"/>
                <a:ext cx="172622" cy="99564"/>
              </a:xfrm>
              <a:custGeom>
                <a:rect b="b" l="l" r="r" t="t"/>
                <a:pathLst>
                  <a:path extrusionOk="0" h="6408" w="11110">
                    <a:moveTo>
                      <a:pt x="5536" y="0"/>
                    </a:moveTo>
                    <a:lnTo>
                      <a:pt x="1" y="3185"/>
                    </a:lnTo>
                    <a:lnTo>
                      <a:pt x="5574" y="6408"/>
                    </a:lnTo>
                    <a:lnTo>
                      <a:pt x="11109" y="3185"/>
                    </a:lnTo>
                    <a:lnTo>
                      <a:pt x="55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5"/>
              <p:cNvSpPr/>
              <p:nvPr/>
            </p:nvSpPr>
            <p:spPr>
              <a:xfrm>
                <a:off x="1250482" y="2392942"/>
                <a:ext cx="103107" cy="60099"/>
              </a:xfrm>
              <a:custGeom>
                <a:rect b="b" l="l" r="r" t="t"/>
                <a:pathLst>
                  <a:path extrusionOk="0" h="3868" w="6636">
                    <a:moveTo>
                      <a:pt x="1062" y="1"/>
                    </a:moveTo>
                    <a:lnTo>
                      <a:pt x="0" y="645"/>
                    </a:lnTo>
                    <a:lnTo>
                      <a:pt x="5536" y="3868"/>
                    </a:lnTo>
                    <a:lnTo>
                      <a:pt x="6635" y="3223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5"/>
              <p:cNvSpPr/>
              <p:nvPr/>
            </p:nvSpPr>
            <p:spPr>
              <a:xfrm>
                <a:off x="1336482" y="2443019"/>
                <a:ext cx="17107" cy="59509"/>
              </a:xfrm>
              <a:custGeom>
                <a:rect b="b" l="l" r="r" t="t"/>
                <a:pathLst>
                  <a:path extrusionOk="0" h="3830" w="1101">
                    <a:moveTo>
                      <a:pt x="1100" y="0"/>
                    </a:moveTo>
                    <a:lnTo>
                      <a:pt x="1" y="645"/>
                    </a:lnTo>
                    <a:lnTo>
                      <a:pt x="1" y="3829"/>
                    </a:lnTo>
                    <a:lnTo>
                      <a:pt x="1100" y="3223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5"/>
              <p:cNvSpPr/>
              <p:nvPr/>
            </p:nvSpPr>
            <p:spPr>
              <a:xfrm>
                <a:off x="1397171" y="2422401"/>
                <a:ext cx="86016" cy="150823"/>
              </a:xfrm>
              <a:custGeom>
                <a:rect b="b" l="l" r="r" t="t"/>
                <a:pathLst>
                  <a:path extrusionOk="0" h="9707" w="5536">
                    <a:moveTo>
                      <a:pt x="0" y="0"/>
                    </a:moveTo>
                    <a:lnTo>
                      <a:pt x="0" y="6483"/>
                    </a:lnTo>
                    <a:lnTo>
                      <a:pt x="5535" y="9706"/>
                    </a:lnTo>
                    <a:lnTo>
                      <a:pt x="5535" y="3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5"/>
              <p:cNvSpPr/>
              <p:nvPr/>
            </p:nvSpPr>
            <p:spPr>
              <a:xfrm>
                <a:off x="1483171" y="2422401"/>
                <a:ext cx="86016" cy="150823"/>
              </a:xfrm>
              <a:custGeom>
                <a:rect b="b" l="l" r="r" t="t"/>
                <a:pathLst>
                  <a:path extrusionOk="0" h="9707" w="5536">
                    <a:moveTo>
                      <a:pt x="5536" y="0"/>
                    </a:moveTo>
                    <a:lnTo>
                      <a:pt x="0" y="3223"/>
                    </a:lnTo>
                    <a:lnTo>
                      <a:pt x="0" y="9706"/>
                    </a:lnTo>
                    <a:lnTo>
                      <a:pt x="5536" y="6521"/>
                    </a:lnTo>
                    <a:lnTo>
                      <a:pt x="55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5"/>
              <p:cNvSpPr/>
              <p:nvPr/>
            </p:nvSpPr>
            <p:spPr>
              <a:xfrm>
                <a:off x="1397171" y="2372914"/>
                <a:ext cx="172016" cy="99564"/>
              </a:xfrm>
              <a:custGeom>
                <a:rect b="b" l="l" r="r" t="t"/>
                <a:pathLst>
                  <a:path extrusionOk="0" h="6408" w="11071">
                    <a:moveTo>
                      <a:pt x="5535" y="0"/>
                    </a:moveTo>
                    <a:lnTo>
                      <a:pt x="0" y="3185"/>
                    </a:lnTo>
                    <a:lnTo>
                      <a:pt x="5535" y="6408"/>
                    </a:lnTo>
                    <a:lnTo>
                      <a:pt x="11071" y="3185"/>
                    </a:lnTo>
                    <a:lnTo>
                      <a:pt x="55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5"/>
              <p:cNvSpPr/>
              <p:nvPr/>
            </p:nvSpPr>
            <p:spPr>
              <a:xfrm>
                <a:off x="1431338" y="2392352"/>
                <a:ext cx="103682" cy="60099"/>
              </a:xfrm>
              <a:custGeom>
                <a:rect b="b" l="l" r="r" t="t"/>
                <a:pathLst>
                  <a:path extrusionOk="0" h="3868" w="6673">
                    <a:moveTo>
                      <a:pt x="1100" y="1"/>
                    </a:moveTo>
                    <a:lnTo>
                      <a:pt x="0" y="645"/>
                    </a:lnTo>
                    <a:lnTo>
                      <a:pt x="5573" y="3868"/>
                    </a:lnTo>
                    <a:lnTo>
                      <a:pt x="6673" y="3223"/>
                    </a:lnTo>
                    <a:lnTo>
                      <a:pt x="110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5"/>
              <p:cNvSpPr/>
              <p:nvPr/>
            </p:nvSpPr>
            <p:spPr>
              <a:xfrm>
                <a:off x="1517929" y="2442429"/>
                <a:ext cx="17091" cy="59509"/>
              </a:xfrm>
              <a:custGeom>
                <a:rect b="b" l="l" r="r" t="t"/>
                <a:pathLst>
                  <a:path extrusionOk="0" h="3830" w="1100">
                    <a:moveTo>
                      <a:pt x="1100" y="0"/>
                    </a:moveTo>
                    <a:lnTo>
                      <a:pt x="0" y="645"/>
                    </a:lnTo>
                    <a:lnTo>
                      <a:pt x="0" y="3830"/>
                    </a:lnTo>
                    <a:lnTo>
                      <a:pt x="1100" y="3223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5"/>
              <p:cNvSpPr/>
              <p:nvPr/>
            </p:nvSpPr>
            <p:spPr>
              <a:xfrm>
                <a:off x="1305857" y="2474825"/>
                <a:ext cx="86606" cy="150823"/>
              </a:xfrm>
              <a:custGeom>
                <a:rect b="b" l="l" r="r" t="t"/>
                <a:pathLst>
                  <a:path extrusionOk="0" h="9707" w="5574">
                    <a:moveTo>
                      <a:pt x="0" y="1"/>
                    </a:moveTo>
                    <a:lnTo>
                      <a:pt x="0" y="6484"/>
                    </a:lnTo>
                    <a:lnTo>
                      <a:pt x="5574" y="9706"/>
                    </a:lnTo>
                    <a:lnTo>
                      <a:pt x="5574" y="32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5"/>
              <p:cNvSpPr/>
              <p:nvPr/>
            </p:nvSpPr>
            <p:spPr>
              <a:xfrm>
                <a:off x="1392448" y="2475415"/>
                <a:ext cx="86031" cy="150232"/>
              </a:xfrm>
              <a:custGeom>
                <a:rect b="b" l="l" r="r" t="t"/>
                <a:pathLst>
                  <a:path extrusionOk="0" h="9669" w="5537">
                    <a:moveTo>
                      <a:pt x="5536" y="0"/>
                    </a:moveTo>
                    <a:lnTo>
                      <a:pt x="1" y="3185"/>
                    </a:lnTo>
                    <a:lnTo>
                      <a:pt x="1" y="9668"/>
                    </a:lnTo>
                    <a:lnTo>
                      <a:pt x="5536" y="6484"/>
                    </a:lnTo>
                    <a:lnTo>
                      <a:pt x="55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5"/>
              <p:cNvSpPr/>
              <p:nvPr/>
            </p:nvSpPr>
            <p:spPr>
              <a:xfrm>
                <a:off x="1305857" y="2425338"/>
                <a:ext cx="172622" cy="99580"/>
              </a:xfrm>
              <a:custGeom>
                <a:rect b="b" l="l" r="r" t="t"/>
                <a:pathLst>
                  <a:path extrusionOk="0" h="6409" w="11110">
                    <a:moveTo>
                      <a:pt x="5536" y="1"/>
                    </a:moveTo>
                    <a:lnTo>
                      <a:pt x="0" y="3186"/>
                    </a:lnTo>
                    <a:lnTo>
                      <a:pt x="5574" y="6408"/>
                    </a:lnTo>
                    <a:lnTo>
                      <a:pt x="11109" y="3223"/>
                    </a:lnTo>
                    <a:lnTo>
                      <a:pt x="55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5"/>
              <p:cNvSpPr/>
              <p:nvPr/>
            </p:nvSpPr>
            <p:spPr>
              <a:xfrm>
                <a:off x="1340615" y="2445366"/>
                <a:ext cx="103107" cy="59524"/>
              </a:xfrm>
              <a:custGeom>
                <a:rect b="b" l="l" r="r" t="t"/>
                <a:pathLst>
                  <a:path extrusionOk="0" h="3831" w="6636">
                    <a:moveTo>
                      <a:pt x="1062" y="1"/>
                    </a:moveTo>
                    <a:lnTo>
                      <a:pt x="0" y="607"/>
                    </a:lnTo>
                    <a:lnTo>
                      <a:pt x="5536" y="3830"/>
                    </a:lnTo>
                    <a:lnTo>
                      <a:pt x="6635" y="3186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5"/>
              <p:cNvSpPr/>
              <p:nvPr/>
            </p:nvSpPr>
            <p:spPr>
              <a:xfrm>
                <a:off x="1426615" y="2494852"/>
                <a:ext cx="17107" cy="60099"/>
              </a:xfrm>
              <a:custGeom>
                <a:rect b="b" l="l" r="r" t="t"/>
                <a:pathLst>
                  <a:path extrusionOk="0" h="3868" w="1101">
                    <a:moveTo>
                      <a:pt x="1100" y="1"/>
                    </a:moveTo>
                    <a:lnTo>
                      <a:pt x="1" y="645"/>
                    </a:lnTo>
                    <a:lnTo>
                      <a:pt x="1" y="3868"/>
                    </a:lnTo>
                    <a:lnTo>
                      <a:pt x="1100" y="3223"/>
                    </a:lnTo>
                    <a:lnTo>
                      <a:pt x="1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5"/>
              <p:cNvSpPr/>
              <p:nvPr/>
            </p:nvSpPr>
            <p:spPr>
              <a:xfrm>
                <a:off x="1183919" y="2327560"/>
                <a:ext cx="424158" cy="145509"/>
              </a:xfrm>
              <a:custGeom>
                <a:rect b="b" l="l" r="r" t="t"/>
                <a:pathLst>
                  <a:path extrusionOk="0" h="9365" w="27299">
                    <a:moveTo>
                      <a:pt x="27298" y="0"/>
                    </a:moveTo>
                    <a:lnTo>
                      <a:pt x="0" y="1289"/>
                    </a:lnTo>
                    <a:lnTo>
                      <a:pt x="0" y="2123"/>
                    </a:lnTo>
                    <a:lnTo>
                      <a:pt x="12512" y="9365"/>
                    </a:lnTo>
                    <a:lnTo>
                      <a:pt x="27298" y="834"/>
                    </a:lnTo>
                    <a:lnTo>
                      <a:pt x="27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5"/>
              <p:cNvSpPr/>
              <p:nvPr/>
            </p:nvSpPr>
            <p:spPr>
              <a:xfrm>
                <a:off x="1183919" y="2215038"/>
                <a:ext cx="424158" cy="245073"/>
              </a:xfrm>
              <a:custGeom>
                <a:rect b="b" l="l" r="r" t="t"/>
                <a:pathLst>
                  <a:path extrusionOk="0" h="15773" w="27299">
                    <a:moveTo>
                      <a:pt x="14749" y="1"/>
                    </a:moveTo>
                    <a:lnTo>
                      <a:pt x="0" y="8531"/>
                    </a:lnTo>
                    <a:lnTo>
                      <a:pt x="12512" y="15773"/>
                    </a:lnTo>
                    <a:lnTo>
                      <a:pt x="27298" y="7242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5"/>
              <p:cNvSpPr/>
              <p:nvPr/>
            </p:nvSpPr>
            <p:spPr>
              <a:xfrm>
                <a:off x="1307038" y="2184398"/>
                <a:ext cx="86606" cy="150248"/>
              </a:xfrm>
              <a:custGeom>
                <a:rect b="b" l="l" r="r" t="t"/>
                <a:pathLst>
                  <a:path extrusionOk="0" h="9670" w="5574">
                    <a:moveTo>
                      <a:pt x="0" y="1"/>
                    </a:moveTo>
                    <a:lnTo>
                      <a:pt x="0" y="6484"/>
                    </a:lnTo>
                    <a:lnTo>
                      <a:pt x="5574" y="9669"/>
                    </a:lnTo>
                    <a:lnTo>
                      <a:pt x="5574" y="31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E83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5"/>
              <p:cNvSpPr/>
              <p:nvPr/>
            </p:nvSpPr>
            <p:spPr>
              <a:xfrm>
                <a:off x="1393629" y="2184398"/>
                <a:ext cx="85441" cy="150248"/>
              </a:xfrm>
              <a:custGeom>
                <a:rect b="b" l="l" r="r" t="t"/>
                <a:pathLst>
                  <a:path extrusionOk="0" h="9670" w="5499">
                    <a:moveTo>
                      <a:pt x="5498" y="1"/>
                    </a:moveTo>
                    <a:lnTo>
                      <a:pt x="1" y="3186"/>
                    </a:lnTo>
                    <a:lnTo>
                      <a:pt x="1" y="9669"/>
                    </a:lnTo>
                    <a:lnTo>
                      <a:pt x="5498" y="6484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C99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5"/>
              <p:cNvSpPr/>
              <p:nvPr/>
            </p:nvSpPr>
            <p:spPr>
              <a:xfrm>
                <a:off x="1307038" y="2134336"/>
                <a:ext cx="172031" cy="99564"/>
              </a:xfrm>
              <a:custGeom>
                <a:rect b="b" l="l" r="r" t="t"/>
                <a:pathLst>
                  <a:path extrusionOk="0" h="6408" w="11072">
                    <a:moveTo>
                      <a:pt x="5536" y="0"/>
                    </a:moveTo>
                    <a:lnTo>
                      <a:pt x="0" y="3223"/>
                    </a:lnTo>
                    <a:lnTo>
                      <a:pt x="5574" y="6408"/>
                    </a:lnTo>
                    <a:lnTo>
                      <a:pt x="11071" y="3223"/>
                    </a:lnTo>
                    <a:lnTo>
                      <a:pt x="5536" y="0"/>
                    </a:lnTo>
                    <a:close/>
                  </a:path>
                </a:pathLst>
              </a:custGeom>
              <a:solidFill>
                <a:srgbClr val="E8B6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5"/>
              <p:cNvSpPr/>
              <p:nvPr/>
            </p:nvSpPr>
            <p:spPr>
              <a:xfrm>
                <a:off x="1427796" y="2204441"/>
                <a:ext cx="17107" cy="59509"/>
              </a:xfrm>
              <a:custGeom>
                <a:rect b="b" l="l" r="r" t="t"/>
                <a:pathLst>
                  <a:path extrusionOk="0" h="3830" w="1101">
                    <a:moveTo>
                      <a:pt x="1100" y="0"/>
                    </a:moveTo>
                    <a:lnTo>
                      <a:pt x="1" y="607"/>
                    </a:lnTo>
                    <a:lnTo>
                      <a:pt x="1" y="3829"/>
                    </a:lnTo>
                    <a:lnTo>
                      <a:pt x="1100" y="3185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rgbClr val="D4B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>
                <a:off x="1341205" y="2154364"/>
                <a:ext cx="103697" cy="59509"/>
              </a:xfrm>
              <a:custGeom>
                <a:rect b="b" l="l" r="r" t="t"/>
                <a:pathLst>
                  <a:path extrusionOk="0" h="3830" w="6674">
                    <a:moveTo>
                      <a:pt x="1100" y="0"/>
                    </a:moveTo>
                    <a:lnTo>
                      <a:pt x="0" y="645"/>
                    </a:lnTo>
                    <a:lnTo>
                      <a:pt x="5574" y="3830"/>
                    </a:lnTo>
                    <a:lnTo>
                      <a:pt x="6673" y="3223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rgbClr val="FADC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>
                <a:off x="1215724" y="2236837"/>
                <a:ext cx="86606" cy="150823"/>
              </a:xfrm>
              <a:custGeom>
                <a:rect b="b" l="l" r="r" t="t"/>
                <a:pathLst>
                  <a:path extrusionOk="0" h="9707" w="5574">
                    <a:moveTo>
                      <a:pt x="1" y="0"/>
                    </a:moveTo>
                    <a:lnTo>
                      <a:pt x="1" y="6484"/>
                    </a:lnTo>
                    <a:lnTo>
                      <a:pt x="5574" y="9706"/>
                    </a:lnTo>
                    <a:lnTo>
                      <a:pt x="5574" y="3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5"/>
              <p:cNvSpPr/>
              <p:nvPr/>
            </p:nvSpPr>
            <p:spPr>
              <a:xfrm>
                <a:off x="1302315" y="2236837"/>
                <a:ext cx="86031" cy="150823"/>
              </a:xfrm>
              <a:custGeom>
                <a:rect b="b" l="l" r="r" t="t"/>
                <a:pathLst>
                  <a:path extrusionOk="0" h="9707" w="5537">
                    <a:moveTo>
                      <a:pt x="5536" y="0"/>
                    </a:moveTo>
                    <a:lnTo>
                      <a:pt x="1" y="3223"/>
                    </a:lnTo>
                    <a:lnTo>
                      <a:pt x="1" y="9706"/>
                    </a:lnTo>
                    <a:lnTo>
                      <a:pt x="5536" y="6522"/>
                    </a:lnTo>
                    <a:lnTo>
                      <a:pt x="5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5"/>
              <p:cNvSpPr/>
              <p:nvPr/>
            </p:nvSpPr>
            <p:spPr>
              <a:xfrm>
                <a:off x="1215724" y="2187350"/>
                <a:ext cx="172622" cy="99580"/>
              </a:xfrm>
              <a:custGeom>
                <a:rect b="b" l="l" r="r" t="t"/>
                <a:pathLst>
                  <a:path extrusionOk="0" h="6409" w="11110">
                    <a:moveTo>
                      <a:pt x="5536" y="1"/>
                    </a:moveTo>
                    <a:lnTo>
                      <a:pt x="1" y="3185"/>
                    </a:lnTo>
                    <a:lnTo>
                      <a:pt x="5574" y="6408"/>
                    </a:lnTo>
                    <a:lnTo>
                      <a:pt x="11109" y="3185"/>
                    </a:lnTo>
                    <a:lnTo>
                      <a:pt x="55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5"/>
              <p:cNvSpPr/>
              <p:nvPr/>
            </p:nvSpPr>
            <p:spPr>
              <a:xfrm>
                <a:off x="1250482" y="2206787"/>
                <a:ext cx="103107" cy="60099"/>
              </a:xfrm>
              <a:custGeom>
                <a:rect b="b" l="l" r="r" t="t"/>
                <a:pathLst>
                  <a:path extrusionOk="0" h="3868" w="6636">
                    <a:moveTo>
                      <a:pt x="1062" y="1"/>
                    </a:moveTo>
                    <a:lnTo>
                      <a:pt x="0" y="645"/>
                    </a:lnTo>
                    <a:lnTo>
                      <a:pt x="5536" y="3868"/>
                    </a:lnTo>
                    <a:lnTo>
                      <a:pt x="6635" y="3223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5"/>
              <p:cNvSpPr/>
              <p:nvPr/>
            </p:nvSpPr>
            <p:spPr>
              <a:xfrm>
                <a:off x="1336482" y="2256865"/>
                <a:ext cx="17107" cy="59509"/>
              </a:xfrm>
              <a:custGeom>
                <a:rect b="b" l="l" r="r" t="t"/>
                <a:pathLst>
                  <a:path extrusionOk="0" h="3830" w="1101">
                    <a:moveTo>
                      <a:pt x="1100" y="0"/>
                    </a:moveTo>
                    <a:lnTo>
                      <a:pt x="1" y="645"/>
                    </a:lnTo>
                    <a:lnTo>
                      <a:pt x="1" y="3830"/>
                    </a:lnTo>
                    <a:lnTo>
                      <a:pt x="1100" y="3223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5"/>
              <p:cNvSpPr/>
              <p:nvPr/>
            </p:nvSpPr>
            <p:spPr>
              <a:xfrm>
                <a:off x="1397171" y="2236246"/>
                <a:ext cx="86016" cy="150823"/>
              </a:xfrm>
              <a:custGeom>
                <a:rect b="b" l="l" r="r" t="t"/>
                <a:pathLst>
                  <a:path extrusionOk="0" h="9707" w="5536">
                    <a:moveTo>
                      <a:pt x="0" y="0"/>
                    </a:moveTo>
                    <a:lnTo>
                      <a:pt x="0" y="6484"/>
                    </a:lnTo>
                    <a:lnTo>
                      <a:pt x="5535" y="9706"/>
                    </a:lnTo>
                    <a:lnTo>
                      <a:pt x="5535" y="3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5"/>
              <p:cNvSpPr/>
              <p:nvPr/>
            </p:nvSpPr>
            <p:spPr>
              <a:xfrm>
                <a:off x="1483171" y="2236246"/>
                <a:ext cx="86016" cy="150823"/>
              </a:xfrm>
              <a:custGeom>
                <a:rect b="b" l="l" r="r" t="t"/>
                <a:pathLst>
                  <a:path extrusionOk="0" h="9707" w="5536">
                    <a:moveTo>
                      <a:pt x="5536" y="0"/>
                    </a:moveTo>
                    <a:lnTo>
                      <a:pt x="0" y="3223"/>
                    </a:lnTo>
                    <a:lnTo>
                      <a:pt x="0" y="9706"/>
                    </a:lnTo>
                    <a:lnTo>
                      <a:pt x="5536" y="6522"/>
                    </a:lnTo>
                    <a:lnTo>
                      <a:pt x="55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5"/>
              <p:cNvSpPr/>
              <p:nvPr/>
            </p:nvSpPr>
            <p:spPr>
              <a:xfrm>
                <a:off x="1397171" y="2186759"/>
                <a:ext cx="172016" cy="99580"/>
              </a:xfrm>
              <a:custGeom>
                <a:rect b="b" l="l" r="r" t="t"/>
                <a:pathLst>
                  <a:path extrusionOk="0" h="6409" w="11071">
                    <a:moveTo>
                      <a:pt x="5535" y="1"/>
                    </a:moveTo>
                    <a:lnTo>
                      <a:pt x="0" y="3185"/>
                    </a:lnTo>
                    <a:lnTo>
                      <a:pt x="5535" y="6408"/>
                    </a:lnTo>
                    <a:lnTo>
                      <a:pt x="11071" y="3185"/>
                    </a:lnTo>
                    <a:lnTo>
                      <a:pt x="55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5"/>
              <p:cNvSpPr/>
              <p:nvPr/>
            </p:nvSpPr>
            <p:spPr>
              <a:xfrm>
                <a:off x="1431338" y="2206197"/>
                <a:ext cx="103682" cy="60115"/>
              </a:xfrm>
              <a:custGeom>
                <a:rect b="b" l="l" r="r" t="t"/>
                <a:pathLst>
                  <a:path extrusionOk="0" h="3869" w="6673">
                    <a:moveTo>
                      <a:pt x="1100" y="1"/>
                    </a:moveTo>
                    <a:lnTo>
                      <a:pt x="0" y="645"/>
                    </a:lnTo>
                    <a:lnTo>
                      <a:pt x="5573" y="3868"/>
                    </a:lnTo>
                    <a:lnTo>
                      <a:pt x="6673" y="3223"/>
                    </a:lnTo>
                    <a:lnTo>
                      <a:pt x="110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5"/>
              <p:cNvSpPr/>
              <p:nvPr/>
            </p:nvSpPr>
            <p:spPr>
              <a:xfrm>
                <a:off x="1517929" y="2256274"/>
                <a:ext cx="17091" cy="59509"/>
              </a:xfrm>
              <a:custGeom>
                <a:rect b="b" l="l" r="r" t="t"/>
                <a:pathLst>
                  <a:path extrusionOk="0" h="3830" w="1100">
                    <a:moveTo>
                      <a:pt x="1100" y="0"/>
                    </a:moveTo>
                    <a:lnTo>
                      <a:pt x="0" y="645"/>
                    </a:lnTo>
                    <a:lnTo>
                      <a:pt x="0" y="3830"/>
                    </a:lnTo>
                    <a:lnTo>
                      <a:pt x="1100" y="3223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5"/>
              <p:cNvSpPr/>
              <p:nvPr/>
            </p:nvSpPr>
            <p:spPr>
              <a:xfrm>
                <a:off x="1305857" y="2288670"/>
                <a:ext cx="86606" cy="150823"/>
              </a:xfrm>
              <a:custGeom>
                <a:rect b="b" l="l" r="r" t="t"/>
                <a:pathLst>
                  <a:path extrusionOk="0" h="9707" w="5574">
                    <a:moveTo>
                      <a:pt x="0" y="1"/>
                    </a:moveTo>
                    <a:lnTo>
                      <a:pt x="0" y="6484"/>
                    </a:lnTo>
                    <a:lnTo>
                      <a:pt x="5574" y="9707"/>
                    </a:lnTo>
                    <a:lnTo>
                      <a:pt x="5574" y="32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5"/>
              <p:cNvSpPr/>
              <p:nvPr/>
            </p:nvSpPr>
            <p:spPr>
              <a:xfrm>
                <a:off x="1392448" y="2289260"/>
                <a:ext cx="86031" cy="150232"/>
              </a:xfrm>
              <a:custGeom>
                <a:rect b="b" l="l" r="r" t="t"/>
                <a:pathLst>
                  <a:path extrusionOk="0" h="9669" w="5537">
                    <a:moveTo>
                      <a:pt x="5536" y="1"/>
                    </a:moveTo>
                    <a:lnTo>
                      <a:pt x="1" y="3185"/>
                    </a:lnTo>
                    <a:lnTo>
                      <a:pt x="1" y="9669"/>
                    </a:lnTo>
                    <a:lnTo>
                      <a:pt x="5536" y="6484"/>
                    </a:lnTo>
                    <a:lnTo>
                      <a:pt x="55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5"/>
              <p:cNvSpPr/>
              <p:nvPr/>
            </p:nvSpPr>
            <p:spPr>
              <a:xfrm>
                <a:off x="1305857" y="2239183"/>
                <a:ext cx="172622" cy="99580"/>
              </a:xfrm>
              <a:custGeom>
                <a:rect b="b" l="l" r="r" t="t"/>
                <a:pathLst>
                  <a:path extrusionOk="0" h="6409" w="11110">
                    <a:moveTo>
                      <a:pt x="5536" y="1"/>
                    </a:moveTo>
                    <a:lnTo>
                      <a:pt x="0" y="3186"/>
                    </a:lnTo>
                    <a:lnTo>
                      <a:pt x="5574" y="6408"/>
                    </a:lnTo>
                    <a:lnTo>
                      <a:pt x="11109" y="3224"/>
                    </a:lnTo>
                    <a:lnTo>
                      <a:pt x="55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5"/>
              <p:cNvSpPr/>
              <p:nvPr/>
            </p:nvSpPr>
            <p:spPr>
              <a:xfrm>
                <a:off x="1340615" y="2259226"/>
                <a:ext cx="103107" cy="59509"/>
              </a:xfrm>
              <a:custGeom>
                <a:rect b="b" l="l" r="r" t="t"/>
                <a:pathLst>
                  <a:path extrusionOk="0" h="3830" w="6636">
                    <a:moveTo>
                      <a:pt x="1062" y="0"/>
                    </a:moveTo>
                    <a:lnTo>
                      <a:pt x="0" y="607"/>
                    </a:lnTo>
                    <a:lnTo>
                      <a:pt x="5536" y="3829"/>
                    </a:lnTo>
                    <a:lnTo>
                      <a:pt x="6635" y="3185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5"/>
              <p:cNvSpPr/>
              <p:nvPr/>
            </p:nvSpPr>
            <p:spPr>
              <a:xfrm>
                <a:off x="1426615" y="2308698"/>
                <a:ext cx="17107" cy="60115"/>
              </a:xfrm>
              <a:custGeom>
                <a:rect b="b" l="l" r="r" t="t"/>
                <a:pathLst>
                  <a:path extrusionOk="0" h="3869" w="1101">
                    <a:moveTo>
                      <a:pt x="1100" y="1"/>
                    </a:moveTo>
                    <a:lnTo>
                      <a:pt x="1" y="645"/>
                    </a:lnTo>
                    <a:lnTo>
                      <a:pt x="1" y="3868"/>
                    </a:lnTo>
                    <a:lnTo>
                      <a:pt x="1100" y="3224"/>
                    </a:lnTo>
                    <a:lnTo>
                      <a:pt x="1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5"/>
              <p:cNvSpPr/>
              <p:nvPr/>
            </p:nvSpPr>
            <p:spPr>
              <a:xfrm>
                <a:off x="1183919" y="2141405"/>
                <a:ext cx="424158" cy="145524"/>
              </a:xfrm>
              <a:custGeom>
                <a:rect b="b" l="l" r="r" t="t"/>
                <a:pathLst>
                  <a:path extrusionOk="0" h="9366" w="27299">
                    <a:moveTo>
                      <a:pt x="27298" y="0"/>
                    </a:moveTo>
                    <a:lnTo>
                      <a:pt x="0" y="1289"/>
                    </a:lnTo>
                    <a:lnTo>
                      <a:pt x="0" y="2123"/>
                    </a:lnTo>
                    <a:lnTo>
                      <a:pt x="12512" y="9365"/>
                    </a:lnTo>
                    <a:lnTo>
                      <a:pt x="27298" y="834"/>
                    </a:lnTo>
                    <a:lnTo>
                      <a:pt x="27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5"/>
              <p:cNvSpPr/>
              <p:nvPr/>
            </p:nvSpPr>
            <p:spPr>
              <a:xfrm>
                <a:off x="1183919" y="2028883"/>
                <a:ext cx="424158" cy="245073"/>
              </a:xfrm>
              <a:custGeom>
                <a:rect b="b" l="l" r="r" t="t"/>
                <a:pathLst>
                  <a:path extrusionOk="0" h="15773" w="27299">
                    <a:moveTo>
                      <a:pt x="14749" y="1"/>
                    </a:moveTo>
                    <a:lnTo>
                      <a:pt x="0" y="8531"/>
                    </a:lnTo>
                    <a:lnTo>
                      <a:pt x="12512" y="15773"/>
                    </a:lnTo>
                    <a:lnTo>
                      <a:pt x="27298" y="7242"/>
                    </a:lnTo>
                    <a:lnTo>
                      <a:pt x="147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5"/>
              <p:cNvSpPr/>
              <p:nvPr/>
            </p:nvSpPr>
            <p:spPr>
              <a:xfrm>
                <a:off x="1307038" y="1998258"/>
                <a:ext cx="86606" cy="150232"/>
              </a:xfrm>
              <a:custGeom>
                <a:rect b="b" l="l" r="r" t="t"/>
                <a:pathLst>
                  <a:path extrusionOk="0" h="9669" w="5574">
                    <a:moveTo>
                      <a:pt x="0" y="0"/>
                    </a:moveTo>
                    <a:lnTo>
                      <a:pt x="0" y="6483"/>
                    </a:lnTo>
                    <a:lnTo>
                      <a:pt x="5574" y="9668"/>
                    </a:lnTo>
                    <a:lnTo>
                      <a:pt x="5574" y="31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83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5"/>
              <p:cNvSpPr/>
              <p:nvPr/>
            </p:nvSpPr>
            <p:spPr>
              <a:xfrm>
                <a:off x="1393629" y="1998258"/>
                <a:ext cx="85441" cy="150232"/>
              </a:xfrm>
              <a:custGeom>
                <a:rect b="b" l="l" r="r" t="t"/>
                <a:pathLst>
                  <a:path extrusionOk="0" h="9669" w="5499">
                    <a:moveTo>
                      <a:pt x="5498" y="0"/>
                    </a:moveTo>
                    <a:lnTo>
                      <a:pt x="1" y="3185"/>
                    </a:lnTo>
                    <a:lnTo>
                      <a:pt x="1" y="9668"/>
                    </a:lnTo>
                    <a:lnTo>
                      <a:pt x="5498" y="6483"/>
                    </a:lnTo>
                    <a:lnTo>
                      <a:pt x="5498" y="0"/>
                    </a:lnTo>
                    <a:close/>
                  </a:path>
                </a:pathLst>
              </a:custGeom>
              <a:solidFill>
                <a:srgbClr val="C99A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5"/>
              <p:cNvSpPr/>
              <p:nvPr/>
            </p:nvSpPr>
            <p:spPr>
              <a:xfrm>
                <a:off x="1307038" y="1948181"/>
                <a:ext cx="172031" cy="99564"/>
              </a:xfrm>
              <a:custGeom>
                <a:rect b="b" l="l" r="r" t="t"/>
                <a:pathLst>
                  <a:path extrusionOk="0" h="6408" w="11072">
                    <a:moveTo>
                      <a:pt x="5536" y="1"/>
                    </a:moveTo>
                    <a:lnTo>
                      <a:pt x="0" y="3223"/>
                    </a:lnTo>
                    <a:lnTo>
                      <a:pt x="5574" y="6408"/>
                    </a:lnTo>
                    <a:lnTo>
                      <a:pt x="11071" y="3223"/>
                    </a:lnTo>
                    <a:lnTo>
                      <a:pt x="5536" y="1"/>
                    </a:lnTo>
                    <a:close/>
                  </a:path>
                </a:pathLst>
              </a:custGeom>
              <a:solidFill>
                <a:srgbClr val="E8B6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5"/>
              <p:cNvSpPr/>
              <p:nvPr/>
            </p:nvSpPr>
            <p:spPr>
              <a:xfrm>
                <a:off x="1427796" y="2018286"/>
                <a:ext cx="17107" cy="59509"/>
              </a:xfrm>
              <a:custGeom>
                <a:rect b="b" l="l" r="r" t="t"/>
                <a:pathLst>
                  <a:path extrusionOk="0" h="3830" w="1101">
                    <a:moveTo>
                      <a:pt x="1100" y="0"/>
                    </a:moveTo>
                    <a:lnTo>
                      <a:pt x="1" y="607"/>
                    </a:lnTo>
                    <a:lnTo>
                      <a:pt x="1" y="3830"/>
                    </a:lnTo>
                    <a:lnTo>
                      <a:pt x="1100" y="3185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rgbClr val="D4B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5"/>
              <p:cNvSpPr/>
              <p:nvPr/>
            </p:nvSpPr>
            <p:spPr>
              <a:xfrm>
                <a:off x="1341205" y="1968209"/>
                <a:ext cx="103697" cy="59509"/>
              </a:xfrm>
              <a:custGeom>
                <a:rect b="b" l="l" r="r" t="t"/>
                <a:pathLst>
                  <a:path extrusionOk="0" h="3830" w="6674">
                    <a:moveTo>
                      <a:pt x="1100" y="1"/>
                    </a:moveTo>
                    <a:lnTo>
                      <a:pt x="0" y="645"/>
                    </a:lnTo>
                    <a:lnTo>
                      <a:pt x="5574" y="3830"/>
                    </a:lnTo>
                    <a:lnTo>
                      <a:pt x="6673" y="3223"/>
                    </a:lnTo>
                    <a:lnTo>
                      <a:pt x="1100" y="1"/>
                    </a:lnTo>
                    <a:close/>
                  </a:path>
                </a:pathLst>
              </a:custGeom>
              <a:solidFill>
                <a:srgbClr val="FADC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5"/>
              <p:cNvSpPr/>
              <p:nvPr/>
            </p:nvSpPr>
            <p:spPr>
              <a:xfrm>
                <a:off x="1215724" y="2050682"/>
                <a:ext cx="86606" cy="150823"/>
              </a:xfrm>
              <a:custGeom>
                <a:rect b="b" l="l" r="r" t="t"/>
                <a:pathLst>
                  <a:path extrusionOk="0" h="9707" w="5574">
                    <a:moveTo>
                      <a:pt x="1" y="1"/>
                    </a:moveTo>
                    <a:lnTo>
                      <a:pt x="1" y="6484"/>
                    </a:lnTo>
                    <a:lnTo>
                      <a:pt x="5574" y="9707"/>
                    </a:lnTo>
                    <a:lnTo>
                      <a:pt x="5574" y="32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5"/>
              <p:cNvSpPr/>
              <p:nvPr/>
            </p:nvSpPr>
            <p:spPr>
              <a:xfrm>
                <a:off x="1302315" y="2050682"/>
                <a:ext cx="86031" cy="150823"/>
              </a:xfrm>
              <a:custGeom>
                <a:rect b="b" l="l" r="r" t="t"/>
                <a:pathLst>
                  <a:path extrusionOk="0" h="9707" w="5537">
                    <a:moveTo>
                      <a:pt x="5536" y="1"/>
                    </a:moveTo>
                    <a:lnTo>
                      <a:pt x="1" y="3223"/>
                    </a:lnTo>
                    <a:lnTo>
                      <a:pt x="1" y="9707"/>
                    </a:lnTo>
                    <a:lnTo>
                      <a:pt x="5536" y="6522"/>
                    </a:lnTo>
                    <a:lnTo>
                      <a:pt x="55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5"/>
              <p:cNvSpPr/>
              <p:nvPr/>
            </p:nvSpPr>
            <p:spPr>
              <a:xfrm>
                <a:off x="1215724" y="2001195"/>
                <a:ext cx="172622" cy="99580"/>
              </a:xfrm>
              <a:custGeom>
                <a:rect b="b" l="l" r="r" t="t"/>
                <a:pathLst>
                  <a:path extrusionOk="0" h="6409" w="11110">
                    <a:moveTo>
                      <a:pt x="5536" y="1"/>
                    </a:moveTo>
                    <a:lnTo>
                      <a:pt x="1" y="3186"/>
                    </a:lnTo>
                    <a:lnTo>
                      <a:pt x="5574" y="6408"/>
                    </a:lnTo>
                    <a:lnTo>
                      <a:pt x="11109" y="3186"/>
                    </a:lnTo>
                    <a:lnTo>
                      <a:pt x="55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5"/>
              <p:cNvSpPr/>
              <p:nvPr/>
            </p:nvSpPr>
            <p:spPr>
              <a:xfrm>
                <a:off x="1336482" y="2070710"/>
                <a:ext cx="17107" cy="59509"/>
              </a:xfrm>
              <a:custGeom>
                <a:rect b="b" l="l" r="r" t="t"/>
                <a:pathLst>
                  <a:path extrusionOk="0" h="3830" w="1101">
                    <a:moveTo>
                      <a:pt x="1100" y="1"/>
                    </a:moveTo>
                    <a:lnTo>
                      <a:pt x="1" y="645"/>
                    </a:lnTo>
                    <a:lnTo>
                      <a:pt x="1" y="3830"/>
                    </a:lnTo>
                    <a:lnTo>
                      <a:pt x="1100" y="3223"/>
                    </a:lnTo>
                    <a:lnTo>
                      <a:pt x="1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5"/>
              <p:cNvSpPr/>
              <p:nvPr/>
            </p:nvSpPr>
            <p:spPr>
              <a:xfrm>
                <a:off x="1250482" y="2020632"/>
                <a:ext cx="103107" cy="60115"/>
              </a:xfrm>
              <a:custGeom>
                <a:rect b="b" l="l" r="r" t="t"/>
                <a:pathLst>
                  <a:path extrusionOk="0" h="3869" w="6636">
                    <a:moveTo>
                      <a:pt x="1062" y="1"/>
                    </a:moveTo>
                    <a:lnTo>
                      <a:pt x="0" y="645"/>
                    </a:lnTo>
                    <a:lnTo>
                      <a:pt x="5536" y="3868"/>
                    </a:lnTo>
                    <a:lnTo>
                      <a:pt x="6635" y="3224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5"/>
              <p:cNvSpPr/>
              <p:nvPr/>
            </p:nvSpPr>
            <p:spPr>
              <a:xfrm>
                <a:off x="1397171" y="2050092"/>
                <a:ext cx="86016" cy="150823"/>
              </a:xfrm>
              <a:custGeom>
                <a:rect b="b" l="l" r="r" t="t"/>
                <a:pathLst>
                  <a:path extrusionOk="0" h="9707" w="5536">
                    <a:moveTo>
                      <a:pt x="0" y="1"/>
                    </a:moveTo>
                    <a:lnTo>
                      <a:pt x="0" y="6484"/>
                    </a:lnTo>
                    <a:lnTo>
                      <a:pt x="5535" y="9707"/>
                    </a:lnTo>
                    <a:lnTo>
                      <a:pt x="5535" y="32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5"/>
              <p:cNvSpPr/>
              <p:nvPr/>
            </p:nvSpPr>
            <p:spPr>
              <a:xfrm>
                <a:off x="1483171" y="2050092"/>
                <a:ext cx="86016" cy="150823"/>
              </a:xfrm>
              <a:custGeom>
                <a:rect b="b" l="l" r="r" t="t"/>
                <a:pathLst>
                  <a:path extrusionOk="0" h="9707" w="5536">
                    <a:moveTo>
                      <a:pt x="5536" y="1"/>
                    </a:moveTo>
                    <a:lnTo>
                      <a:pt x="0" y="3223"/>
                    </a:lnTo>
                    <a:lnTo>
                      <a:pt x="0" y="9707"/>
                    </a:lnTo>
                    <a:lnTo>
                      <a:pt x="5536" y="6522"/>
                    </a:lnTo>
                    <a:lnTo>
                      <a:pt x="55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5"/>
              <p:cNvSpPr/>
              <p:nvPr/>
            </p:nvSpPr>
            <p:spPr>
              <a:xfrm>
                <a:off x="1397171" y="2000605"/>
                <a:ext cx="172016" cy="99580"/>
              </a:xfrm>
              <a:custGeom>
                <a:rect b="b" l="l" r="r" t="t"/>
                <a:pathLst>
                  <a:path extrusionOk="0" h="6409" w="11071">
                    <a:moveTo>
                      <a:pt x="5535" y="1"/>
                    </a:moveTo>
                    <a:lnTo>
                      <a:pt x="0" y="3186"/>
                    </a:lnTo>
                    <a:lnTo>
                      <a:pt x="5535" y="6408"/>
                    </a:lnTo>
                    <a:lnTo>
                      <a:pt x="11071" y="3186"/>
                    </a:lnTo>
                    <a:lnTo>
                      <a:pt x="55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5"/>
              <p:cNvSpPr/>
              <p:nvPr/>
            </p:nvSpPr>
            <p:spPr>
              <a:xfrm>
                <a:off x="1517929" y="2070119"/>
                <a:ext cx="17091" cy="59524"/>
              </a:xfrm>
              <a:custGeom>
                <a:rect b="b" l="l" r="r" t="t"/>
                <a:pathLst>
                  <a:path extrusionOk="0" h="3831" w="1100">
                    <a:moveTo>
                      <a:pt x="1100" y="1"/>
                    </a:moveTo>
                    <a:lnTo>
                      <a:pt x="0" y="645"/>
                    </a:lnTo>
                    <a:lnTo>
                      <a:pt x="0" y="3830"/>
                    </a:lnTo>
                    <a:lnTo>
                      <a:pt x="1100" y="3223"/>
                    </a:lnTo>
                    <a:lnTo>
                      <a:pt x="1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5"/>
              <p:cNvSpPr/>
              <p:nvPr/>
            </p:nvSpPr>
            <p:spPr>
              <a:xfrm>
                <a:off x="1431338" y="2020058"/>
                <a:ext cx="103682" cy="60099"/>
              </a:xfrm>
              <a:custGeom>
                <a:rect b="b" l="l" r="r" t="t"/>
                <a:pathLst>
                  <a:path extrusionOk="0" h="3868" w="6673">
                    <a:moveTo>
                      <a:pt x="1100" y="0"/>
                    </a:moveTo>
                    <a:lnTo>
                      <a:pt x="0" y="645"/>
                    </a:lnTo>
                    <a:lnTo>
                      <a:pt x="5573" y="3867"/>
                    </a:lnTo>
                    <a:lnTo>
                      <a:pt x="6673" y="3223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5"/>
              <p:cNvSpPr/>
              <p:nvPr/>
            </p:nvSpPr>
            <p:spPr>
              <a:xfrm>
                <a:off x="1305857" y="2102515"/>
                <a:ext cx="86606" cy="150823"/>
              </a:xfrm>
              <a:custGeom>
                <a:rect b="b" l="l" r="r" t="t"/>
                <a:pathLst>
                  <a:path extrusionOk="0" h="9707" w="5574">
                    <a:moveTo>
                      <a:pt x="0" y="1"/>
                    </a:moveTo>
                    <a:lnTo>
                      <a:pt x="0" y="6484"/>
                    </a:lnTo>
                    <a:lnTo>
                      <a:pt x="5574" y="9707"/>
                    </a:lnTo>
                    <a:lnTo>
                      <a:pt x="5574" y="322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5"/>
              <p:cNvSpPr/>
              <p:nvPr/>
            </p:nvSpPr>
            <p:spPr>
              <a:xfrm>
                <a:off x="1392448" y="2103106"/>
                <a:ext cx="86031" cy="150232"/>
              </a:xfrm>
              <a:custGeom>
                <a:rect b="b" l="l" r="r" t="t"/>
                <a:pathLst>
                  <a:path extrusionOk="0" h="9669" w="5537">
                    <a:moveTo>
                      <a:pt x="5536" y="1"/>
                    </a:moveTo>
                    <a:lnTo>
                      <a:pt x="1" y="3186"/>
                    </a:lnTo>
                    <a:lnTo>
                      <a:pt x="1" y="9669"/>
                    </a:lnTo>
                    <a:lnTo>
                      <a:pt x="5536" y="6484"/>
                    </a:lnTo>
                    <a:lnTo>
                      <a:pt x="55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>
                <a:off x="1305857" y="2053044"/>
                <a:ext cx="172622" cy="99564"/>
              </a:xfrm>
              <a:custGeom>
                <a:rect b="b" l="l" r="r" t="t"/>
                <a:pathLst>
                  <a:path extrusionOk="0" h="6408" w="11110">
                    <a:moveTo>
                      <a:pt x="5536" y="0"/>
                    </a:moveTo>
                    <a:lnTo>
                      <a:pt x="0" y="3185"/>
                    </a:lnTo>
                    <a:lnTo>
                      <a:pt x="5574" y="6408"/>
                    </a:lnTo>
                    <a:lnTo>
                      <a:pt x="11109" y="3223"/>
                    </a:lnTo>
                    <a:lnTo>
                      <a:pt x="55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5"/>
              <p:cNvSpPr/>
              <p:nvPr/>
            </p:nvSpPr>
            <p:spPr>
              <a:xfrm>
                <a:off x="1426615" y="2123133"/>
                <a:ext cx="17107" cy="59524"/>
              </a:xfrm>
              <a:custGeom>
                <a:rect b="b" l="l" r="r" t="t"/>
                <a:pathLst>
                  <a:path extrusionOk="0" h="3831" w="1101">
                    <a:moveTo>
                      <a:pt x="1100" y="1"/>
                    </a:moveTo>
                    <a:lnTo>
                      <a:pt x="1" y="608"/>
                    </a:lnTo>
                    <a:lnTo>
                      <a:pt x="1" y="3830"/>
                    </a:lnTo>
                    <a:lnTo>
                      <a:pt x="1100" y="3186"/>
                    </a:lnTo>
                    <a:lnTo>
                      <a:pt x="1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5"/>
              <p:cNvSpPr/>
              <p:nvPr/>
            </p:nvSpPr>
            <p:spPr>
              <a:xfrm>
                <a:off x="1340615" y="2073072"/>
                <a:ext cx="103107" cy="59509"/>
              </a:xfrm>
              <a:custGeom>
                <a:rect b="b" l="l" r="r" t="t"/>
                <a:pathLst>
                  <a:path extrusionOk="0" h="3830" w="6636">
                    <a:moveTo>
                      <a:pt x="1062" y="0"/>
                    </a:moveTo>
                    <a:lnTo>
                      <a:pt x="0" y="607"/>
                    </a:lnTo>
                    <a:lnTo>
                      <a:pt x="5536" y="3830"/>
                    </a:lnTo>
                    <a:lnTo>
                      <a:pt x="6635" y="3223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5"/>
              <p:cNvSpPr/>
              <p:nvPr/>
            </p:nvSpPr>
            <p:spPr>
              <a:xfrm>
                <a:off x="1378309" y="2092509"/>
                <a:ext cx="14155" cy="913092"/>
              </a:xfrm>
              <a:custGeom>
                <a:rect b="b" l="l" r="r" t="t"/>
                <a:pathLst>
                  <a:path extrusionOk="0" h="58767" w="911">
                    <a:moveTo>
                      <a:pt x="911" y="0"/>
                    </a:moveTo>
                    <a:lnTo>
                      <a:pt x="1" y="531"/>
                    </a:lnTo>
                    <a:lnTo>
                      <a:pt x="1" y="58767"/>
                    </a:lnTo>
                    <a:lnTo>
                      <a:pt x="911" y="58274"/>
                    </a:lnTo>
                    <a:lnTo>
                      <a:pt x="9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5"/>
              <p:cNvSpPr/>
              <p:nvPr/>
            </p:nvSpPr>
            <p:spPr>
              <a:xfrm>
                <a:off x="1345323" y="2081897"/>
                <a:ext cx="33002" cy="923704"/>
              </a:xfrm>
              <a:custGeom>
                <a:rect b="b" l="l" r="r" t="t"/>
                <a:pathLst>
                  <a:path extrusionOk="0" h="59450" w="2124">
                    <a:moveTo>
                      <a:pt x="1" y="1"/>
                    </a:moveTo>
                    <a:lnTo>
                      <a:pt x="1" y="58237"/>
                    </a:lnTo>
                    <a:lnTo>
                      <a:pt x="2124" y="59450"/>
                    </a:lnTo>
                    <a:lnTo>
                      <a:pt x="2124" y="12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5"/>
              <p:cNvSpPr/>
              <p:nvPr/>
            </p:nvSpPr>
            <p:spPr>
              <a:xfrm>
                <a:off x="1364170" y="2088391"/>
                <a:ext cx="28294" cy="12383"/>
              </a:xfrm>
              <a:custGeom>
                <a:rect b="b" l="l" r="r" t="t"/>
                <a:pathLst>
                  <a:path extrusionOk="0" h="797" w="1821">
                    <a:moveTo>
                      <a:pt x="456" y="0"/>
                    </a:moveTo>
                    <a:lnTo>
                      <a:pt x="1" y="265"/>
                    </a:lnTo>
                    <a:lnTo>
                      <a:pt x="911" y="796"/>
                    </a:lnTo>
                    <a:lnTo>
                      <a:pt x="1821" y="265"/>
                    </a:lnTo>
                    <a:lnTo>
                      <a:pt x="1366" y="0"/>
                    </a:lnTo>
                    <a:lnTo>
                      <a:pt x="911" y="265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FF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5"/>
              <p:cNvSpPr/>
              <p:nvPr/>
            </p:nvSpPr>
            <p:spPr>
              <a:xfrm>
                <a:off x="1169780" y="1972342"/>
                <a:ext cx="14155" cy="913092"/>
              </a:xfrm>
              <a:custGeom>
                <a:rect b="b" l="l" r="r" t="t"/>
                <a:pathLst>
                  <a:path extrusionOk="0" h="58767" w="911">
                    <a:moveTo>
                      <a:pt x="910" y="0"/>
                    </a:moveTo>
                    <a:lnTo>
                      <a:pt x="0" y="493"/>
                    </a:lnTo>
                    <a:lnTo>
                      <a:pt x="0" y="58767"/>
                    </a:lnTo>
                    <a:lnTo>
                      <a:pt x="910" y="58236"/>
                    </a:lnTo>
                    <a:lnTo>
                      <a:pt x="910" y="0"/>
                    </a:lnTo>
                    <a:close/>
                  </a:path>
                </a:pathLst>
              </a:custGeom>
              <a:solidFill>
                <a:srgbClr val="FF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5"/>
              <p:cNvSpPr/>
              <p:nvPr/>
            </p:nvSpPr>
            <p:spPr>
              <a:xfrm>
                <a:off x="1169780" y="1979986"/>
                <a:ext cx="33002" cy="924295"/>
              </a:xfrm>
              <a:custGeom>
                <a:rect b="b" l="l" r="r" t="t"/>
                <a:pathLst>
                  <a:path extrusionOk="0" h="59488" w="2124">
                    <a:moveTo>
                      <a:pt x="0" y="1"/>
                    </a:moveTo>
                    <a:lnTo>
                      <a:pt x="0" y="58275"/>
                    </a:lnTo>
                    <a:lnTo>
                      <a:pt x="2123" y="59488"/>
                    </a:lnTo>
                    <a:lnTo>
                      <a:pt x="2123" y="12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5"/>
              <p:cNvSpPr/>
              <p:nvPr/>
            </p:nvSpPr>
            <p:spPr>
              <a:xfrm>
                <a:off x="1202766" y="1995306"/>
                <a:ext cx="7085" cy="908975"/>
              </a:xfrm>
              <a:custGeom>
                <a:rect b="b" l="l" r="r" t="t"/>
                <a:pathLst>
                  <a:path extrusionOk="0" h="58502" w="456">
                    <a:moveTo>
                      <a:pt x="455" y="1"/>
                    </a:moveTo>
                    <a:lnTo>
                      <a:pt x="0" y="266"/>
                    </a:lnTo>
                    <a:lnTo>
                      <a:pt x="0" y="58502"/>
                    </a:lnTo>
                    <a:lnTo>
                      <a:pt x="455" y="58236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5"/>
              <p:cNvSpPr/>
              <p:nvPr/>
            </p:nvSpPr>
            <p:spPr>
              <a:xfrm>
                <a:off x="1169780" y="1972342"/>
                <a:ext cx="21224" cy="15910"/>
              </a:xfrm>
              <a:custGeom>
                <a:rect b="b" l="l" r="r" t="t"/>
                <a:pathLst>
                  <a:path extrusionOk="0" h="1024" w="1366">
                    <a:moveTo>
                      <a:pt x="910" y="0"/>
                    </a:moveTo>
                    <a:lnTo>
                      <a:pt x="0" y="493"/>
                    </a:lnTo>
                    <a:lnTo>
                      <a:pt x="910" y="1024"/>
                    </a:lnTo>
                    <a:lnTo>
                      <a:pt x="1365" y="758"/>
                    </a:lnTo>
                    <a:lnTo>
                      <a:pt x="910" y="493"/>
                    </a:lnTo>
                    <a:lnTo>
                      <a:pt x="1365" y="265"/>
                    </a:lnTo>
                    <a:lnTo>
                      <a:pt x="910" y="0"/>
                    </a:lnTo>
                    <a:close/>
                  </a:path>
                </a:pathLst>
              </a:custGeom>
              <a:solidFill>
                <a:srgbClr val="FF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5"/>
              <p:cNvSpPr/>
              <p:nvPr/>
            </p:nvSpPr>
            <p:spPr>
              <a:xfrm>
                <a:off x="1600992" y="1952299"/>
                <a:ext cx="21224" cy="15926"/>
              </a:xfrm>
              <a:custGeom>
                <a:rect b="b" l="l" r="r" t="t"/>
                <a:pathLst>
                  <a:path extrusionOk="0" h="1025" w="1366">
                    <a:moveTo>
                      <a:pt x="455" y="1"/>
                    </a:moveTo>
                    <a:lnTo>
                      <a:pt x="0" y="266"/>
                    </a:lnTo>
                    <a:lnTo>
                      <a:pt x="455" y="532"/>
                    </a:lnTo>
                    <a:lnTo>
                      <a:pt x="0" y="759"/>
                    </a:lnTo>
                    <a:lnTo>
                      <a:pt x="455" y="1025"/>
                    </a:lnTo>
                    <a:lnTo>
                      <a:pt x="1365" y="532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rgbClr val="FFA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5"/>
              <p:cNvSpPr/>
              <p:nvPr/>
            </p:nvSpPr>
            <p:spPr>
              <a:xfrm>
                <a:off x="1378309" y="1947591"/>
                <a:ext cx="243908" cy="153184"/>
              </a:xfrm>
              <a:custGeom>
                <a:rect b="b" l="l" r="r" t="t"/>
                <a:pathLst>
                  <a:path extrusionOk="0" h="9859" w="15698">
                    <a:moveTo>
                      <a:pt x="15697" y="1"/>
                    </a:moveTo>
                    <a:lnTo>
                      <a:pt x="1" y="9024"/>
                    </a:lnTo>
                    <a:lnTo>
                      <a:pt x="1" y="9858"/>
                    </a:lnTo>
                    <a:lnTo>
                      <a:pt x="15697" y="835"/>
                    </a:lnTo>
                    <a:lnTo>
                      <a:pt x="156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5"/>
              <p:cNvSpPr/>
              <p:nvPr/>
            </p:nvSpPr>
            <p:spPr>
              <a:xfrm>
                <a:off x="1169780" y="1967028"/>
                <a:ext cx="208544" cy="133747"/>
              </a:xfrm>
              <a:custGeom>
                <a:rect b="b" l="l" r="r" t="t"/>
                <a:pathLst>
                  <a:path extrusionOk="0" h="8608" w="13422">
                    <a:moveTo>
                      <a:pt x="0" y="1"/>
                    </a:moveTo>
                    <a:lnTo>
                      <a:pt x="0" y="835"/>
                    </a:lnTo>
                    <a:lnTo>
                      <a:pt x="13422" y="8607"/>
                    </a:lnTo>
                    <a:lnTo>
                      <a:pt x="13422" y="77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5"/>
              <p:cNvSpPr/>
              <p:nvPr/>
            </p:nvSpPr>
            <p:spPr>
              <a:xfrm>
                <a:off x="1169780" y="1826833"/>
                <a:ext cx="452436" cy="260983"/>
              </a:xfrm>
              <a:custGeom>
                <a:rect b="b" l="l" r="r" t="t"/>
                <a:pathLst>
                  <a:path extrusionOk="0" h="16797" w="29119">
                    <a:moveTo>
                      <a:pt x="15659" y="0"/>
                    </a:moveTo>
                    <a:lnTo>
                      <a:pt x="0" y="9024"/>
                    </a:lnTo>
                    <a:lnTo>
                      <a:pt x="13422" y="16796"/>
                    </a:lnTo>
                    <a:lnTo>
                      <a:pt x="29118" y="7773"/>
                    </a:lnTo>
                    <a:lnTo>
                      <a:pt x="156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9" name="Google Shape;779;p35"/>
            <p:cNvSpPr/>
            <p:nvPr/>
          </p:nvSpPr>
          <p:spPr>
            <a:xfrm>
              <a:off x="1297607" y="3446229"/>
              <a:ext cx="518409" cy="264510"/>
            </a:xfrm>
            <a:custGeom>
              <a:rect b="b" l="l" r="r" t="t"/>
              <a:pathLst>
                <a:path extrusionOk="0" h="17024" w="33365">
                  <a:moveTo>
                    <a:pt x="9934" y="1"/>
                  </a:moveTo>
                  <a:lnTo>
                    <a:pt x="1" y="5726"/>
                  </a:lnTo>
                  <a:lnTo>
                    <a:pt x="721" y="8645"/>
                  </a:lnTo>
                  <a:lnTo>
                    <a:pt x="14522" y="16569"/>
                  </a:lnTo>
                  <a:lnTo>
                    <a:pt x="23431" y="17024"/>
                  </a:lnTo>
                  <a:lnTo>
                    <a:pt x="33365" y="11261"/>
                  </a:lnTo>
                  <a:lnTo>
                    <a:pt x="32644" y="8379"/>
                  </a:lnTo>
                  <a:lnTo>
                    <a:pt x="18844" y="418"/>
                  </a:lnTo>
                  <a:lnTo>
                    <a:pt x="13839" y="1"/>
                  </a:lnTo>
                  <a:lnTo>
                    <a:pt x="13346" y="304"/>
                  </a:lnTo>
                  <a:lnTo>
                    <a:pt x="99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667555" y="3545203"/>
              <a:ext cx="141982" cy="151397"/>
            </a:xfrm>
            <a:custGeom>
              <a:rect b="b" l="l" r="r" t="t"/>
              <a:pathLst>
                <a:path extrusionOk="0" h="9744" w="9138">
                  <a:moveTo>
                    <a:pt x="8569" y="0"/>
                  </a:moveTo>
                  <a:lnTo>
                    <a:pt x="418" y="4701"/>
                  </a:lnTo>
                  <a:lnTo>
                    <a:pt x="0" y="7621"/>
                  </a:lnTo>
                  <a:lnTo>
                    <a:pt x="0" y="9744"/>
                  </a:lnTo>
                  <a:lnTo>
                    <a:pt x="9138" y="4474"/>
                  </a:lnTo>
                  <a:lnTo>
                    <a:pt x="9138" y="2351"/>
                  </a:lnTo>
                  <a:lnTo>
                    <a:pt x="85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442525" y="3548140"/>
              <a:ext cx="115475" cy="84260"/>
            </a:xfrm>
            <a:custGeom>
              <a:rect b="b" l="l" r="r" t="t"/>
              <a:pathLst>
                <a:path extrusionOk="0" h="5423" w="7432">
                  <a:moveTo>
                    <a:pt x="2882" y="1"/>
                  </a:moveTo>
                  <a:lnTo>
                    <a:pt x="0" y="569"/>
                  </a:lnTo>
                  <a:lnTo>
                    <a:pt x="0" y="4095"/>
                  </a:lnTo>
                  <a:lnTo>
                    <a:pt x="2844" y="2465"/>
                  </a:lnTo>
                  <a:lnTo>
                    <a:pt x="7432" y="5422"/>
                  </a:lnTo>
                  <a:lnTo>
                    <a:pt x="2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1469623" y="3557307"/>
              <a:ext cx="56572" cy="72995"/>
            </a:xfrm>
            <a:custGeom>
              <a:rect b="b" l="l" r="r" t="t"/>
              <a:pathLst>
                <a:path extrusionOk="0" h="4698" w="3641">
                  <a:moveTo>
                    <a:pt x="1000" y="1"/>
                  </a:moveTo>
                  <a:cubicBezTo>
                    <a:pt x="402" y="1"/>
                    <a:pt x="0" y="472"/>
                    <a:pt x="0" y="1306"/>
                  </a:cubicBezTo>
                  <a:cubicBezTo>
                    <a:pt x="0" y="2444"/>
                    <a:pt x="797" y="3847"/>
                    <a:pt x="1820" y="4453"/>
                  </a:cubicBezTo>
                  <a:cubicBezTo>
                    <a:pt x="2117" y="4618"/>
                    <a:pt x="2395" y="4697"/>
                    <a:pt x="2640" y="4697"/>
                  </a:cubicBezTo>
                  <a:cubicBezTo>
                    <a:pt x="3239" y="4697"/>
                    <a:pt x="3640" y="4226"/>
                    <a:pt x="3640" y="3392"/>
                  </a:cubicBezTo>
                  <a:cubicBezTo>
                    <a:pt x="3640" y="2254"/>
                    <a:pt x="2844" y="851"/>
                    <a:pt x="1820" y="245"/>
                  </a:cubicBezTo>
                  <a:cubicBezTo>
                    <a:pt x="1523" y="80"/>
                    <a:pt x="1245" y="1"/>
                    <a:pt x="1000" y="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456074" y="3558752"/>
              <a:ext cx="61870" cy="81898"/>
            </a:xfrm>
            <a:custGeom>
              <a:rect b="b" l="l" r="r" t="t"/>
              <a:pathLst>
                <a:path extrusionOk="0" h="5271" w="3982">
                  <a:moveTo>
                    <a:pt x="1441" y="0"/>
                  </a:moveTo>
                  <a:lnTo>
                    <a:pt x="0" y="834"/>
                  </a:lnTo>
                  <a:lnTo>
                    <a:pt x="2616" y="5270"/>
                  </a:lnTo>
                  <a:lnTo>
                    <a:pt x="3981" y="4474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1807175" y="3573466"/>
              <a:ext cx="8841" cy="41252"/>
            </a:xfrm>
            <a:custGeom>
              <a:rect b="b" l="l" r="r" t="t"/>
              <a:pathLst>
                <a:path extrusionOk="0" h="2655" w="569">
                  <a:moveTo>
                    <a:pt x="0" y="1"/>
                  </a:moveTo>
                  <a:lnTo>
                    <a:pt x="152" y="532"/>
                  </a:lnTo>
                  <a:lnTo>
                    <a:pt x="152" y="2655"/>
                  </a:lnTo>
                  <a:lnTo>
                    <a:pt x="569" y="2389"/>
                  </a:lnTo>
                  <a:lnTo>
                    <a:pt x="569" y="2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358871" y="3467438"/>
              <a:ext cx="418860" cy="232115"/>
            </a:xfrm>
            <a:custGeom>
              <a:rect b="b" l="l" r="r" t="t"/>
              <a:pathLst>
                <a:path extrusionOk="0" h="14939" w="26958">
                  <a:moveTo>
                    <a:pt x="14901" y="0"/>
                  </a:moveTo>
                  <a:lnTo>
                    <a:pt x="12361" y="266"/>
                  </a:lnTo>
                  <a:lnTo>
                    <a:pt x="1" y="1555"/>
                  </a:lnTo>
                  <a:lnTo>
                    <a:pt x="1" y="3678"/>
                  </a:lnTo>
                  <a:lnTo>
                    <a:pt x="721" y="6560"/>
                  </a:lnTo>
                  <a:lnTo>
                    <a:pt x="5422" y="9289"/>
                  </a:lnTo>
                  <a:lnTo>
                    <a:pt x="5422" y="7773"/>
                  </a:lnTo>
                  <a:cubicBezTo>
                    <a:pt x="5422" y="7545"/>
                    <a:pt x="5422" y="7356"/>
                    <a:pt x="5460" y="7166"/>
                  </a:cubicBezTo>
                  <a:cubicBezTo>
                    <a:pt x="5620" y="6445"/>
                    <a:pt x="6044" y="6025"/>
                    <a:pt x="6611" y="6025"/>
                  </a:cubicBezTo>
                  <a:cubicBezTo>
                    <a:pt x="6850" y="6025"/>
                    <a:pt x="7114" y="6099"/>
                    <a:pt x="7394" y="6256"/>
                  </a:cubicBezTo>
                  <a:lnTo>
                    <a:pt x="7697" y="6446"/>
                  </a:lnTo>
                  <a:cubicBezTo>
                    <a:pt x="8645" y="6977"/>
                    <a:pt x="9403" y="8304"/>
                    <a:pt x="9631" y="9593"/>
                  </a:cubicBezTo>
                  <a:cubicBezTo>
                    <a:pt x="9669" y="9820"/>
                    <a:pt x="9669" y="10010"/>
                    <a:pt x="9669" y="10237"/>
                  </a:cubicBezTo>
                  <a:lnTo>
                    <a:pt x="9669" y="11754"/>
                  </a:lnTo>
                  <a:lnTo>
                    <a:pt x="14484" y="14521"/>
                  </a:lnTo>
                  <a:lnTo>
                    <a:pt x="19488" y="14938"/>
                  </a:lnTo>
                  <a:lnTo>
                    <a:pt x="19867" y="14749"/>
                  </a:lnTo>
                  <a:lnTo>
                    <a:pt x="19867" y="12626"/>
                  </a:lnTo>
                  <a:lnTo>
                    <a:pt x="20285" y="9706"/>
                  </a:lnTo>
                  <a:lnTo>
                    <a:pt x="26957" y="5877"/>
                  </a:lnTo>
                  <a:lnTo>
                    <a:pt x="17744" y="1365"/>
                  </a:lnTo>
                  <a:lnTo>
                    <a:pt x="149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358871" y="3440931"/>
              <a:ext cx="457144" cy="225636"/>
            </a:xfrm>
            <a:custGeom>
              <a:rect b="b" l="l" r="r" t="t"/>
              <a:pathLst>
                <a:path extrusionOk="0" h="14522" w="29422">
                  <a:moveTo>
                    <a:pt x="1" y="0"/>
                  </a:moveTo>
                  <a:lnTo>
                    <a:pt x="1" y="3261"/>
                  </a:lnTo>
                  <a:lnTo>
                    <a:pt x="721" y="6142"/>
                  </a:lnTo>
                  <a:lnTo>
                    <a:pt x="5460" y="8910"/>
                  </a:lnTo>
                  <a:cubicBezTo>
                    <a:pt x="5619" y="8170"/>
                    <a:pt x="6035" y="7762"/>
                    <a:pt x="6594" y="7762"/>
                  </a:cubicBezTo>
                  <a:cubicBezTo>
                    <a:pt x="6837" y="7762"/>
                    <a:pt x="7106" y="7839"/>
                    <a:pt x="7394" y="8000"/>
                  </a:cubicBezTo>
                  <a:lnTo>
                    <a:pt x="7697" y="8152"/>
                  </a:lnTo>
                  <a:cubicBezTo>
                    <a:pt x="8645" y="8720"/>
                    <a:pt x="9403" y="10010"/>
                    <a:pt x="9631" y="11299"/>
                  </a:cubicBezTo>
                  <a:lnTo>
                    <a:pt x="14484" y="14104"/>
                  </a:lnTo>
                  <a:lnTo>
                    <a:pt x="19488" y="14521"/>
                  </a:lnTo>
                  <a:lnTo>
                    <a:pt x="19867" y="14332"/>
                  </a:lnTo>
                  <a:lnTo>
                    <a:pt x="20285" y="11412"/>
                  </a:lnTo>
                  <a:lnTo>
                    <a:pt x="26919" y="7583"/>
                  </a:lnTo>
                  <a:lnTo>
                    <a:pt x="28436" y="6711"/>
                  </a:lnTo>
                  <a:lnTo>
                    <a:pt x="28853" y="8531"/>
                  </a:lnTo>
                  <a:lnTo>
                    <a:pt x="29005" y="9062"/>
                  </a:lnTo>
                  <a:lnTo>
                    <a:pt x="29422" y="8796"/>
                  </a:lnTo>
                  <a:lnTo>
                    <a:pt x="29422" y="5536"/>
                  </a:lnTo>
                  <a:lnTo>
                    <a:pt x="17744" y="3109"/>
                  </a:lnTo>
                  <a:lnTo>
                    <a:pt x="12361" y="1972"/>
                  </a:lnTo>
                  <a:lnTo>
                    <a:pt x="4854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358871" y="3351979"/>
              <a:ext cx="457144" cy="263920"/>
            </a:xfrm>
            <a:custGeom>
              <a:rect b="b" l="l" r="r" t="t"/>
              <a:pathLst>
                <a:path extrusionOk="0" h="16986" w="29422">
                  <a:moveTo>
                    <a:pt x="9896" y="0"/>
                  </a:moveTo>
                  <a:lnTo>
                    <a:pt x="1" y="5725"/>
                  </a:lnTo>
                  <a:lnTo>
                    <a:pt x="721" y="8607"/>
                  </a:lnTo>
                  <a:lnTo>
                    <a:pt x="14484" y="16569"/>
                  </a:lnTo>
                  <a:lnTo>
                    <a:pt x="19488" y="16986"/>
                  </a:lnTo>
                  <a:lnTo>
                    <a:pt x="29422" y="11261"/>
                  </a:lnTo>
                  <a:lnTo>
                    <a:pt x="28701" y="8379"/>
                  </a:lnTo>
                  <a:lnTo>
                    <a:pt x="14901" y="417"/>
                  </a:lnTo>
                  <a:lnTo>
                    <a:pt x="98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375963" y="3347846"/>
              <a:ext cx="422977" cy="243908"/>
            </a:xfrm>
            <a:custGeom>
              <a:rect b="b" l="l" r="r" t="t"/>
              <a:pathLst>
                <a:path extrusionOk="0" h="15698" w="27223">
                  <a:moveTo>
                    <a:pt x="9175" y="1"/>
                  </a:moveTo>
                  <a:lnTo>
                    <a:pt x="0" y="5271"/>
                  </a:lnTo>
                  <a:lnTo>
                    <a:pt x="607" y="7660"/>
                  </a:lnTo>
                  <a:lnTo>
                    <a:pt x="13915" y="15356"/>
                  </a:lnTo>
                  <a:lnTo>
                    <a:pt x="18009" y="15697"/>
                  </a:lnTo>
                  <a:lnTo>
                    <a:pt x="27222" y="10389"/>
                  </a:lnTo>
                  <a:lnTo>
                    <a:pt x="26616" y="8001"/>
                  </a:lnTo>
                  <a:lnTo>
                    <a:pt x="13308" y="342"/>
                  </a:lnTo>
                  <a:lnTo>
                    <a:pt x="9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395400" y="3350549"/>
              <a:ext cx="377033" cy="213749"/>
            </a:xfrm>
            <a:custGeom>
              <a:rect b="b" l="l" r="r" t="t"/>
              <a:pathLst>
                <a:path extrusionOk="0" h="13757" w="24266">
                  <a:moveTo>
                    <a:pt x="11019" y="4443"/>
                  </a:moveTo>
                  <a:cubicBezTo>
                    <a:pt x="11137" y="4443"/>
                    <a:pt x="11261" y="4471"/>
                    <a:pt x="11374" y="4528"/>
                  </a:cubicBezTo>
                  <a:lnTo>
                    <a:pt x="13118" y="5362"/>
                  </a:lnTo>
                  <a:lnTo>
                    <a:pt x="14749" y="6310"/>
                  </a:lnTo>
                  <a:lnTo>
                    <a:pt x="16227" y="7334"/>
                  </a:lnTo>
                  <a:cubicBezTo>
                    <a:pt x="16379" y="7448"/>
                    <a:pt x="16379" y="7599"/>
                    <a:pt x="16190" y="7713"/>
                  </a:cubicBezTo>
                  <a:lnTo>
                    <a:pt x="13573" y="9230"/>
                  </a:lnTo>
                  <a:cubicBezTo>
                    <a:pt x="13469" y="9292"/>
                    <a:pt x="13330" y="9320"/>
                    <a:pt x="13195" y="9320"/>
                  </a:cubicBezTo>
                  <a:cubicBezTo>
                    <a:pt x="13084" y="9320"/>
                    <a:pt x="12976" y="9302"/>
                    <a:pt x="12891" y="9267"/>
                  </a:cubicBezTo>
                  <a:lnTo>
                    <a:pt x="11147" y="8395"/>
                  </a:lnTo>
                  <a:lnTo>
                    <a:pt x="9517" y="7448"/>
                  </a:lnTo>
                  <a:lnTo>
                    <a:pt x="8038" y="6424"/>
                  </a:lnTo>
                  <a:cubicBezTo>
                    <a:pt x="7848" y="6310"/>
                    <a:pt x="7886" y="6159"/>
                    <a:pt x="8038" y="6045"/>
                  </a:cubicBezTo>
                  <a:lnTo>
                    <a:pt x="10692" y="4528"/>
                  </a:lnTo>
                  <a:cubicBezTo>
                    <a:pt x="10787" y="4471"/>
                    <a:pt x="10901" y="4443"/>
                    <a:pt x="11019" y="4443"/>
                  </a:cubicBezTo>
                  <a:close/>
                  <a:moveTo>
                    <a:pt x="9382" y="1"/>
                  </a:moveTo>
                  <a:cubicBezTo>
                    <a:pt x="8779" y="1"/>
                    <a:pt x="8177" y="134"/>
                    <a:pt x="7735" y="396"/>
                  </a:cubicBezTo>
                  <a:lnTo>
                    <a:pt x="910" y="4339"/>
                  </a:lnTo>
                  <a:cubicBezTo>
                    <a:pt x="76" y="4832"/>
                    <a:pt x="0" y="5628"/>
                    <a:pt x="796" y="6159"/>
                  </a:cubicBezTo>
                  <a:lnTo>
                    <a:pt x="5384" y="9343"/>
                  </a:lnTo>
                  <a:cubicBezTo>
                    <a:pt x="5498" y="9419"/>
                    <a:pt x="5612" y="9495"/>
                    <a:pt x="5725" y="9571"/>
                  </a:cubicBezTo>
                  <a:lnTo>
                    <a:pt x="7469" y="10557"/>
                  </a:lnTo>
                  <a:cubicBezTo>
                    <a:pt x="7583" y="10632"/>
                    <a:pt x="7735" y="10708"/>
                    <a:pt x="7848" y="10784"/>
                  </a:cubicBezTo>
                  <a:lnTo>
                    <a:pt x="13384" y="13438"/>
                  </a:lnTo>
                  <a:cubicBezTo>
                    <a:pt x="13812" y="13652"/>
                    <a:pt x="14340" y="13757"/>
                    <a:pt x="14870" y="13757"/>
                  </a:cubicBezTo>
                  <a:cubicBezTo>
                    <a:pt x="15468" y="13757"/>
                    <a:pt x="16069" y="13623"/>
                    <a:pt x="16531" y="13362"/>
                  </a:cubicBezTo>
                  <a:lnTo>
                    <a:pt x="23355" y="9419"/>
                  </a:lnTo>
                  <a:cubicBezTo>
                    <a:pt x="24189" y="8926"/>
                    <a:pt x="24265" y="8130"/>
                    <a:pt x="23469" y="7599"/>
                  </a:cubicBezTo>
                  <a:lnTo>
                    <a:pt x="18881" y="4414"/>
                  </a:lnTo>
                  <a:cubicBezTo>
                    <a:pt x="18768" y="4339"/>
                    <a:pt x="18654" y="4263"/>
                    <a:pt x="18540" y="4187"/>
                  </a:cubicBezTo>
                  <a:lnTo>
                    <a:pt x="16796" y="3201"/>
                  </a:lnTo>
                  <a:cubicBezTo>
                    <a:pt x="16682" y="3125"/>
                    <a:pt x="16531" y="3050"/>
                    <a:pt x="16417" y="2974"/>
                  </a:cubicBezTo>
                  <a:lnTo>
                    <a:pt x="10882" y="320"/>
                  </a:lnTo>
                  <a:cubicBezTo>
                    <a:pt x="10454" y="106"/>
                    <a:pt x="9917" y="1"/>
                    <a:pt x="9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398927" y="3338772"/>
              <a:ext cx="369963" cy="213516"/>
            </a:xfrm>
            <a:custGeom>
              <a:rect b="b" l="l" r="r" t="t"/>
              <a:pathLst>
                <a:path extrusionOk="0" h="13742" w="23811">
                  <a:moveTo>
                    <a:pt x="10787" y="4433"/>
                  </a:moveTo>
                  <a:cubicBezTo>
                    <a:pt x="10901" y="4433"/>
                    <a:pt x="11015" y="4452"/>
                    <a:pt x="11110" y="4490"/>
                  </a:cubicBezTo>
                  <a:lnTo>
                    <a:pt x="12891" y="5362"/>
                  </a:lnTo>
                  <a:lnTo>
                    <a:pt x="14522" y="6310"/>
                  </a:lnTo>
                  <a:lnTo>
                    <a:pt x="16000" y="7296"/>
                  </a:lnTo>
                  <a:cubicBezTo>
                    <a:pt x="16152" y="7409"/>
                    <a:pt x="16152" y="7599"/>
                    <a:pt x="15963" y="7675"/>
                  </a:cubicBezTo>
                  <a:lnTo>
                    <a:pt x="13346" y="9229"/>
                  </a:lnTo>
                  <a:cubicBezTo>
                    <a:pt x="13242" y="9271"/>
                    <a:pt x="13104" y="9301"/>
                    <a:pt x="12969" y="9301"/>
                  </a:cubicBezTo>
                  <a:cubicBezTo>
                    <a:pt x="12858" y="9301"/>
                    <a:pt x="12750" y="9281"/>
                    <a:pt x="12664" y="9229"/>
                  </a:cubicBezTo>
                  <a:lnTo>
                    <a:pt x="10920" y="8395"/>
                  </a:lnTo>
                  <a:lnTo>
                    <a:pt x="9290" y="7447"/>
                  </a:lnTo>
                  <a:lnTo>
                    <a:pt x="7811" y="6424"/>
                  </a:lnTo>
                  <a:cubicBezTo>
                    <a:pt x="7621" y="6310"/>
                    <a:pt x="7659" y="6120"/>
                    <a:pt x="7811" y="6045"/>
                  </a:cubicBezTo>
                  <a:lnTo>
                    <a:pt x="10465" y="4490"/>
                  </a:lnTo>
                  <a:cubicBezTo>
                    <a:pt x="10560" y="4452"/>
                    <a:pt x="10674" y="4433"/>
                    <a:pt x="10787" y="4433"/>
                  </a:cubicBezTo>
                  <a:close/>
                  <a:moveTo>
                    <a:pt x="9168" y="1"/>
                  </a:moveTo>
                  <a:cubicBezTo>
                    <a:pt x="8570" y="1"/>
                    <a:pt x="7970" y="134"/>
                    <a:pt x="7508" y="395"/>
                  </a:cubicBezTo>
                  <a:lnTo>
                    <a:pt x="683" y="4338"/>
                  </a:lnTo>
                  <a:cubicBezTo>
                    <a:pt x="532" y="4414"/>
                    <a:pt x="418" y="4528"/>
                    <a:pt x="304" y="4604"/>
                  </a:cubicBezTo>
                  <a:lnTo>
                    <a:pt x="1" y="4490"/>
                  </a:lnTo>
                  <a:lnTo>
                    <a:pt x="1" y="5248"/>
                  </a:lnTo>
                  <a:cubicBezTo>
                    <a:pt x="1" y="5590"/>
                    <a:pt x="190" y="5893"/>
                    <a:pt x="569" y="6158"/>
                  </a:cubicBezTo>
                  <a:lnTo>
                    <a:pt x="5157" y="9343"/>
                  </a:lnTo>
                  <a:cubicBezTo>
                    <a:pt x="5271" y="9419"/>
                    <a:pt x="5385" y="9495"/>
                    <a:pt x="5498" y="9570"/>
                  </a:cubicBezTo>
                  <a:lnTo>
                    <a:pt x="7242" y="10556"/>
                  </a:lnTo>
                  <a:cubicBezTo>
                    <a:pt x="7356" y="10632"/>
                    <a:pt x="7508" y="10708"/>
                    <a:pt x="7621" y="10746"/>
                  </a:cubicBezTo>
                  <a:lnTo>
                    <a:pt x="13157" y="13438"/>
                  </a:lnTo>
                  <a:cubicBezTo>
                    <a:pt x="13593" y="13638"/>
                    <a:pt x="14133" y="13742"/>
                    <a:pt x="14674" y="13742"/>
                  </a:cubicBezTo>
                  <a:cubicBezTo>
                    <a:pt x="15262" y="13742"/>
                    <a:pt x="15850" y="13619"/>
                    <a:pt x="16304" y="13362"/>
                  </a:cubicBezTo>
                  <a:lnTo>
                    <a:pt x="23128" y="9419"/>
                  </a:lnTo>
                  <a:cubicBezTo>
                    <a:pt x="23583" y="9153"/>
                    <a:pt x="23811" y="8812"/>
                    <a:pt x="23811" y="8471"/>
                  </a:cubicBezTo>
                  <a:lnTo>
                    <a:pt x="23811" y="7675"/>
                  </a:lnTo>
                  <a:lnTo>
                    <a:pt x="23469" y="7751"/>
                  </a:lnTo>
                  <a:cubicBezTo>
                    <a:pt x="23432" y="7713"/>
                    <a:pt x="23356" y="7637"/>
                    <a:pt x="23242" y="7599"/>
                  </a:cubicBezTo>
                  <a:lnTo>
                    <a:pt x="18654" y="4414"/>
                  </a:lnTo>
                  <a:cubicBezTo>
                    <a:pt x="18541" y="4300"/>
                    <a:pt x="18427" y="4225"/>
                    <a:pt x="18313" y="4149"/>
                  </a:cubicBezTo>
                  <a:lnTo>
                    <a:pt x="16569" y="3163"/>
                  </a:lnTo>
                  <a:cubicBezTo>
                    <a:pt x="16455" y="3087"/>
                    <a:pt x="16304" y="3011"/>
                    <a:pt x="16190" y="2973"/>
                  </a:cubicBezTo>
                  <a:lnTo>
                    <a:pt x="10655" y="320"/>
                  </a:lnTo>
                  <a:cubicBezTo>
                    <a:pt x="10227" y="106"/>
                    <a:pt x="9699" y="1"/>
                    <a:pt x="91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395400" y="3326404"/>
              <a:ext cx="377033" cy="213749"/>
            </a:xfrm>
            <a:custGeom>
              <a:rect b="b" l="l" r="r" t="t"/>
              <a:pathLst>
                <a:path extrusionOk="0" h="13757" w="24266">
                  <a:moveTo>
                    <a:pt x="11019" y="4442"/>
                  </a:moveTo>
                  <a:cubicBezTo>
                    <a:pt x="11137" y="4442"/>
                    <a:pt x="11261" y="4471"/>
                    <a:pt x="11374" y="4528"/>
                  </a:cubicBezTo>
                  <a:lnTo>
                    <a:pt x="13118" y="5362"/>
                  </a:lnTo>
                  <a:lnTo>
                    <a:pt x="14749" y="6310"/>
                  </a:lnTo>
                  <a:lnTo>
                    <a:pt x="16227" y="7333"/>
                  </a:lnTo>
                  <a:cubicBezTo>
                    <a:pt x="16379" y="7447"/>
                    <a:pt x="16379" y="7599"/>
                    <a:pt x="16190" y="7713"/>
                  </a:cubicBezTo>
                  <a:lnTo>
                    <a:pt x="13573" y="9229"/>
                  </a:lnTo>
                  <a:cubicBezTo>
                    <a:pt x="13469" y="9292"/>
                    <a:pt x="13330" y="9320"/>
                    <a:pt x="13195" y="9320"/>
                  </a:cubicBezTo>
                  <a:cubicBezTo>
                    <a:pt x="13084" y="9320"/>
                    <a:pt x="12976" y="9301"/>
                    <a:pt x="12891" y="9267"/>
                  </a:cubicBezTo>
                  <a:lnTo>
                    <a:pt x="11147" y="8395"/>
                  </a:lnTo>
                  <a:lnTo>
                    <a:pt x="9517" y="7447"/>
                  </a:lnTo>
                  <a:lnTo>
                    <a:pt x="8038" y="6423"/>
                  </a:lnTo>
                  <a:cubicBezTo>
                    <a:pt x="7848" y="6310"/>
                    <a:pt x="7886" y="6158"/>
                    <a:pt x="8038" y="6044"/>
                  </a:cubicBezTo>
                  <a:lnTo>
                    <a:pt x="10692" y="4528"/>
                  </a:lnTo>
                  <a:cubicBezTo>
                    <a:pt x="10787" y="4471"/>
                    <a:pt x="10901" y="4442"/>
                    <a:pt x="11019" y="4442"/>
                  </a:cubicBezTo>
                  <a:close/>
                  <a:moveTo>
                    <a:pt x="9382" y="1"/>
                  </a:moveTo>
                  <a:cubicBezTo>
                    <a:pt x="8779" y="1"/>
                    <a:pt x="8177" y="134"/>
                    <a:pt x="7735" y="395"/>
                  </a:cubicBezTo>
                  <a:lnTo>
                    <a:pt x="910" y="4338"/>
                  </a:lnTo>
                  <a:cubicBezTo>
                    <a:pt x="76" y="4831"/>
                    <a:pt x="0" y="5627"/>
                    <a:pt x="796" y="6158"/>
                  </a:cubicBezTo>
                  <a:lnTo>
                    <a:pt x="5384" y="9343"/>
                  </a:lnTo>
                  <a:cubicBezTo>
                    <a:pt x="5498" y="9419"/>
                    <a:pt x="5612" y="9494"/>
                    <a:pt x="5725" y="9570"/>
                  </a:cubicBezTo>
                  <a:lnTo>
                    <a:pt x="7469" y="10556"/>
                  </a:lnTo>
                  <a:cubicBezTo>
                    <a:pt x="7583" y="10632"/>
                    <a:pt x="7735" y="10708"/>
                    <a:pt x="7848" y="10784"/>
                  </a:cubicBezTo>
                  <a:lnTo>
                    <a:pt x="13384" y="13438"/>
                  </a:lnTo>
                  <a:cubicBezTo>
                    <a:pt x="13812" y="13651"/>
                    <a:pt x="14340" y="13756"/>
                    <a:pt x="14870" y="13756"/>
                  </a:cubicBezTo>
                  <a:cubicBezTo>
                    <a:pt x="15468" y="13756"/>
                    <a:pt x="16069" y="13623"/>
                    <a:pt x="16531" y="13362"/>
                  </a:cubicBezTo>
                  <a:lnTo>
                    <a:pt x="23355" y="9419"/>
                  </a:lnTo>
                  <a:cubicBezTo>
                    <a:pt x="24189" y="8926"/>
                    <a:pt x="24265" y="8130"/>
                    <a:pt x="23469" y="7599"/>
                  </a:cubicBezTo>
                  <a:lnTo>
                    <a:pt x="18881" y="4414"/>
                  </a:lnTo>
                  <a:cubicBezTo>
                    <a:pt x="18768" y="4338"/>
                    <a:pt x="18654" y="4262"/>
                    <a:pt x="18540" y="4187"/>
                  </a:cubicBezTo>
                  <a:lnTo>
                    <a:pt x="16796" y="3201"/>
                  </a:lnTo>
                  <a:cubicBezTo>
                    <a:pt x="16682" y="3125"/>
                    <a:pt x="16531" y="3049"/>
                    <a:pt x="16417" y="2973"/>
                  </a:cubicBezTo>
                  <a:lnTo>
                    <a:pt x="10882" y="319"/>
                  </a:lnTo>
                  <a:cubicBezTo>
                    <a:pt x="10454" y="105"/>
                    <a:pt x="9917" y="1"/>
                    <a:pt x="9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405406" y="3331578"/>
              <a:ext cx="357005" cy="203401"/>
            </a:xfrm>
            <a:custGeom>
              <a:rect b="b" l="l" r="r" t="t"/>
              <a:pathLst>
                <a:path extrusionOk="0" h="13091" w="22977">
                  <a:moveTo>
                    <a:pt x="10386" y="3773"/>
                  </a:moveTo>
                  <a:cubicBezTo>
                    <a:pt x="10630" y="3773"/>
                    <a:pt x="10873" y="3821"/>
                    <a:pt x="11072" y="3929"/>
                  </a:cubicBezTo>
                  <a:lnTo>
                    <a:pt x="12854" y="4763"/>
                  </a:lnTo>
                  <a:lnTo>
                    <a:pt x="14560" y="5749"/>
                  </a:lnTo>
                  <a:lnTo>
                    <a:pt x="16038" y="6773"/>
                  </a:lnTo>
                  <a:cubicBezTo>
                    <a:pt x="16380" y="7038"/>
                    <a:pt x="16380" y="7380"/>
                    <a:pt x="15963" y="7607"/>
                  </a:cubicBezTo>
                  <a:lnTo>
                    <a:pt x="13347" y="9124"/>
                  </a:lnTo>
                  <a:cubicBezTo>
                    <a:pt x="13121" y="9247"/>
                    <a:pt x="12839" y="9314"/>
                    <a:pt x="12563" y="9314"/>
                  </a:cubicBezTo>
                  <a:cubicBezTo>
                    <a:pt x="12328" y="9314"/>
                    <a:pt x="12097" y="9266"/>
                    <a:pt x="11906" y="9161"/>
                  </a:cubicBezTo>
                  <a:lnTo>
                    <a:pt x="10124" y="8327"/>
                  </a:lnTo>
                  <a:lnTo>
                    <a:pt x="8418" y="7342"/>
                  </a:lnTo>
                  <a:lnTo>
                    <a:pt x="6939" y="6318"/>
                  </a:lnTo>
                  <a:cubicBezTo>
                    <a:pt x="6598" y="6053"/>
                    <a:pt x="6598" y="5711"/>
                    <a:pt x="7015" y="5484"/>
                  </a:cubicBezTo>
                  <a:lnTo>
                    <a:pt x="9631" y="3929"/>
                  </a:lnTo>
                  <a:cubicBezTo>
                    <a:pt x="9849" y="3830"/>
                    <a:pt x="10119" y="3773"/>
                    <a:pt x="10386" y="3773"/>
                  </a:cubicBezTo>
                  <a:close/>
                  <a:moveTo>
                    <a:pt x="8707" y="0"/>
                  </a:moveTo>
                  <a:cubicBezTo>
                    <a:pt x="8269" y="0"/>
                    <a:pt x="7839" y="95"/>
                    <a:pt x="7508" y="290"/>
                  </a:cubicBezTo>
                  <a:lnTo>
                    <a:pt x="683" y="4233"/>
                  </a:lnTo>
                  <a:cubicBezTo>
                    <a:pt x="39" y="4612"/>
                    <a:pt x="1" y="5218"/>
                    <a:pt x="570" y="5598"/>
                  </a:cubicBezTo>
                  <a:lnTo>
                    <a:pt x="5195" y="8820"/>
                  </a:lnTo>
                  <a:cubicBezTo>
                    <a:pt x="5271" y="8858"/>
                    <a:pt x="5385" y="8934"/>
                    <a:pt x="5498" y="9010"/>
                  </a:cubicBezTo>
                  <a:lnTo>
                    <a:pt x="7204" y="9996"/>
                  </a:lnTo>
                  <a:cubicBezTo>
                    <a:pt x="7318" y="10071"/>
                    <a:pt x="7470" y="10147"/>
                    <a:pt x="7584" y="10185"/>
                  </a:cubicBezTo>
                  <a:lnTo>
                    <a:pt x="13081" y="12839"/>
                  </a:lnTo>
                  <a:cubicBezTo>
                    <a:pt x="13432" y="13005"/>
                    <a:pt x="13854" y="13090"/>
                    <a:pt x="14270" y="13090"/>
                  </a:cubicBezTo>
                  <a:cubicBezTo>
                    <a:pt x="14708" y="13090"/>
                    <a:pt x="15139" y="12996"/>
                    <a:pt x="15470" y="12801"/>
                  </a:cubicBezTo>
                  <a:lnTo>
                    <a:pt x="22294" y="8858"/>
                  </a:lnTo>
                  <a:cubicBezTo>
                    <a:pt x="22939" y="8479"/>
                    <a:pt x="22977" y="7872"/>
                    <a:pt x="22408" y="7493"/>
                  </a:cubicBezTo>
                  <a:lnTo>
                    <a:pt x="17782" y="4309"/>
                  </a:lnTo>
                  <a:cubicBezTo>
                    <a:pt x="17707" y="4233"/>
                    <a:pt x="17593" y="4157"/>
                    <a:pt x="17479" y="4081"/>
                  </a:cubicBezTo>
                  <a:lnTo>
                    <a:pt x="15735" y="3095"/>
                  </a:lnTo>
                  <a:cubicBezTo>
                    <a:pt x="15621" y="3019"/>
                    <a:pt x="15508" y="2982"/>
                    <a:pt x="15394" y="2906"/>
                  </a:cubicBezTo>
                  <a:lnTo>
                    <a:pt x="9896" y="252"/>
                  </a:lnTo>
                  <a:cubicBezTo>
                    <a:pt x="9546" y="86"/>
                    <a:pt x="9123" y="0"/>
                    <a:pt x="8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789493" y="3472146"/>
              <a:ext cx="26523" cy="54801"/>
            </a:xfrm>
            <a:custGeom>
              <a:rect b="b" l="l" r="r" t="t"/>
              <a:pathLst>
                <a:path extrusionOk="0" h="3527" w="1707">
                  <a:moveTo>
                    <a:pt x="1" y="1"/>
                  </a:moveTo>
                  <a:lnTo>
                    <a:pt x="607" y="2389"/>
                  </a:lnTo>
                  <a:lnTo>
                    <a:pt x="1707" y="3527"/>
                  </a:lnTo>
                  <a:lnTo>
                    <a:pt x="986" y="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1583901" y="3609404"/>
              <a:ext cx="77781" cy="57162"/>
            </a:xfrm>
            <a:custGeom>
              <a:rect b="b" l="l" r="r" t="t"/>
              <a:pathLst>
                <a:path extrusionOk="0" h="3679" w="5006">
                  <a:moveTo>
                    <a:pt x="1" y="1"/>
                  </a:moveTo>
                  <a:lnTo>
                    <a:pt x="1" y="3261"/>
                  </a:lnTo>
                  <a:lnTo>
                    <a:pt x="5005" y="3678"/>
                  </a:lnTo>
                  <a:lnTo>
                    <a:pt x="5005" y="4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583901" y="3660072"/>
              <a:ext cx="77781" cy="40071"/>
            </a:xfrm>
            <a:custGeom>
              <a:rect b="b" l="l" r="r" t="t"/>
              <a:pathLst>
                <a:path extrusionOk="0" h="2579" w="5006">
                  <a:moveTo>
                    <a:pt x="1" y="0"/>
                  </a:moveTo>
                  <a:lnTo>
                    <a:pt x="1" y="2123"/>
                  </a:lnTo>
                  <a:lnTo>
                    <a:pt x="5005" y="2578"/>
                  </a:lnTo>
                  <a:lnTo>
                    <a:pt x="500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1583901" y="3586440"/>
              <a:ext cx="77781" cy="29459"/>
            </a:xfrm>
            <a:custGeom>
              <a:rect b="b" l="l" r="r" t="t"/>
              <a:pathLst>
                <a:path extrusionOk="0" h="1896" w="5006">
                  <a:moveTo>
                    <a:pt x="532" y="0"/>
                  </a:moveTo>
                  <a:lnTo>
                    <a:pt x="1" y="1479"/>
                  </a:lnTo>
                  <a:lnTo>
                    <a:pt x="5005" y="1896"/>
                  </a:lnTo>
                  <a:lnTo>
                    <a:pt x="4626" y="341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358871" y="3429728"/>
              <a:ext cx="26523" cy="55982"/>
            </a:xfrm>
            <a:custGeom>
              <a:rect b="b" l="l" r="r" t="t"/>
              <a:pathLst>
                <a:path extrusionOk="0" h="3603" w="1707">
                  <a:moveTo>
                    <a:pt x="1100" y="1"/>
                  </a:moveTo>
                  <a:lnTo>
                    <a:pt x="1" y="721"/>
                  </a:lnTo>
                  <a:lnTo>
                    <a:pt x="721" y="3603"/>
                  </a:lnTo>
                  <a:lnTo>
                    <a:pt x="1707" y="2390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661666" y="3626495"/>
              <a:ext cx="12974" cy="40071"/>
            </a:xfrm>
            <a:custGeom>
              <a:rect b="b" l="l" r="r" t="t"/>
              <a:pathLst>
                <a:path extrusionOk="0" h="2579" w="835">
                  <a:moveTo>
                    <a:pt x="834" y="0"/>
                  </a:moveTo>
                  <a:lnTo>
                    <a:pt x="0" y="455"/>
                  </a:lnTo>
                  <a:lnTo>
                    <a:pt x="0" y="2578"/>
                  </a:lnTo>
                  <a:lnTo>
                    <a:pt x="834" y="2123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795972" y="3544613"/>
              <a:ext cx="20043" cy="40662"/>
            </a:xfrm>
            <a:custGeom>
              <a:rect b="b" l="l" r="r" t="t"/>
              <a:pathLst>
                <a:path extrusionOk="0" h="2617" w="1290">
                  <a:moveTo>
                    <a:pt x="1290" y="0"/>
                  </a:moveTo>
                  <a:lnTo>
                    <a:pt x="1" y="758"/>
                  </a:lnTo>
                  <a:lnTo>
                    <a:pt x="494" y="2616"/>
                  </a:lnTo>
                  <a:lnTo>
                    <a:pt x="1290" y="2123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447823" y="3570001"/>
              <a:ext cx="56572" cy="72684"/>
            </a:xfrm>
            <a:custGeom>
              <a:rect b="b" l="l" r="r" t="t"/>
              <a:pathLst>
                <a:path extrusionOk="0" h="4678" w="3641">
                  <a:moveTo>
                    <a:pt x="992" y="0"/>
                  </a:moveTo>
                  <a:cubicBezTo>
                    <a:pt x="398" y="0"/>
                    <a:pt x="1" y="482"/>
                    <a:pt x="1" y="1286"/>
                  </a:cubicBezTo>
                  <a:cubicBezTo>
                    <a:pt x="1" y="2461"/>
                    <a:pt x="797" y="3864"/>
                    <a:pt x="1820" y="4432"/>
                  </a:cubicBezTo>
                  <a:cubicBezTo>
                    <a:pt x="2108" y="4598"/>
                    <a:pt x="2383" y="4677"/>
                    <a:pt x="2628" y="4677"/>
                  </a:cubicBezTo>
                  <a:cubicBezTo>
                    <a:pt x="3222" y="4677"/>
                    <a:pt x="3640" y="4214"/>
                    <a:pt x="3640" y="3409"/>
                  </a:cubicBezTo>
                  <a:cubicBezTo>
                    <a:pt x="3640" y="2233"/>
                    <a:pt x="2806" y="831"/>
                    <a:pt x="1820" y="262"/>
                  </a:cubicBezTo>
                  <a:cubicBezTo>
                    <a:pt x="1520" y="84"/>
                    <a:pt x="1239" y="0"/>
                    <a:pt x="9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456074" y="3580706"/>
              <a:ext cx="40071" cy="51522"/>
            </a:xfrm>
            <a:custGeom>
              <a:rect b="b" l="l" r="r" t="t"/>
              <a:pathLst>
                <a:path extrusionOk="0" h="3316" w="2579">
                  <a:moveTo>
                    <a:pt x="708" y="1"/>
                  </a:moveTo>
                  <a:cubicBezTo>
                    <a:pt x="285" y="1"/>
                    <a:pt x="0" y="336"/>
                    <a:pt x="0" y="900"/>
                  </a:cubicBezTo>
                  <a:cubicBezTo>
                    <a:pt x="0" y="1734"/>
                    <a:pt x="569" y="2720"/>
                    <a:pt x="1289" y="3137"/>
                  </a:cubicBezTo>
                  <a:cubicBezTo>
                    <a:pt x="1500" y="3259"/>
                    <a:pt x="1697" y="3316"/>
                    <a:pt x="1871" y="3316"/>
                  </a:cubicBezTo>
                  <a:cubicBezTo>
                    <a:pt x="2294" y="3316"/>
                    <a:pt x="2579" y="2980"/>
                    <a:pt x="2579" y="2416"/>
                  </a:cubicBezTo>
                  <a:cubicBezTo>
                    <a:pt x="2579" y="1582"/>
                    <a:pt x="2010" y="597"/>
                    <a:pt x="1289" y="179"/>
                  </a:cubicBezTo>
                  <a:cubicBezTo>
                    <a:pt x="1079" y="58"/>
                    <a:pt x="882" y="1"/>
                    <a:pt x="708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1622791" y="3560507"/>
              <a:ext cx="193224" cy="106059"/>
            </a:xfrm>
            <a:custGeom>
              <a:rect b="b" l="l" r="r" t="t"/>
              <a:pathLst>
                <a:path extrusionOk="0" h="6826" w="12436">
                  <a:moveTo>
                    <a:pt x="12436" y="1"/>
                  </a:moveTo>
                  <a:lnTo>
                    <a:pt x="2502" y="5726"/>
                  </a:lnTo>
                  <a:lnTo>
                    <a:pt x="0" y="5536"/>
                  </a:lnTo>
                  <a:lnTo>
                    <a:pt x="0" y="6636"/>
                  </a:lnTo>
                  <a:lnTo>
                    <a:pt x="2502" y="6825"/>
                  </a:lnTo>
                  <a:lnTo>
                    <a:pt x="12436" y="1100"/>
                  </a:lnTo>
                  <a:lnTo>
                    <a:pt x="124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481083" y="1963501"/>
              <a:ext cx="45369" cy="38300"/>
            </a:xfrm>
            <a:custGeom>
              <a:rect b="b" l="l" r="r" t="t"/>
              <a:pathLst>
                <a:path extrusionOk="0" h="2465" w="2920">
                  <a:moveTo>
                    <a:pt x="228" y="0"/>
                  </a:moveTo>
                  <a:cubicBezTo>
                    <a:pt x="229" y="1"/>
                    <a:pt x="229" y="1"/>
                    <a:pt x="230" y="2"/>
                  </a:cubicBezTo>
                  <a:lnTo>
                    <a:pt x="230" y="2"/>
                  </a:lnTo>
                  <a:cubicBezTo>
                    <a:pt x="229" y="1"/>
                    <a:pt x="229" y="1"/>
                    <a:pt x="228" y="0"/>
                  </a:cubicBezTo>
                  <a:close/>
                  <a:moveTo>
                    <a:pt x="230" y="2"/>
                  </a:moveTo>
                  <a:cubicBezTo>
                    <a:pt x="341" y="79"/>
                    <a:pt x="264" y="306"/>
                    <a:pt x="1" y="683"/>
                  </a:cubicBezTo>
                  <a:lnTo>
                    <a:pt x="2465" y="2465"/>
                  </a:lnTo>
                  <a:cubicBezTo>
                    <a:pt x="2844" y="2010"/>
                    <a:pt x="2920" y="1706"/>
                    <a:pt x="2768" y="1631"/>
                  </a:cubicBezTo>
                  <a:cubicBezTo>
                    <a:pt x="1935" y="1100"/>
                    <a:pt x="1064" y="570"/>
                    <a:pt x="230" y="2"/>
                  </a:cubicBezTo>
                  <a:close/>
                </a:path>
              </a:pathLst>
            </a:custGeom>
            <a:solidFill>
              <a:srgbClr val="728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2404498" y="1974098"/>
              <a:ext cx="114884" cy="97840"/>
            </a:xfrm>
            <a:custGeom>
              <a:rect b="b" l="l" r="r" t="t"/>
              <a:pathLst>
                <a:path extrusionOk="0" h="6297" w="7394">
                  <a:moveTo>
                    <a:pt x="4930" y="1"/>
                  </a:moveTo>
                  <a:cubicBezTo>
                    <a:pt x="4285" y="835"/>
                    <a:pt x="2731" y="2124"/>
                    <a:pt x="1441" y="2882"/>
                  </a:cubicBezTo>
                  <a:cubicBezTo>
                    <a:pt x="832" y="3227"/>
                    <a:pt x="408" y="3386"/>
                    <a:pt x="182" y="3386"/>
                  </a:cubicBezTo>
                  <a:cubicBezTo>
                    <a:pt x="84" y="3386"/>
                    <a:pt x="24" y="3356"/>
                    <a:pt x="1" y="3299"/>
                  </a:cubicBezTo>
                  <a:lnTo>
                    <a:pt x="1" y="3299"/>
                  </a:lnTo>
                  <a:cubicBezTo>
                    <a:pt x="304" y="4247"/>
                    <a:pt x="607" y="5195"/>
                    <a:pt x="911" y="6181"/>
                  </a:cubicBezTo>
                  <a:cubicBezTo>
                    <a:pt x="933" y="6258"/>
                    <a:pt x="1006" y="6297"/>
                    <a:pt x="1127" y="6297"/>
                  </a:cubicBezTo>
                  <a:cubicBezTo>
                    <a:pt x="1420" y="6297"/>
                    <a:pt x="1990" y="6069"/>
                    <a:pt x="2768" y="5612"/>
                  </a:cubicBezTo>
                  <a:cubicBezTo>
                    <a:pt x="4475" y="4588"/>
                    <a:pt x="6560" y="2920"/>
                    <a:pt x="7394" y="1783"/>
                  </a:cubicBezTo>
                  <a:lnTo>
                    <a:pt x="4930" y="1"/>
                  </a:lnTo>
                  <a:close/>
                </a:path>
              </a:pathLst>
            </a:custGeom>
            <a:solidFill>
              <a:srgbClr val="728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2403131" y="1963501"/>
              <a:ext cx="83638" cy="63238"/>
            </a:xfrm>
            <a:custGeom>
              <a:rect b="b" l="l" r="r" t="t"/>
              <a:pathLst>
                <a:path extrusionOk="0" h="4070" w="5383">
                  <a:moveTo>
                    <a:pt x="5117" y="1"/>
                  </a:moveTo>
                  <a:cubicBezTo>
                    <a:pt x="4893" y="1"/>
                    <a:pt x="4470" y="164"/>
                    <a:pt x="3880" y="493"/>
                  </a:cubicBezTo>
                  <a:cubicBezTo>
                    <a:pt x="2591" y="1251"/>
                    <a:pt x="999" y="2541"/>
                    <a:pt x="354" y="3375"/>
                  </a:cubicBezTo>
                  <a:cubicBezTo>
                    <a:pt x="9" y="3842"/>
                    <a:pt x="1" y="4070"/>
                    <a:pt x="266" y="4070"/>
                  </a:cubicBezTo>
                  <a:cubicBezTo>
                    <a:pt x="496" y="4070"/>
                    <a:pt x="931" y="3899"/>
                    <a:pt x="1529" y="3564"/>
                  </a:cubicBezTo>
                  <a:cubicBezTo>
                    <a:pt x="2819" y="2806"/>
                    <a:pt x="4373" y="1517"/>
                    <a:pt x="5018" y="683"/>
                  </a:cubicBezTo>
                  <a:cubicBezTo>
                    <a:pt x="5367" y="230"/>
                    <a:pt x="5382" y="1"/>
                    <a:pt x="5117" y="1"/>
                  </a:cubicBezTo>
                  <a:close/>
                </a:path>
              </a:pathLst>
            </a:custGeom>
            <a:solidFill>
              <a:srgbClr val="728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2403908" y="1962320"/>
              <a:ext cx="120198" cy="107815"/>
            </a:xfrm>
            <a:custGeom>
              <a:rect b="b" l="l" r="r" t="t"/>
              <a:pathLst>
                <a:path extrusionOk="0" h="6939" w="7736">
                  <a:moveTo>
                    <a:pt x="949" y="6939"/>
                  </a:moveTo>
                  <a:cubicBezTo>
                    <a:pt x="645" y="5953"/>
                    <a:pt x="342" y="5005"/>
                    <a:pt x="39" y="4057"/>
                  </a:cubicBezTo>
                  <a:cubicBezTo>
                    <a:pt x="1" y="3944"/>
                    <a:pt x="115" y="3754"/>
                    <a:pt x="304" y="3451"/>
                  </a:cubicBezTo>
                  <a:cubicBezTo>
                    <a:pt x="949" y="2617"/>
                    <a:pt x="2541" y="1327"/>
                    <a:pt x="3792" y="569"/>
                  </a:cubicBezTo>
                  <a:cubicBezTo>
                    <a:pt x="4550" y="152"/>
                    <a:pt x="5043" y="0"/>
                    <a:pt x="5195" y="76"/>
                  </a:cubicBezTo>
                  <a:lnTo>
                    <a:pt x="5195" y="76"/>
                  </a:lnTo>
                  <a:cubicBezTo>
                    <a:pt x="6029" y="607"/>
                    <a:pt x="6901" y="1138"/>
                    <a:pt x="7735" y="1707"/>
                  </a:cubicBezTo>
                  <a:cubicBezTo>
                    <a:pt x="7546" y="1555"/>
                    <a:pt x="6901" y="1782"/>
                    <a:pt x="5915" y="2351"/>
                  </a:cubicBezTo>
                  <a:cubicBezTo>
                    <a:pt x="4209" y="3337"/>
                    <a:pt x="2162" y="5043"/>
                    <a:pt x="1290" y="6143"/>
                  </a:cubicBezTo>
                  <a:cubicBezTo>
                    <a:pt x="987" y="6522"/>
                    <a:pt x="873" y="6787"/>
                    <a:pt x="949" y="69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519367" y="1989418"/>
              <a:ext cx="273351" cy="359942"/>
            </a:xfrm>
            <a:custGeom>
              <a:rect b="b" l="l" r="r" t="t"/>
              <a:pathLst>
                <a:path extrusionOk="0" h="23166" w="17593">
                  <a:moveTo>
                    <a:pt x="342" y="1"/>
                  </a:moveTo>
                  <a:lnTo>
                    <a:pt x="342" y="1"/>
                  </a:lnTo>
                  <a:cubicBezTo>
                    <a:pt x="349" y="10"/>
                    <a:pt x="357" y="19"/>
                    <a:pt x="364" y="29"/>
                  </a:cubicBezTo>
                  <a:lnTo>
                    <a:pt x="364" y="29"/>
                  </a:lnTo>
                  <a:cubicBezTo>
                    <a:pt x="358" y="18"/>
                    <a:pt x="351" y="9"/>
                    <a:pt x="342" y="1"/>
                  </a:cubicBezTo>
                  <a:close/>
                  <a:moveTo>
                    <a:pt x="364" y="29"/>
                  </a:moveTo>
                  <a:lnTo>
                    <a:pt x="364" y="29"/>
                  </a:lnTo>
                  <a:cubicBezTo>
                    <a:pt x="438" y="155"/>
                    <a:pt x="317" y="411"/>
                    <a:pt x="1" y="797"/>
                  </a:cubicBezTo>
                  <a:lnTo>
                    <a:pt x="17176" y="23166"/>
                  </a:lnTo>
                  <a:cubicBezTo>
                    <a:pt x="17517" y="22711"/>
                    <a:pt x="17593" y="22446"/>
                    <a:pt x="17517" y="22332"/>
                  </a:cubicBezTo>
                  <a:cubicBezTo>
                    <a:pt x="12368" y="15630"/>
                    <a:pt x="5518" y="6698"/>
                    <a:pt x="364" y="29"/>
                  </a:cubicBezTo>
                  <a:close/>
                </a:path>
              </a:pathLst>
            </a:custGeom>
            <a:solidFill>
              <a:srgbClr val="728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418638" y="2001785"/>
              <a:ext cx="367602" cy="417011"/>
            </a:xfrm>
            <a:custGeom>
              <a:rect b="b" l="l" r="r" t="t"/>
              <a:pathLst>
                <a:path extrusionOk="0" h="26839" w="23659">
                  <a:moveTo>
                    <a:pt x="6484" y="1"/>
                  </a:moveTo>
                  <a:cubicBezTo>
                    <a:pt x="5650" y="1138"/>
                    <a:pt x="3565" y="2844"/>
                    <a:pt x="1896" y="3830"/>
                  </a:cubicBezTo>
                  <a:cubicBezTo>
                    <a:pt x="1097" y="4287"/>
                    <a:pt x="512" y="4507"/>
                    <a:pt x="208" y="4507"/>
                  </a:cubicBezTo>
                  <a:cubicBezTo>
                    <a:pt x="108" y="4507"/>
                    <a:pt x="38" y="4483"/>
                    <a:pt x="1" y="4437"/>
                  </a:cubicBezTo>
                  <a:lnTo>
                    <a:pt x="1" y="4437"/>
                  </a:lnTo>
                  <a:cubicBezTo>
                    <a:pt x="5157" y="11147"/>
                    <a:pt x="12019" y="20057"/>
                    <a:pt x="17176" y="26768"/>
                  </a:cubicBezTo>
                  <a:cubicBezTo>
                    <a:pt x="17213" y="26815"/>
                    <a:pt x="17283" y="26838"/>
                    <a:pt x="17382" y="26838"/>
                  </a:cubicBezTo>
                  <a:cubicBezTo>
                    <a:pt x="17685" y="26838"/>
                    <a:pt x="18263" y="26618"/>
                    <a:pt x="19033" y="26161"/>
                  </a:cubicBezTo>
                  <a:cubicBezTo>
                    <a:pt x="20740" y="25176"/>
                    <a:pt x="22825" y="23469"/>
                    <a:pt x="23659" y="22332"/>
                  </a:cubicBezTo>
                  <a:lnTo>
                    <a:pt x="6484" y="1"/>
                  </a:lnTo>
                  <a:close/>
                </a:path>
              </a:pathLst>
            </a:custGeom>
            <a:solidFill>
              <a:srgbClr val="728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2800953" y="2323427"/>
              <a:ext cx="21815" cy="33592"/>
            </a:xfrm>
            <a:custGeom>
              <a:rect b="b" l="l" r="r" t="t"/>
              <a:pathLst>
                <a:path extrusionOk="0" h="2162" w="1404">
                  <a:moveTo>
                    <a:pt x="456" y="1"/>
                  </a:moveTo>
                  <a:lnTo>
                    <a:pt x="456" y="1"/>
                  </a:lnTo>
                  <a:cubicBezTo>
                    <a:pt x="459" y="6"/>
                    <a:pt x="463" y="11"/>
                    <a:pt x="466" y="16"/>
                  </a:cubicBezTo>
                  <a:lnTo>
                    <a:pt x="466" y="16"/>
                  </a:lnTo>
                  <a:cubicBezTo>
                    <a:pt x="463" y="11"/>
                    <a:pt x="459" y="6"/>
                    <a:pt x="456" y="1"/>
                  </a:cubicBezTo>
                  <a:close/>
                  <a:moveTo>
                    <a:pt x="466" y="16"/>
                  </a:moveTo>
                  <a:cubicBezTo>
                    <a:pt x="562" y="177"/>
                    <a:pt x="441" y="550"/>
                    <a:pt x="1" y="1100"/>
                  </a:cubicBezTo>
                  <a:lnTo>
                    <a:pt x="835" y="2162"/>
                  </a:lnTo>
                  <a:cubicBezTo>
                    <a:pt x="1252" y="1593"/>
                    <a:pt x="1404" y="1252"/>
                    <a:pt x="1290" y="1062"/>
                  </a:cubicBezTo>
                  <a:cubicBezTo>
                    <a:pt x="1028" y="763"/>
                    <a:pt x="693" y="354"/>
                    <a:pt x="466" y="16"/>
                  </a:cubicBezTo>
                  <a:close/>
                </a:path>
              </a:pathLst>
            </a:custGeom>
            <a:solidFill>
              <a:srgbClr val="728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2417457" y="1985891"/>
              <a:ext cx="374096" cy="431803"/>
            </a:xfrm>
            <a:custGeom>
              <a:rect b="b" l="l" r="r" t="t"/>
              <a:pathLst>
                <a:path extrusionOk="0" h="27791" w="24077">
                  <a:moveTo>
                    <a:pt x="17252" y="27791"/>
                  </a:moveTo>
                  <a:lnTo>
                    <a:pt x="77" y="5460"/>
                  </a:lnTo>
                  <a:cubicBezTo>
                    <a:pt x="1" y="5346"/>
                    <a:pt x="77" y="5043"/>
                    <a:pt x="418" y="4626"/>
                  </a:cubicBezTo>
                  <a:cubicBezTo>
                    <a:pt x="1290" y="3526"/>
                    <a:pt x="3337" y="1820"/>
                    <a:pt x="5043" y="834"/>
                  </a:cubicBezTo>
                  <a:cubicBezTo>
                    <a:pt x="6105" y="228"/>
                    <a:pt x="6749" y="0"/>
                    <a:pt x="6901" y="228"/>
                  </a:cubicBezTo>
                  <a:lnTo>
                    <a:pt x="24076" y="22559"/>
                  </a:lnTo>
                  <a:cubicBezTo>
                    <a:pt x="23924" y="22331"/>
                    <a:pt x="23242" y="22559"/>
                    <a:pt x="22218" y="23165"/>
                  </a:cubicBezTo>
                  <a:cubicBezTo>
                    <a:pt x="20512" y="24151"/>
                    <a:pt x="18427" y="25857"/>
                    <a:pt x="17593" y="26957"/>
                  </a:cubicBezTo>
                  <a:cubicBezTo>
                    <a:pt x="17252" y="27374"/>
                    <a:pt x="17176" y="27677"/>
                    <a:pt x="17252" y="277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2666134" y="2321936"/>
              <a:ext cx="144639" cy="109912"/>
            </a:xfrm>
            <a:custGeom>
              <a:rect b="b" l="l" r="r" t="t"/>
              <a:pathLst>
                <a:path extrusionOk="0" h="7074" w="9309">
                  <a:moveTo>
                    <a:pt x="7867" y="847"/>
                  </a:moveTo>
                  <a:cubicBezTo>
                    <a:pt x="8207" y="847"/>
                    <a:pt x="8194" y="1142"/>
                    <a:pt x="7730" y="1727"/>
                  </a:cubicBezTo>
                  <a:cubicBezTo>
                    <a:pt x="6896" y="2864"/>
                    <a:pt x="4811" y="4571"/>
                    <a:pt x="3104" y="5556"/>
                  </a:cubicBezTo>
                  <a:cubicBezTo>
                    <a:pt x="2321" y="6009"/>
                    <a:pt x="1753" y="6230"/>
                    <a:pt x="1453" y="6230"/>
                  </a:cubicBezTo>
                  <a:cubicBezTo>
                    <a:pt x="1099" y="6230"/>
                    <a:pt x="1116" y="5923"/>
                    <a:pt x="1588" y="5329"/>
                  </a:cubicBezTo>
                  <a:cubicBezTo>
                    <a:pt x="2422" y="4229"/>
                    <a:pt x="4507" y="2523"/>
                    <a:pt x="6213" y="1537"/>
                  </a:cubicBezTo>
                  <a:cubicBezTo>
                    <a:pt x="6994" y="1076"/>
                    <a:pt x="7568" y="847"/>
                    <a:pt x="7867" y="847"/>
                  </a:cubicBezTo>
                  <a:close/>
                  <a:moveTo>
                    <a:pt x="8849" y="1"/>
                  </a:moveTo>
                  <a:cubicBezTo>
                    <a:pt x="8453" y="1"/>
                    <a:pt x="7703" y="297"/>
                    <a:pt x="6668" y="893"/>
                  </a:cubicBezTo>
                  <a:cubicBezTo>
                    <a:pt x="4431" y="2220"/>
                    <a:pt x="1740" y="4457"/>
                    <a:pt x="602" y="5897"/>
                  </a:cubicBezTo>
                  <a:cubicBezTo>
                    <a:pt x="11" y="6672"/>
                    <a:pt x="1" y="7074"/>
                    <a:pt x="459" y="7074"/>
                  </a:cubicBezTo>
                  <a:cubicBezTo>
                    <a:pt x="853" y="7074"/>
                    <a:pt x="1595" y="6777"/>
                    <a:pt x="2612" y="6163"/>
                  </a:cubicBezTo>
                  <a:cubicBezTo>
                    <a:pt x="4848" y="4874"/>
                    <a:pt x="7578" y="2637"/>
                    <a:pt x="8678" y="1196"/>
                  </a:cubicBezTo>
                  <a:cubicBezTo>
                    <a:pt x="9289" y="401"/>
                    <a:pt x="9309" y="1"/>
                    <a:pt x="8849" y="1"/>
                  </a:cubicBezTo>
                  <a:close/>
                </a:path>
              </a:pathLst>
            </a:custGeom>
            <a:solidFill>
              <a:srgbClr val="728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669009" y="2340518"/>
              <a:ext cx="144918" cy="108188"/>
            </a:xfrm>
            <a:custGeom>
              <a:rect b="b" l="l" r="r" t="t"/>
              <a:pathLst>
                <a:path extrusionOk="0" h="6963" w="9327">
                  <a:moveTo>
                    <a:pt x="8531" y="0"/>
                  </a:moveTo>
                  <a:cubicBezTo>
                    <a:pt x="7393" y="1441"/>
                    <a:pt x="4663" y="3678"/>
                    <a:pt x="2464" y="4967"/>
                  </a:cubicBezTo>
                  <a:cubicBezTo>
                    <a:pt x="1399" y="5601"/>
                    <a:pt x="639" y="5884"/>
                    <a:pt x="253" y="5884"/>
                  </a:cubicBezTo>
                  <a:cubicBezTo>
                    <a:pt x="131" y="5884"/>
                    <a:pt x="46" y="5856"/>
                    <a:pt x="0" y="5801"/>
                  </a:cubicBezTo>
                  <a:lnTo>
                    <a:pt x="0" y="5801"/>
                  </a:lnTo>
                  <a:cubicBezTo>
                    <a:pt x="228" y="6104"/>
                    <a:pt x="569" y="6521"/>
                    <a:pt x="834" y="6863"/>
                  </a:cubicBezTo>
                  <a:cubicBezTo>
                    <a:pt x="882" y="6929"/>
                    <a:pt x="972" y="6962"/>
                    <a:pt x="1101" y="6962"/>
                  </a:cubicBezTo>
                  <a:cubicBezTo>
                    <a:pt x="1491" y="6962"/>
                    <a:pt x="2237" y="6664"/>
                    <a:pt x="3261" y="6066"/>
                  </a:cubicBezTo>
                  <a:cubicBezTo>
                    <a:pt x="5498" y="4739"/>
                    <a:pt x="8227" y="2502"/>
                    <a:pt x="9327" y="1062"/>
                  </a:cubicBezTo>
                  <a:lnTo>
                    <a:pt x="8531" y="0"/>
                  </a:lnTo>
                  <a:close/>
                </a:path>
              </a:pathLst>
            </a:custGeom>
            <a:solidFill>
              <a:srgbClr val="728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678922" y="2338732"/>
              <a:ext cx="144825" cy="109912"/>
            </a:xfrm>
            <a:custGeom>
              <a:rect b="b" l="l" r="r" t="t"/>
              <a:pathLst>
                <a:path extrusionOk="0" h="7074" w="9321">
                  <a:moveTo>
                    <a:pt x="8860" y="0"/>
                  </a:moveTo>
                  <a:cubicBezTo>
                    <a:pt x="8464" y="0"/>
                    <a:pt x="7714" y="298"/>
                    <a:pt x="6679" y="911"/>
                  </a:cubicBezTo>
                  <a:cubicBezTo>
                    <a:pt x="4442" y="2200"/>
                    <a:pt x="1751" y="4437"/>
                    <a:pt x="613" y="5878"/>
                  </a:cubicBezTo>
                  <a:cubicBezTo>
                    <a:pt x="22" y="6673"/>
                    <a:pt x="1" y="7074"/>
                    <a:pt x="455" y="7074"/>
                  </a:cubicBezTo>
                  <a:cubicBezTo>
                    <a:pt x="846" y="7074"/>
                    <a:pt x="1588" y="6777"/>
                    <a:pt x="2623" y="6181"/>
                  </a:cubicBezTo>
                  <a:cubicBezTo>
                    <a:pt x="4860" y="4854"/>
                    <a:pt x="7589" y="2617"/>
                    <a:pt x="8689" y="1177"/>
                  </a:cubicBezTo>
                  <a:cubicBezTo>
                    <a:pt x="9300" y="402"/>
                    <a:pt x="9320" y="0"/>
                    <a:pt x="88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2667238" y="2319310"/>
              <a:ext cx="153759" cy="127843"/>
            </a:xfrm>
            <a:custGeom>
              <a:rect b="b" l="l" r="r" t="t"/>
              <a:pathLst>
                <a:path extrusionOk="0" h="8228" w="9896">
                  <a:moveTo>
                    <a:pt x="948" y="8228"/>
                  </a:moveTo>
                  <a:lnTo>
                    <a:pt x="114" y="7166"/>
                  </a:lnTo>
                  <a:cubicBezTo>
                    <a:pt x="0" y="6976"/>
                    <a:pt x="114" y="6635"/>
                    <a:pt x="531" y="6066"/>
                  </a:cubicBezTo>
                  <a:cubicBezTo>
                    <a:pt x="1669" y="4626"/>
                    <a:pt x="4360" y="2389"/>
                    <a:pt x="6597" y="1062"/>
                  </a:cubicBezTo>
                  <a:cubicBezTo>
                    <a:pt x="8000" y="266"/>
                    <a:pt x="8872" y="0"/>
                    <a:pt x="9062" y="266"/>
                  </a:cubicBezTo>
                  <a:lnTo>
                    <a:pt x="9896" y="1327"/>
                  </a:lnTo>
                  <a:cubicBezTo>
                    <a:pt x="9668" y="1100"/>
                    <a:pt x="8796" y="1327"/>
                    <a:pt x="7431" y="2161"/>
                  </a:cubicBezTo>
                  <a:cubicBezTo>
                    <a:pt x="5194" y="3450"/>
                    <a:pt x="2503" y="5687"/>
                    <a:pt x="1365" y="7128"/>
                  </a:cubicBezTo>
                  <a:cubicBezTo>
                    <a:pt x="948" y="7697"/>
                    <a:pt x="796" y="8076"/>
                    <a:pt x="948" y="82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2041030" y="1924331"/>
              <a:ext cx="76009" cy="34462"/>
            </a:xfrm>
            <a:custGeom>
              <a:rect b="b" l="l" r="r" t="t"/>
              <a:pathLst>
                <a:path extrusionOk="0" h="2218" w="4892">
                  <a:moveTo>
                    <a:pt x="92" y="2127"/>
                  </a:moveTo>
                  <a:cubicBezTo>
                    <a:pt x="61" y="2143"/>
                    <a:pt x="30" y="2161"/>
                    <a:pt x="1" y="2180"/>
                  </a:cubicBezTo>
                  <a:lnTo>
                    <a:pt x="92" y="2127"/>
                  </a:lnTo>
                  <a:close/>
                  <a:moveTo>
                    <a:pt x="4100" y="0"/>
                  </a:moveTo>
                  <a:cubicBezTo>
                    <a:pt x="3859" y="0"/>
                    <a:pt x="3641" y="57"/>
                    <a:pt x="3451" y="171"/>
                  </a:cubicBezTo>
                  <a:lnTo>
                    <a:pt x="92" y="2127"/>
                  </a:lnTo>
                  <a:lnTo>
                    <a:pt x="92" y="2127"/>
                  </a:lnTo>
                  <a:cubicBezTo>
                    <a:pt x="240" y="2052"/>
                    <a:pt x="415" y="2014"/>
                    <a:pt x="608" y="2014"/>
                  </a:cubicBezTo>
                  <a:cubicBezTo>
                    <a:pt x="861" y="2014"/>
                    <a:pt x="1146" y="2080"/>
                    <a:pt x="1442" y="2218"/>
                  </a:cubicBezTo>
                  <a:lnTo>
                    <a:pt x="4892" y="171"/>
                  </a:lnTo>
                  <a:cubicBezTo>
                    <a:pt x="4607" y="57"/>
                    <a:pt x="4342" y="0"/>
                    <a:pt x="4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2421590" y="2172030"/>
              <a:ext cx="73648" cy="40071"/>
            </a:xfrm>
            <a:custGeom>
              <a:rect b="b" l="l" r="r" t="t"/>
              <a:pathLst>
                <a:path extrusionOk="0" h="2579" w="4740">
                  <a:moveTo>
                    <a:pt x="3488" y="1"/>
                  </a:moveTo>
                  <a:lnTo>
                    <a:pt x="0" y="2010"/>
                  </a:lnTo>
                  <a:lnTo>
                    <a:pt x="1251" y="2579"/>
                  </a:lnTo>
                  <a:lnTo>
                    <a:pt x="4739" y="570"/>
                  </a:lnTo>
                  <a:lnTo>
                    <a:pt x="3488" y="1"/>
                  </a:lnTo>
                  <a:close/>
                </a:path>
              </a:pathLst>
            </a:custGeom>
            <a:solidFill>
              <a:srgbClr val="728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063419" y="1926972"/>
              <a:ext cx="402950" cy="184399"/>
            </a:xfrm>
            <a:custGeom>
              <a:rect b="b" l="l" r="r" t="t"/>
              <a:pathLst>
                <a:path extrusionOk="0" h="11868" w="25934">
                  <a:moveTo>
                    <a:pt x="3451" y="1"/>
                  </a:moveTo>
                  <a:lnTo>
                    <a:pt x="1" y="2048"/>
                  </a:lnTo>
                  <a:lnTo>
                    <a:pt x="22446" y="11868"/>
                  </a:lnTo>
                  <a:lnTo>
                    <a:pt x="25934" y="9820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027994" y="1955779"/>
              <a:ext cx="413049" cy="256322"/>
            </a:xfrm>
            <a:custGeom>
              <a:rect b="b" l="l" r="r" t="t"/>
              <a:pathLst>
                <a:path extrusionOk="0" h="16497" w="26584">
                  <a:moveTo>
                    <a:pt x="1459" y="1"/>
                  </a:moveTo>
                  <a:cubicBezTo>
                    <a:pt x="557" y="1"/>
                    <a:pt x="1" y="812"/>
                    <a:pt x="120" y="2090"/>
                  </a:cubicBezTo>
                  <a:cubicBezTo>
                    <a:pt x="271" y="3606"/>
                    <a:pt x="1333" y="5274"/>
                    <a:pt x="2546" y="5957"/>
                  </a:cubicBezTo>
                  <a:cubicBezTo>
                    <a:pt x="2660" y="6033"/>
                    <a:pt x="2736" y="6071"/>
                    <a:pt x="2849" y="6109"/>
                  </a:cubicBezTo>
                  <a:lnTo>
                    <a:pt x="25332" y="15928"/>
                  </a:lnTo>
                  <a:lnTo>
                    <a:pt x="26583" y="16497"/>
                  </a:lnTo>
                  <a:lnTo>
                    <a:pt x="26583" y="16497"/>
                  </a:lnTo>
                  <a:lnTo>
                    <a:pt x="26015" y="10544"/>
                  </a:lnTo>
                  <a:lnTo>
                    <a:pt x="24726" y="10014"/>
                  </a:lnTo>
                  <a:lnTo>
                    <a:pt x="2281" y="194"/>
                  </a:lnTo>
                  <a:cubicBezTo>
                    <a:pt x="1985" y="63"/>
                    <a:pt x="1709" y="1"/>
                    <a:pt x="1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2412158" y="2079551"/>
              <a:ext cx="73648" cy="40071"/>
            </a:xfrm>
            <a:custGeom>
              <a:rect b="b" l="l" r="r" t="t"/>
              <a:pathLst>
                <a:path extrusionOk="0" h="2579" w="4740">
                  <a:moveTo>
                    <a:pt x="3489" y="0"/>
                  </a:moveTo>
                  <a:lnTo>
                    <a:pt x="1" y="2048"/>
                  </a:lnTo>
                  <a:lnTo>
                    <a:pt x="1290" y="2578"/>
                  </a:lnTo>
                  <a:lnTo>
                    <a:pt x="4740" y="569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728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2432186" y="2088391"/>
              <a:ext cx="63051" cy="123710"/>
            </a:xfrm>
            <a:custGeom>
              <a:rect b="b" l="l" r="r" t="t"/>
              <a:pathLst>
                <a:path extrusionOk="0" h="7962" w="4058">
                  <a:moveTo>
                    <a:pt x="3451" y="0"/>
                  </a:moveTo>
                  <a:lnTo>
                    <a:pt x="1" y="2009"/>
                  </a:lnTo>
                  <a:lnTo>
                    <a:pt x="569" y="7962"/>
                  </a:lnTo>
                  <a:lnTo>
                    <a:pt x="4057" y="5953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rgbClr val="728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2412158" y="2110703"/>
              <a:ext cx="66578" cy="109648"/>
            </a:xfrm>
            <a:custGeom>
              <a:rect b="b" l="l" r="r" t="t"/>
              <a:pathLst>
                <a:path extrusionOk="0" h="7057" w="4285">
                  <a:moveTo>
                    <a:pt x="334" y="0"/>
                  </a:moveTo>
                  <a:cubicBezTo>
                    <a:pt x="216" y="0"/>
                    <a:pt x="105" y="14"/>
                    <a:pt x="1" y="43"/>
                  </a:cubicBezTo>
                  <a:lnTo>
                    <a:pt x="1290" y="611"/>
                  </a:lnTo>
                  <a:lnTo>
                    <a:pt x="1858" y="6526"/>
                  </a:lnTo>
                  <a:lnTo>
                    <a:pt x="607" y="5995"/>
                  </a:lnTo>
                  <a:lnTo>
                    <a:pt x="607" y="5995"/>
                  </a:lnTo>
                  <a:cubicBezTo>
                    <a:pt x="873" y="6261"/>
                    <a:pt x="1176" y="6488"/>
                    <a:pt x="1517" y="6678"/>
                  </a:cubicBezTo>
                  <a:cubicBezTo>
                    <a:pt x="1963" y="6934"/>
                    <a:pt x="2383" y="7056"/>
                    <a:pt x="2754" y="7056"/>
                  </a:cubicBezTo>
                  <a:cubicBezTo>
                    <a:pt x="3643" y="7056"/>
                    <a:pt x="4247" y="6354"/>
                    <a:pt x="4247" y="5123"/>
                  </a:cubicBezTo>
                  <a:cubicBezTo>
                    <a:pt x="4285" y="3379"/>
                    <a:pt x="3034" y="1256"/>
                    <a:pt x="1517" y="384"/>
                  </a:cubicBezTo>
                  <a:cubicBezTo>
                    <a:pt x="1091" y="128"/>
                    <a:pt x="685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2412158" y="2078370"/>
              <a:ext cx="120198" cy="139045"/>
            </a:xfrm>
            <a:custGeom>
              <a:rect b="b" l="l" r="r" t="t"/>
              <a:pathLst>
                <a:path extrusionOk="0" h="8949" w="7736">
                  <a:moveTo>
                    <a:pt x="5005" y="455"/>
                  </a:moveTo>
                  <a:cubicBezTo>
                    <a:pt x="4437" y="114"/>
                    <a:pt x="3906" y="1"/>
                    <a:pt x="3489" y="76"/>
                  </a:cubicBezTo>
                  <a:lnTo>
                    <a:pt x="1" y="2124"/>
                  </a:lnTo>
                  <a:cubicBezTo>
                    <a:pt x="456" y="2010"/>
                    <a:pt x="986" y="2124"/>
                    <a:pt x="1555" y="2465"/>
                  </a:cubicBezTo>
                  <a:cubicBezTo>
                    <a:pt x="3072" y="3337"/>
                    <a:pt x="4285" y="5460"/>
                    <a:pt x="4285" y="7204"/>
                  </a:cubicBezTo>
                  <a:cubicBezTo>
                    <a:pt x="4285" y="8038"/>
                    <a:pt x="3982" y="8683"/>
                    <a:pt x="3489" y="8948"/>
                  </a:cubicBezTo>
                  <a:lnTo>
                    <a:pt x="6939" y="6939"/>
                  </a:lnTo>
                  <a:cubicBezTo>
                    <a:pt x="7432" y="6635"/>
                    <a:pt x="7735" y="6029"/>
                    <a:pt x="7735" y="5157"/>
                  </a:cubicBezTo>
                  <a:cubicBezTo>
                    <a:pt x="7735" y="3451"/>
                    <a:pt x="6522" y="1327"/>
                    <a:pt x="5005" y="4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2374464" y="2111356"/>
              <a:ext cx="100745" cy="124906"/>
            </a:xfrm>
            <a:custGeom>
              <a:rect b="b" l="l" r="r" t="t"/>
              <a:pathLst>
                <a:path extrusionOk="0" h="8039" w="6484">
                  <a:moveTo>
                    <a:pt x="3754" y="494"/>
                  </a:moveTo>
                  <a:cubicBezTo>
                    <a:pt x="2995" y="39"/>
                    <a:pt x="2313" y="1"/>
                    <a:pt x="1782" y="304"/>
                  </a:cubicBezTo>
                  <a:lnTo>
                    <a:pt x="0" y="1328"/>
                  </a:lnTo>
                  <a:cubicBezTo>
                    <a:pt x="493" y="1062"/>
                    <a:pt x="1175" y="1100"/>
                    <a:pt x="1934" y="1517"/>
                  </a:cubicBezTo>
                  <a:cubicBezTo>
                    <a:pt x="3450" y="2389"/>
                    <a:pt x="4664" y="4512"/>
                    <a:pt x="4664" y="6256"/>
                  </a:cubicBezTo>
                  <a:cubicBezTo>
                    <a:pt x="4664" y="7128"/>
                    <a:pt x="4360" y="7735"/>
                    <a:pt x="3867" y="8038"/>
                  </a:cubicBezTo>
                  <a:lnTo>
                    <a:pt x="5687" y="6977"/>
                  </a:lnTo>
                  <a:cubicBezTo>
                    <a:pt x="6180" y="6674"/>
                    <a:pt x="6483" y="6067"/>
                    <a:pt x="6483" y="5195"/>
                  </a:cubicBezTo>
                  <a:cubicBezTo>
                    <a:pt x="6483" y="3489"/>
                    <a:pt x="5270" y="1366"/>
                    <a:pt x="3754" y="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2362081" y="2129162"/>
              <a:ext cx="84850" cy="109446"/>
            </a:xfrm>
            <a:custGeom>
              <a:rect b="b" l="l" r="r" t="t"/>
              <a:pathLst>
                <a:path extrusionOk="0" h="7044" w="5461">
                  <a:moveTo>
                    <a:pt x="1515" y="0"/>
                  </a:moveTo>
                  <a:cubicBezTo>
                    <a:pt x="615" y="0"/>
                    <a:pt x="1" y="723"/>
                    <a:pt x="1" y="1964"/>
                  </a:cubicBezTo>
                  <a:cubicBezTo>
                    <a:pt x="1" y="3670"/>
                    <a:pt x="1214" y="5793"/>
                    <a:pt x="2731" y="6665"/>
                  </a:cubicBezTo>
                  <a:cubicBezTo>
                    <a:pt x="3177" y="6921"/>
                    <a:pt x="3597" y="7043"/>
                    <a:pt x="3967" y="7043"/>
                  </a:cubicBezTo>
                  <a:cubicBezTo>
                    <a:pt x="4856" y="7043"/>
                    <a:pt x="5461" y="6341"/>
                    <a:pt x="5461" y="5110"/>
                  </a:cubicBezTo>
                  <a:cubicBezTo>
                    <a:pt x="5461" y="3366"/>
                    <a:pt x="4247" y="1243"/>
                    <a:pt x="2731" y="371"/>
                  </a:cubicBezTo>
                  <a:cubicBezTo>
                    <a:pt x="2293" y="119"/>
                    <a:pt x="1880" y="0"/>
                    <a:pt x="1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2010405" y="1936994"/>
              <a:ext cx="137274" cy="181447"/>
            </a:xfrm>
            <a:custGeom>
              <a:rect b="b" l="l" r="r" t="t"/>
              <a:pathLst>
                <a:path extrusionOk="0" h="11678" w="8835">
                  <a:moveTo>
                    <a:pt x="4588" y="758"/>
                  </a:moveTo>
                  <a:cubicBezTo>
                    <a:pt x="3413" y="76"/>
                    <a:pt x="2351" y="0"/>
                    <a:pt x="1593" y="455"/>
                  </a:cubicBezTo>
                  <a:lnTo>
                    <a:pt x="0" y="1365"/>
                  </a:lnTo>
                  <a:cubicBezTo>
                    <a:pt x="759" y="948"/>
                    <a:pt x="1820" y="986"/>
                    <a:pt x="2996" y="1668"/>
                  </a:cubicBezTo>
                  <a:cubicBezTo>
                    <a:pt x="5346" y="3033"/>
                    <a:pt x="7204" y="6294"/>
                    <a:pt x="7204" y="8986"/>
                  </a:cubicBezTo>
                  <a:cubicBezTo>
                    <a:pt x="7204" y="10313"/>
                    <a:pt x="6749" y="11261"/>
                    <a:pt x="5991" y="11678"/>
                  </a:cubicBezTo>
                  <a:lnTo>
                    <a:pt x="7583" y="10768"/>
                  </a:lnTo>
                  <a:cubicBezTo>
                    <a:pt x="8341" y="10313"/>
                    <a:pt x="8796" y="9365"/>
                    <a:pt x="8796" y="8038"/>
                  </a:cubicBezTo>
                  <a:cubicBezTo>
                    <a:pt x="8834" y="5346"/>
                    <a:pt x="6939" y="2085"/>
                    <a:pt x="4588" y="75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1990968" y="1953790"/>
              <a:ext cx="131370" cy="169079"/>
            </a:xfrm>
            <a:custGeom>
              <a:rect b="b" l="l" r="r" t="t"/>
              <a:pathLst>
                <a:path extrusionOk="0" h="10882" w="8455">
                  <a:moveTo>
                    <a:pt x="2340" y="0"/>
                  </a:moveTo>
                  <a:cubicBezTo>
                    <a:pt x="950" y="0"/>
                    <a:pt x="0" y="1108"/>
                    <a:pt x="0" y="3014"/>
                  </a:cubicBezTo>
                  <a:cubicBezTo>
                    <a:pt x="0" y="5706"/>
                    <a:pt x="1896" y="8966"/>
                    <a:pt x="4209" y="10293"/>
                  </a:cubicBezTo>
                  <a:cubicBezTo>
                    <a:pt x="4897" y="10693"/>
                    <a:pt x="5546" y="10881"/>
                    <a:pt x="6120" y="10881"/>
                  </a:cubicBezTo>
                  <a:cubicBezTo>
                    <a:pt x="7507" y="10881"/>
                    <a:pt x="8455" y="9782"/>
                    <a:pt x="8455" y="7905"/>
                  </a:cubicBezTo>
                  <a:cubicBezTo>
                    <a:pt x="8455" y="5213"/>
                    <a:pt x="6559" y="1952"/>
                    <a:pt x="4247" y="587"/>
                  </a:cubicBezTo>
                  <a:cubicBezTo>
                    <a:pt x="3560" y="189"/>
                    <a:pt x="2913" y="0"/>
                    <a:pt x="2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1951487" y="2519899"/>
              <a:ext cx="128449" cy="114589"/>
            </a:xfrm>
            <a:custGeom>
              <a:rect b="b" l="l" r="r" t="t"/>
              <a:pathLst>
                <a:path extrusionOk="0" h="7375" w="8267">
                  <a:moveTo>
                    <a:pt x="4722" y="0"/>
                  </a:moveTo>
                  <a:cubicBezTo>
                    <a:pt x="3972" y="0"/>
                    <a:pt x="3262" y="180"/>
                    <a:pt x="2655" y="550"/>
                  </a:cubicBezTo>
                  <a:cubicBezTo>
                    <a:pt x="1631" y="1156"/>
                    <a:pt x="1" y="2862"/>
                    <a:pt x="797" y="7374"/>
                  </a:cubicBezTo>
                  <a:lnTo>
                    <a:pt x="1442" y="7260"/>
                  </a:lnTo>
                  <a:cubicBezTo>
                    <a:pt x="911" y="4189"/>
                    <a:pt x="1442" y="2028"/>
                    <a:pt x="2996" y="1118"/>
                  </a:cubicBezTo>
                  <a:cubicBezTo>
                    <a:pt x="3502" y="800"/>
                    <a:pt x="4102" y="648"/>
                    <a:pt x="4736" y="648"/>
                  </a:cubicBezTo>
                  <a:cubicBezTo>
                    <a:pt x="5766" y="648"/>
                    <a:pt x="6887" y="1050"/>
                    <a:pt x="7849" y="1801"/>
                  </a:cubicBezTo>
                  <a:lnTo>
                    <a:pt x="8266" y="1270"/>
                  </a:lnTo>
                  <a:cubicBezTo>
                    <a:pt x="7157" y="438"/>
                    <a:pt x="5892" y="0"/>
                    <a:pt x="4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1913793" y="2541729"/>
              <a:ext cx="159073" cy="114558"/>
            </a:xfrm>
            <a:custGeom>
              <a:rect b="b" l="l" r="r" t="t"/>
              <a:pathLst>
                <a:path extrusionOk="0" h="7373" w="10238">
                  <a:moveTo>
                    <a:pt x="4680" y="0"/>
                  </a:moveTo>
                  <a:cubicBezTo>
                    <a:pt x="3931" y="0"/>
                    <a:pt x="3220" y="180"/>
                    <a:pt x="2617" y="548"/>
                  </a:cubicBezTo>
                  <a:cubicBezTo>
                    <a:pt x="1593" y="1192"/>
                    <a:pt x="0" y="2898"/>
                    <a:pt x="759" y="7372"/>
                  </a:cubicBezTo>
                  <a:lnTo>
                    <a:pt x="1403" y="7258"/>
                  </a:lnTo>
                  <a:cubicBezTo>
                    <a:pt x="873" y="4225"/>
                    <a:pt x="1441" y="2026"/>
                    <a:pt x="2958" y="1116"/>
                  </a:cubicBezTo>
                  <a:cubicBezTo>
                    <a:pt x="3466" y="811"/>
                    <a:pt x="4068" y="662"/>
                    <a:pt x="4706" y="662"/>
                  </a:cubicBezTo>
                  <a:cubicBezTo>
                    <a:pt x="5733" y="662"/>
                    <a:pt x="6851" y="1050"/>
                    <a:pt x="7811" y="1799"/>
                  </a:cubicBezTo>
                  <a:lnTo>
                    <a:pt x="9858" y="3353"/>
                  </a:lnTo>
                  <a:lnTo>
                    <a:pt x="10237" y="2860"/>
                  </a:lnTo>
                  <a:lnTo>
                    <a:pt x="8228" y="1306"/>
                  </a:lnTo>
                  <a:cubicBezTo>
                    <a:pt x="7137" y="447"/>
                    <a:pt x="5862" y="0"/>
                    <a:pt x="4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1876674" y="2652139"/>
              <a:ext cx="109586" cy="139045"/>
            </a:xfrm>
            <a:custGeom>
              <a:rect b="b" l="l" r="r" t="t"/>
              <a:pathLst>
                <a:path extrusionOk="0" h="8949" w="7053">
                  <a:moveTo>
                    <a:pt x="39" y="1"/>
                  </a:moveTo>
                  <a:lnTo>
                    <a:pt x="1" y="4854"/>
                  </a:lnTo>
                  <a:lnTo>
                    <a:pt x="7053" y="8948"/>
                  </a:lnTo>
                  <a:lnTo>
                    <a:pt x="7053" y="4057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1877264" y="2566729"/>
              <a:ext cx="255685" cy="148461"/>
            </a:xfrm>
            <a:custGeom>
              <a:rect b="b" l="l" r="r" t="t"/>
              <a:pathLst>
                <a:path extrusionOk="0" h="9555" w="16456">
                  <a:moveTo>
                    <a:pt x="9403" y="0"/>
                  </a:moveTo>
                  <a:lnTo>
                    <a:pt x="1" y="5498"/>
                  </a:lnTo>
                  <a:lnTo>
                    <a:pt x="7015" y="9554"/>
                  </a:lnTo>
                  <a:cubicBezTo>
                    <a:pt x="7280" y="8986"/>
                    <a:pt x="7773" y="8455"/>
                    <a:pt x="8569" y="8000"/>
                  </a:cubicBezTo>
                  <a:lnTo>
                    <a:pt x="13764" y="4967"/>
                  </a:lnTo>
                  <a:cubicBezTo>
                    <a:pt x="14522" y="4512"/>
                    <a:pt x="15470" y="4209"/>
                    <a:pt x="16455" y="4095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1979175" y="2628568"/>
              <a:ext cx="336387" cy="186916"/>
            </a:xfrm>
            <a:custGeom>
              <a:rect b="b" l="l" r="r" t="t"/>
              <a:pathLst>
                <a:path extrusionOk="0" h="12030" w="21650">
                  <a:moveTo>
                    <a:pt x="11382" y="0"/>
                  </a:moveTo>
                  <a:cubicBezTo>
                    <a:pt x="10883" y="0"/>
                    <a:pt x="10384" y="38"/>
                    <a:pt x="9896" y="115"/>
                  </a:cubicBezTo>
                  <a:cubicBezTo>
                    <a:pt x="8911" y="229"/>
                    <a:pt x="7963" y="532"/>
                    <a:pt x="7205" y="987"/>
                  </a:cubicBezTo>
                  <a:lnTo>
                    <a:pt x="2010" y="4020"/>
                  </a:lnTo>
                  <a:cubicBezTo>
                    <a:pt x="1214" y="4475"/>
                    <a:pt x="721" y="5006"/>
                    <a:pt x="494" y="5574"/>
                  </a:cubicBezTo>
                  <a:cubicBezTo>
                    <a:pt x="1" y="6712"/>
                    <a:pt x="532" y="7925"/>
                    <a:pt x="2048" y="8797"/>
                  </a:cubicBezTo>
                  <a:lnTo>
                    <a:pt x="5915" y="11034"/>
                  </a:lnTo>
                  <a:cubicBezTo>
                    <a:pt x="7053" y="11697"/>
                    <a:pt x="8550" y="12029"/>
                    <a:pt x="10048" y="12029"/>
                  </a:cubicBezTo>
                  <a:cubicBezTo>
                    <a:pt x="11546" y="12029"/>
                    <a:pt x="13043" y="11697"/>
                    <a:pt x="14181" y="11034"/>
                  </a:cubicBezTo>
                  <a:lnTo>
                    <a:pt x="19375" y="8039"/>
                  </a:lnTo>
                  <a:cubicBezTo>
                    <a:pt x="21650" y="6712"/>
                    <a:pt x="21612" y="4551"/>
                    <a:pt x="19337" y="3224"/>
                  </a:cubicBezTo>
                  <a:lnTo>
                    <a:pt x="15470" y="987"/>
                  </a:lnTo>
                  <a:cubicBezTo>
                    <a:pt x="14335" y="335"/>
                    <a:pt x="12862" y="0"/>
                    <a:pt x="113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1983898" y="2716355"/>
              <a:ext cx="322838" cy="180266"/>
            </a:xfrm>
            <a:custGeom>
              <a:rect b="b" l="l" r="r" t="t"/>
              <a:pathLst>
                <a:path extrusionOk="0" h="11602" w="20778">
                  <a:moveTo>
                    <a:pt x="19071" y="2389"/>
                  </a:moveTo>
                  <a:lnTo>
                    <a:pt x="13877" y="5384"/>
                  </a:lnTo>
                  <a:cubicBezTo>
                    <a:pt x="11602" y="6711"/>
                    <a:pt x="7886" y="6711"/>
                    <a:pt x="5611" y="5384"/>
                  </a:cubicBezTo>
                  <a:lnTo>
                    <a:pt x="1744" y="3147"/>
                  </a:lnTo>
                  <a:cubicBezTo>
                    <a:pt x="569" y="2465"/>
                    <a:pt x="0" y="1593"/>
                    <a:pt x="0" y="721"/>
                  </a:cubicBezTo>
                  <a:lnTo>
                    <a:pt x="0" y="5611"/>
                  </a:lnTo>
                  <a:cubicBezTo>
                    <a:pt x="0" y="6484"/>
                    <a:pt x="569" y="7356"/>
                    <a:pt x="1706" y="8038"/>
                  </a:cubicBezTo>
                  <a:lnTo>
                    <a:pt x="5611" y="10275"/>
                  </a:lnTo>
                  <a:cubicBezTo>
                    <a:pt x="7886" y="11602"/>
                    <a:pt x="11602" y="11602"/>
                    <a:pt x="13877" y="10275"/>
                  </a:cubicBezTo>
                  <a:lnTo>
                    <a:pt x="19033" y="7242"/>
                  </a:lnTo>
                  <a:cubicBezTo>
                    <a:pt x="20170" y="6597"/>
                    <a:pt x="20739" y="5725"/>
                    <a:pt x="20739" y="4891"/>
                  </a:cubicBezTo>
                  <a:lnTo>
                    <a:pt x="20777" y="0"/>
                  </a:lnTo>
                  <a:cubicBezTo>
                    <a:pt x="20777" y="872"/>
                    <a:pt x="20208" y="1706"/>
                    <a:pt x="19071" y="2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2021002" y="2706924"/>
              <a:ext cx="239775" cy="78666"/>
            </a:xfrm>
            <a:custGeom>
              <a:rect b="b" l="l" r="r" t="t"/>
              <a:pathLst>
                <a:path extrusionOk="0" h="5063" w="15432">
                  <a:moveTo>
                    <a:pt x="1" y="1"/>
                  </a:moveTo>
                  <a:lnTo>
                    <a:pt x="1" y="569"/>
                  </a:lnTo>
                  <a:cubicBezTo>
                    <a:pt x="1" y="1745"/>
                    <a:pt x="797" y="2882"/>
                    <a:pt x="2314" y="3754"/>
                  </a:cubicBezTo>
                  <a:cubicBezTo>
                    <a:pt x="3811" y="4626"/>
                    <a:pt x="5783" y="5062"/>
                    <a:pt x="7754" y="5062"/>
                  </a:cubicBezTo>
                  <a:cubicBezTo>
                    <a:pt x="9726" y="5062"/>
                    <a:pt x="11697" y="4626"/>
                    <a:pt x="13195" y="3754"/>
                  </a:cubicBezTo>
                  <a:cubicBezTo>
                    <a:pt x="14673" y="2882"/>
                    <a:pt x="15432" y="1745"/>
                    <a:pt x="15432" y="607"/>
                  </a:cubicBezTo>
                  <a:lnTo>
                    <a:pt x="15432" y="76"/>
                  </a:lnTo>
                  <a:cubicBezTo>
                    <a:pt x="15432" y="1176"/>
                    <a:pt x="14673" y="2313"/>
                    <a:pt x="13195" y="3185"/>
                  </a:cubicBezTo>
                  <a:cubicBezTo>
                    <a:pt x="11697" y="4057"/>
                    <a:pt x="9726" y="4493"/>
                    <a:pt x="7754" y="4493"/>
                  </a:cubicBezTo>
                  <a:cubicBezTo>
                    <a:pt x="5783" y="4493"/>
                    <a:pt x="3811" y="4057"/>
                    <a:pt x="2314" y="3185"/>
                  </a:cubicBezTo>
                  <a:cubicBezTo>
                    <a:pt x="759" y="2313"/>
                    <a:pt x="1" y="117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2021002" y="2637999"/>
              <a:ext cx="239775" cy="138455"/>
            </a:xfrm>
            <a:custGeom>
              <a:rect b="b" l="l" r="r" t="t"/>
              <a:pathLst>
                <a:path extrusionOk="0" h="8911" w="15432">
                  <a:moveTo>
                    <a:pt x="7735" y="1"/>
                  </a:moveTo>
                  <a:cubicBezTo>
                    <a:pt x="3489" y="1"/>
                    <a:pt x="39" y="1972"/>
                    <a:pt x="1" y="4437"/>
                  </a:cubicBezTo>
                  <a:cubicBezTo>
                    <a:pt x="1" y="6901"/>
                    <a:pt x="3451" y="8910"/>
                    <a:pt x="7697" y="8910"/>
                  </a:cubicBezTo>
                  <a:cubicBezTo>
                    <a:pt x="7737" y="8911"/>
                    <a:pt x="7776" y="8911"/>
                    <a:pt x="7815" y="8911"/>
                  </a:cubicBezTo>
                  <a:cubicBezTo>
                    <a:pt x="12008" y="8911"/>
                    <a:pt x="15432" y="6916"/>
                    <a:pt x="15432" y="4475"/>
                  </a:cubicBezTo>
                  <a:cubicBezTo>
                    <a:pt x="15432" y="2010"/>
                    <a:pt x="11982" y="1"/>
                    <a:pt x="7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2029843" y="2649047"/>
              <a:ext cx="222683" cy="116951"/>
            </a:xfrm>
            <a:custGeom>
              <a:rect b="b" l="l" r="r" t="t"/>
              <a:pathLst>
                <a:path extrusionOk="0" h="7527" w="14332">
                  <a:moveTo>
                    <a:pt x="7147" y="1"/>
                  </a:moveTo>
                  <a:cubicBezTo>
                    <a:pt x="5479" y="1"/>
                    <a:pt x="3811" y="370"/>
                    <a:pt x="2541" y="1110"/>
                  </a:cubicBezTo>
                  <a:cubicBezTo>
                    <a:pt x="1" y="2550"/>
                    <a:pt x="38" y="4939"/>
                    <a:pt x="2579" y="6417"/>
                  </a:cubicBezTo>
                  <a:cubicBezTo>
                    <a:pt x="3849" y="7157"/>
                    <a:pt x="5517" y="7526"/>
                    <a:pt x="7185" y="7526"/>
                  </a:cubicBezTo>
                  <a:cubicBezTo>
                    <a:pt x="8853" y="7526"/>
                    <a:pt x="10522" y="7157"/>
                    <a:pt x="11792" y="6417"/>
                  </a:cubicBezTo>
                  <a:cubicBezTo>
                    <a:pt x="14332" y="4939"/>
                    <a:pt x="14294" y="2550"/>
                    <a:pt x="11754" y="1110"/>
                  </a:cubicBezTo>
                  <a:cubicBezTo>
                    <a:pt x="10484" y="370"/>
                    <a:pt x="8815" y="1"/>
                    <a:pt x="7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2096996" y="2524312"/>
              <a:ext cx="56572" cy="126071"/>
            </a:xfrm>
            <a:custGeom>
              <a:rect b="b" l="l" r="r" t="t"/>
              <a:pathLst>
                <a:path extrusionOk="0" h="8114" w="3641">
                  <a:moveTo>
                    <a:pt x="3640" y="0"/>
                  </a:moveTo>
                  <a:lnTo>
                    <a:pt x="39" y="2086"/>
                  </a:lnTo>
                  <a:lnTo>
                    <a:pt x="1" y="8114"/>
                  </a:lnTo>
                  <a:lnTo>
                    <a:pt x="1" y="8114"/>
                  </a:lnTo>
                  <a:lnTo>
                    <a:pt x="3640" y="5991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rgbClr val="728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2066962" y="2522867"/>
              <a:ext cx="86606" cy="37399"/>
            </a:xfrm>
            <a:custGeom>
              <a:rect b="b" l="l" r="r" t="t"/>
              <a:pathLst>
                <a:path extrusionOk="0" h="2407" w="5574">
                  <a:moveTo>
                    <a:pt x="4852" y="1"/>
                  </a:moveTo>
                  <a:cubicBezTo>
                    <a:pt x="4394" y="1"/>
                    <a:pt x="3981" y="119"/>
                    <a:pt x="3602" y="321"/>
                  </a:cubicBezTo>
                  <a:lnTo>
                    <a:pt x="0" y="2406"/>
                  </a:lnTo>
                  <a:cubicBezTo>
                    <a:pt x="354" y="2204"/>
                    <a:pt x="775" y="2103"/>
                    <a:pt x="1241" y="2103"/>
                  </a:cubicBezTo>
                  <a:cubicBezTo>
                    <a:pt x="1475" y="2103"/>
                    <a:pt x="1719" y="2128"/>
                    <a:pt x="1972" y="2179"/>
                  </a:cubicBezTo>
                  <a:lnTo>
                    <a:pt x="5573" y="93"/>
                  </a:lnTo>
                  <a:cubicBezTo>
                    <a:pt x="5321" y="30"/>
                    <a:pt x="5081" y="1"/>
                    <a:pt x="4852" y="1"/>
                  </a:cubicBezTo>
                  <a:close/>
                </a:path>
              </a:pathLst>
            </a:custGeom>
            <a:solidFill>
              <a:srgbClr val="728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2171218" y="2659799"/>
              <a:ext cx="77190" cy="79536"/>
            </a:xfrm>
            <a:custGeom>
              <a:rect b="b" l="l" r="r" t="t"/>
              <a:pathLst>
                <a:path extrusionOk="0" h="5119" w="4968">
                  <a:moveTo>
                    <a:pt x="3603" y="3034"/>
                  </a:moveTo>
                  <a:lnTo>
                    <a:pt x="1" y="5119"/>
                  </a:lnTo>
                  <a:cubicBezTo>
                    <a:pt x="835" y="4626"/>
                    <a:pt x="1366" y="3602"/>
                    <a:pt x="1366" y="2086"/>
                  </a:cubicBezTo>
                  <a:lnTo>
                    <a:pt x="4968" y="0"/>
                  </a:lnTo>
                  <a:cubicBezTo>
                    <a:pt x="4968" y="1479"/>
                    <a:pt x="4437" y="2541"/>
                    <a:pt x="3603" y="30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2096996" y="2617381"/>
              <a:ext cx="151413" cy="74829"/>
            </a:xfrm>
            <a:custGeom>
              <a:rect b="b" l="l" r="r" t="t"/>
              <a:pathLst>
                <a:path extrusionOk="0" h="4816" w="9745">
                  <a:moveTo>
                    <a:pt x="3640" y="1"/>
                  </a:moveTo>
                  <a:lnTo>
                    <a:pt x="1" y="2124"/>
                  </a:lnTo>
                  <a:lnTo>
                    <a:pt x="6143" y="4816"/>
                  </a:lnTo>
                  <a:lnTo>
                    <a:pt x="9745" y="2730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rgbClr val="728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2045163" y="2555480"/>
              <a:ext cx="147280" cy="188718"/>
            </a:xfrm>
            <a:custGeom>
              <a:rect b="b" l="l" r="r" t="t"/>
              <a:pathLst>
                <a:path extrusionOk="0" h="12146" w="9479">
                  <a:moveTo>
                    <a:pt x="2663" y="0"/>
                  </a:moveTo>
                  <a:cubicBezTo>
                    <a:pt x="1106" y="0"/>
                    <a:pt x="38" y="1223"/>
                    <a:pt x="38" y="3340"/>
                  </a:cubicBezTo>
                  <a:cubicBezTo>
                    <a:pt x="0" y="6335"/>
                    <a:pt x="2123" y="10013"/>
                    <a:pt x="4740" y="11492"/>
                  </a:cubicBezTo>
                  <a:cubicBezTo>
                    <a:pt x="5505" y="11935"/>
                    <a:pt x="6228" y="12145"/>
                    <a:pt x="6869" y="12145"/>
                  </a:cubicBezTo>
                  <a:cubicBezTo>
                    <a:pt x="8416" y="12145"/>
                    <a:pt x="9479" y="10918"/>
                    <a:pt x="9479" y="8800"/>
                  </a:cubicBezTo>
                  <a:lnTo>
                    <a:pt x="3337" y="6108"/>
                  </a:lnTo>
                  <a:lnTo>
                    <a:pt x="3375" y="80"/>
                  </a:lnTo>
                  <a:cubicBezTo>
                    <a:pt x="3128" y="26"/>
                    <a:pt x="2891" y="0"/>
                    <a:pt x="2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2097586" y="2471298"/>
              <a:ext cx="91920" cy="73057"/>
            </a:xfrm>
            <a:custGeom>
              <a:rect b="b" l="l" r="r" t="t"/>
              <a:pathLst>
                <a:path extrusionOk="0" h="4702" w="5916">
                  <a:moveTo>
                    <a:pt x="5915" y="0"/>
                  </a:moveTo>
                  <a:lnTo>
                    <a:pt x="2313" y="2085"/>
                  </a:lnTo>
                  <a:lnTo>
                    <a:pt x="1" y="4701"/>
                  </a:lnTo>
                  <a:lnTo>
                    <a:pt x="1" y="4701"/>
                  </a:lnTo>
                  <a:lnTo>
                    <a:pt x="3602" y="2616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728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2096996" y="2503693"/>
              <a:ext cx="96037" cy="188516"/>
            </a:xfrm>
            <a:custGeom>
              <a:rect b="b" l="l" r="r" t="t"/>
              <a:pathLst>
                <a:path extrusionOk="0" h="12133" w="6181">
                  <a:moveTo>
                    <a:pt x="2351" y="0"/>
                  </a:moveTo>
                  <a:lnTo>
                    <a:pt x="39" y="2616"/>
                  </a:lnTo>
                  <a:lnTo>
                    <a:pt x="39" y="3413"/>
                  </a:lnTo>
                  <a:lnTo>
                    <a:pt x="1" y="9441"/>
                  </a:lnTo>
                  <a:lnTo>
                    <a:pt x="6143" y="12133"/>
                  </a:lnTo>
                  <a:lnTo>
                    <a:pt x="6181" y="3033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2133524" y="2471298"/>
              <a:ext cx="115475" cy="79536"/>
            </a:xfrm>
            <a:custGeom>
              <a:rect b="b" l="l" r="r" t="t"/>
              <a:pathLst>
                <a:path extrusionOk="0" h="5119" w="7432">
                  <a:moveTo>
                    <a:pt x="3602" y="0"/>
                  </a:moveTo>
                  <a:lnTo>
                    <a:pt x="0" y="2085"/>
                  </a:lnTo>
                  <a:lnTo>
                    <a:pt x="3830" y="5118"/>
                  </a:lnTo>
                  <a:lnTo>
                    <a:pt x="7431" y="3033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728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2192427" y="2518423"/>
              <a:ext cx="56572" cy="173787"/>
            </a:xfrm>
            <a:custGeom>
              <a:rect b="b" l="l" r="r" t="t"/>
              <a:pathLst>
                <a:path extrusionOk="0" h="11185" w="3641">
                  <a:moveTo>
                    <a:pt x="3640" y="0"/>
                  </a:moveTo>
                  <a:lnTo>
                    <a:pt x="39" y="2085"/>
                  </a:lnTo>
                  <a:lnTo>
                    <a:pt x="1" y="11185"/>
                  </a:lnTo>
                  <a:lnTo>
                    <a:pt x="3603" y="9099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1943843" y="2022404"/>
              <a:ext cx="77175" cy="99580"/>
            </a:xfrm>
            <a:custGeom>
              <a:rect b="b" l="l" r="r" t="t"/>
              <a:pathLst>
                <a:path extrusionOk="0" h="6409" w="4967">
                  <a:moveTo>
                    <a:pt x="3602" y="1"/>
                  </a:moveTo>
                  <a:lnTo>
                    <a:pt x="0" y="2086"/>
                  </a:lnTo>
                  <a:lnTo>
                    <a:pt x="1365" y="6408"/>
                  </a:lnTo>
                  <a:lnTo>
                    <a:pt x="4967" y="4323"/>
                  </a:lnTo>
                  <a:lnTo>
                    <a:pt x="3602" y="1"/>
                  </a:lnTo>
                  <a:close/>
                </a:path>
              </a:pathLst>
            </a:custGeom>
            <a:solidFill>
              <a:srgbClr val="728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059302" y="2093690"/>
              <a:ext cx="189697" cy="457144"/>
            </a:xfrm>
            <a:custGeom>
              <a:rect b="b" l="l" r="r" t="t"/>
              <a:pathLst>
                <a:path extrusionOk="0" h="29422" w="12209">
                  <a:moveTo>
                    <a:pt x="3640" y="0"/>
                  </a:moveTo>
                  <a:lnTo>
                    <a:pt x="0" y="2086"/>
                  </a:lnTo>
                  <a:lnTo>
                    <a:pt x="8607" y="29421"/>
                  </a:lnTo>
                  <a:lnTo>
                    <a:pt x="12208" y="27336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1943843" y="2022404"/>
              <a:ext cx="151397" cy="38890"/>
            </a:xfrm>
            <a:custGeom>
              <a:rect b="b" l="l" r="r" t="t"/>
              <a:pathLst>
                <a:path extrusionOk="0" h="2503" w="9744">
                  <a:moveTo>
                    <a:pt x="3602" y="1"/>
                  </a:moveTo>
                  <a:lnTo>
                    <a:pt x="0" y="2086"/>
                  </a:lnTo>
                  <a:lnTo>
                    <a:pt x="6142" y="2503"/>
                  </a:lnTo>
                  <a:lnTo>
                    <a:pt x="9744" y="418"/>
                  </a:lnTo>
                  <a:lnTo>
                    <a:pt x="3602" y="1"/>
                  </a:lnTo>
                  <a:close/>
                </a:path>
              </a:pathLst>
            </a:custGeom>
            <a:solidFill>
              <a:srgbClr val="728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039274" y="2028883"/>
              <a:ext cx="76584" cy="97218"/>
            </a:xfrm>
            <a:custGeom>
              <a:rect b="b" l="l" r="r" t="t"/>
              <a:pathLst>
                <a:path extrusionOk="0" h="6257" w="4929">
                  <a:moveTo>
                    <a:pt x="3602" y="1"/>
                  </a:moveTo>
                  <a:lnTo>
                    <a:pt x="0" y="2086"/>
                  </a:lnTo>
                  <a:lnTo>
                    <a:pt x="1289" y="6257"/>
                  </a:lnTo>
                  <a:lnTo>
                    <a:pt x="4929" y="4171"/>
                  </a:lnTo>
                  <a:lnTo>
                    <a:pt x="3602" y="1"/>
                  </a:lnTo>
                  <a:close/>
                </a:path>
              </a:pathLst>
            </a:custGeom>
            <a:solidFill>
              <a:srgbClr val="728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1943843" y="2054799"/>
              <a:ext cx="249190" cy="496035"/>
            </a:xfrm>
            <a:custGeom>
              <a:rect b="b" l="l" r="r" t="t"/>
              <a:pathLst>
                <a:path extrusionOk="0" h="31925" w="16038">
                  <a:moveTo>
                    <a:pt x="0" y="1"/>
                  </a:moveTo>
                  <a:lnTo>
                    <a:pt x="1365" y="4323"/>
                  </a:lnTo>
                  <a:lnTo>
                    <a:pt x="9896" y="31507"/>
                  </a:lnTo>
                  <a:lnTo>
                    <a:pt x="12208" y="28891"/>
                  </a:lnTo>
                  <a:lnTo>
                    <a:pt x="16038" y="31924"/>
                  </a:lnTo>
                  <a:lnTo>
                    <a:pt x="7431" y="4589"/>
                  </a:lnTo>
                  <a:lnTo>
                    <a:pt x="6142" y="4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1929704" y="1988221"/>
              <a:ext cx="131370" cy="137880"/>
            </a:xfrm>
            <a:custGeom>
              <a:rect b="b" l="l" r="r" t="t"/>
              <a:pathLst>
                <a:path extrusionOk="0" h="8874" w="8455">
                  <a:moveTo>
                    <a:pt x="2344" y="0"/>
                  </a:moveTo>
                  <a:cubicBezTo>
                    <a:pt x="952" y="0"/>
                    <a:pt x="0" y="1089"/>
                    <a:pt x="0" y="2997"/>
                  </a:cubicBezTo>
                  <a:cubicBezTo>
                    <a:pt x="0" y="4893"/>
                    <a:pt x="910" y="7016"/>
                    <a:pt x="2275" y="8646"/>
                  </a:cubicBezTo>
                  <a:lnTo>
                    <a:pt x="910" y="4286"/>
                  </a:lnTo>
                  <a:lnTo>
                    <a:pt x="7052" y="4703"/>
                  </a:lnTo>
                  <a:lnTo>
                    <a:pt x="8341" y="8874"/>
                  </a:lnTo>
                  <a:cubicBezTo>
                    <a:pt x="8417" y="8570"/>
                    <a:pt x="8455" y="8229"/>
                    <a:pt x="8455" y="7888"/>
                  </a:cubicBezTo>
                  <a:cubicBezTo>
                    <a:pt x="8455" y="5196"/>
                    <a:pt x="6597" y="1935"/>
                    <a:pt x="4247" y="570"/>
                  </a:cubicBezTo>
                  <a:cubicBezTo>
                    <a:pt x="3562" y="184"/>
                    <a:pt x="2916" y="0"/>
                    <a:pt x="2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1949141" y="1952889"/>
              <a:ext cx="168489" cy="173212"/>
            </a:xfrm>
            <a:custGeom>
              <a:rect b="b" l="l" r="r" t="t"/>
              <a:pathLst>
                <a:path extrusionOk="0" h="11148" w="10844">
                  <a:moveTo>
                    <a:pt x="6597" y="759"/>
                  </a:moveTo>
                  <a:cubicBezTo>
                    <a:pt x="5422" y="77"/>
                    <a:pt x="4360" y="1"/>
                    <a:pt x="3602" y="456"/>
                  </a:cubicBezTo>
                  <a:lnTo>
                    <a:pt x="0" y="2541"/>
                  </a:lnTo>
                  <a:cubicBezTo>
                    <a:pt x="759" y="2124"/>
                    <a:pt x="1820" y="2162"/>
                    <a:pt x="2996" y="2844"/>
                  </a:cubicBezTo>
                  <a:cubicBezTo>
                    <a:pt x="5346" y="4209"/>
                    <a:pt x="7204" y="7470"/>
                    <a:pt x="7204" y="10162"/>
                  </a:cubicBezTo>
                  <a:cubicBezTo>
                    <a:pt x="7204" y="10503"/>
                    <a:pt x="7166" y="10844"/>
                    <a:pt x="7090" y="11148"/>
                  </a:cubicBezTo>
                  <a:lnTo>
                    <a:pt x="10730" y="9062"/>
                  </a:lnTo>
                  <a:cubicBezTo>
                    <a:pt x="10806" y="8759"/>
                    <a:pt x="10806" y="8418"/>
                    <a:pt x="10844" y="8039"/>
                  </a:cubicBezTo>
                  <a:cubicBezTo>
                    <a:pt x="10844" y="5385"/>
                    <a:pt x="8948" y="2086"/>
                    <a:pt x="6597" y="7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2040439" y="2553755"/>
              <a:ext cx="147296" cy="199719"/>
            </a:xfrm>
            <a:custGeom>
              <a:rect b="b" l="l" r="r" t="t"/>
              <a:pathLst>
                <a:path extrusionOk="0" h="12854" w="9480">
                  <a:moveTo>
                    <a:pt x="4740" y="835"/>
                  </a:moveTo>
                  <a:cubicBezTo>
                    <a:pt x="3413" y="77"/>
                    <a:pt x="2238" y="1"/>
                    <a:pt x="1366" y="532"/>
                  </a:cubicBezTo>
                  <a:lnTo>
                    <a:pt x="1" y="1328"/>
                  </a:lnTo>
                  <a:cubicBezTo>
                    <a:pt x="835" y="835"/>
                    <a:pt x="2048" y="873"/>
                    <a:pt x="3337" y="1669"/>
                  </a:cubicBezTo>
                  <a:cubicBezTo>
                    <a:pt x="5953" y="3148"/>
                    <a:pt x="8077" y="6825"/>
                    <a:pt x="8077" y="9821"/>
                  </a:cubicBezTo>
                  <a:cubicBezTo>
                    <a:pt x="8077" y="11299"/>
                    <a:pt x="7546" y="12361"/>
                    <a:pt x="6674" y="12854"/>
                  </a:cubicBezTo>
                  <a:lnTo>
                    <a:pt x="8077" y="12058"/>
                  </a:lnTo>
                  <a:cubicBezTo>
                    <a:pt x="8911" y="11565"/>
                    <a:pt x="9442" y="10503"/>
                    <a:pt x="9442" y="9025"/>
                  </a:cubicBezTo>
                  <a:cubicBezTo>
                    <a:pt x="9479" y="5991"/>
                    <a:pt x="7356" y="2352"/>
                    <a:pt x="4740" y="8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2018656" y="2569526"/>
              <a:ext cx="147280" cy="188812"/>
            </a:xfrm>
            <a:custGeom>
              <a:rect b="b" l="l" r="r" t="t"/>
              <a:pathLst>
                <a:path extrusionOk="0" h="12152" w="9479">
                  <a:moveTo>
                    <a:pt x="2634" y="0"/>
                  </a:moveTo>
                  <a:cubicBezTo>
                    <a:pt x="1097" y="0"/>
                    <a:pt x="27" y="1227"/>
                    <a:pt x="0" y="3346"/>
                  </a:cubicBezTo>
                  <a:cubicBezTo>
                    <a:pt x="0" y="6341"/>
                    <a:pt x="2123" y="9981"/>
                    <a:pt x="4739" y="11498"/>
                  </a:cubicBezTo>
                  <a:cubicBezTo>
                    <a:pt x="5494" y="11941"/>
                    <a:pt x="6209" y="12151"/>
                    <a:pt x="6845" y="12151"/>
                  </a:cubicBezTo>
                  <a:cubicBezTo>
                    <a:pt x="8382" y="12151"/>
                    <a:pt x="9452" y="10924"/>
                    <a:pt x="9479" y="8806"/>
                  </a:cubicBezTo>
                  <a:cubicBezTo>
                    <a:pt x="9479" y="5810"/>
                    <a:pt x="7355" y="2133"/>
                    <a:pt x="4739" y="654"/>
                  </a:cubicBezTo>
                  <a:cubicBezTo>
                    <a:pt x="3985" y="210"/>
                    <a:pt x="3269" y="0"/>
                    <a:pt x="2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2710245" y="2378803"/>
              <a:ext cx="97203" cy="71302"/>
            </a:xfrm>
            <a:custGeom>
              <a:rect b="b" l="l" r="r" t="t"/>
              <a:pathLst>
                <a:path extrusionOk="0" h="4589" w="6256">
                  <a:moveTo>
                    <a:pt x="6256" y="1"/>
                  </a:moveTo>
                  <a:lnTo>
                    <a:pt x="1479" y="2844"/>
                  </a:lnTo>
                  <a:lnTo>
                    <a:pt x="0" y="4588"/>
                  </a:lnTo>
                  <a:lnTo>
                    <a:pt x="4815" y="1745"/>
                  </a:lnTo>
                  <a:lnTo>
                    <a:pt x="6256" y="1"/>
                  </a:lnTo>
                  <a:close/>
                </a:path>
              </a:pathLst>
            </a:custGeom>
            <a:solidFill>
              <a:srgbClr val="454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2710245" y="2397059"/>
              <a:ext cx="23570" cy="53045"/>
            </a:xfrm>
            <a:custGeom>
              <a:rect b="b" l="l" r="r" t="t"/>
              <a:pathLst>
                <a:path extrusionOk="0" h="3414" w="1517">
                  <a:moveTo>
                    <a:pt x="1517" y="1"/>
                  </a:moveTo>
                  <a:lnTo>
                    <a:pt x="76" y="1783"/>
                  </a:lnTo>
                  <a:lnTo>
                    <a:pt x="0" y="3413"/>
                  </a:lnTo>
                  <a:lnTo>
                    <a:pt x="1479" y="16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733210" y="2369962"/>
              <a:ext cx="74238" cy="53045"/>
            </a:xfrm>
            <a:custGeom>
              <a:rect b="b" l="l" r="r" t="t"/>
              <a:pathLst>
                <a:path extrusionOk="0" h="3414" w="4778">
                  <a:moveTo>
                    <a:pt x="3034" y="1"/>
                  </a:moveTo>
                  <a:lnTo>
                    <a:pt x="39" y="1745"/>
                  </a:lnTo>
                  <a:lnTo>
                    <a:pt x="1" y="3413"/>
                  </a:lnTo>
                  <a:lnTo>
                    <a:pt x="1" y="3413"/>
                  </a:lnTo>
                  <a:lnTo>
                    <a:pt x="4778" y="570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737343" y="2414151"/>
              <a:ext cx="97203" cy="71876"/>
            </a:xfrm>
            <a:custGeom>
              <a:rect b="b" l="l" r="r" t="t"/>
              <a:pathLst>
                <a:path extrusionOk="0" h="4626" w="6256">
                  <a:moveTo>
                    <a:pt x="6256" y="0"/>
                  </a:moveTo>
                  <a:lnTo>
                    <a:pt x="1441" y="2844"/>
                  </a:lnTo>
                  <a:lnTo>
                    <a:pt x="0" y="4626"/>
                  </a:lnTo>
                  <a:lnTo>
                    <a:pt x="0" y="4626"/>
                  </a:lnTo>
                  <a:lnTo>
                    <a:pt x="4815" y="1744"/>
                  </a:lnTo>
                  <a:lnTo>
                    <a:pt x="6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2710245" y="2422992"/>
              <a:ext cx="49487" cy="63036"/>
            </a:xfrm>
            <a:custGeom>
              <a:rect b="b" l="l" r="r" t="t"/>
              <a:pathLst>
                <a:path extrusionOk="0" h="4057" w="3185">
                  <a:moveTo>
                    <a:pt x="1479" y="0"/>
                  </a:moveTo>
                  <a:lnTo>
                    <a:pt x="0" y="1744"/>
                  </a:lnTo>
                  <a:lnTo>
                    <a:pt x="1744" y="4057"/>
                  </a:lnTo>
                  <a:lnTo>
                    <a:pt x="3185" y="2275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2733210" y="2378803"/>
              <a:ext cx="101336" cy="79536"/>
            </a:xfrm>
            <a:custGeom>
              <a:rect b="b" l="l" r="r" t="t"/>
              <a:pathLst>
                <a:path extrusionOk="0" h="5119" w="6522">
                  <a:moveTo>
                    <a:pt x="4778" y="1"/>
                  </a:moveTo>
                  <a:lnTo>
                    <a:pt x="1" y="2844"/>
                  </a:lnTo>
                  <a:lnTo>
                    <a:pt x="1707" y="5119"/>
                  </a:lnTo>
                  <a:lnTo>
                    <a:pt x="6522" y="2275"/>
                  </a:lnTo>
                  <a:lnTo>
                    <a:pt x="47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2891086" y="2456568"/>
              <a:ext cx="11793" cy="19453"/>
            </a:xfrm>
            <a:custGeom>
              <a:rect b="b" l="l" r="r" t="t"/>
              <a:pathLst>
                <a:path extrusionOk="0" h="1252" w="759">
                  <a:moveTo>
                    <a:pt x="759" y="0"/>
                  </a:moveTo>
                  <a:lnTo>
                    <a:pt x="38" y="834"/>
                  </a:lnTo>
                  <a:lnTo>
                    <a:pt x="1" y="1251"/>
                  </a:lnTo>
                  <a:lnTo>
                    <a:pt x="759" y="41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rgbClr val="6C70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2888134" y="2462457"/>
              <a:ext cx="14745" cy="13564"/>
            </a:xfrm>
            <a:custGeom>
              <a:rect b="b" l="l" r="r" t="t"/>
              <a:pathLst>
                <a:path extrusionOk="0" h="873" w="949">
                  <a:moveTo>
                    <a:pt x="721" y="0"/>
                  </a:moveTo>
                  <a:lnTo>
                    <a:pt x="1" y="834"/>
                  </a:lnTo>
                  <a:lnTo>
                    <a:pt x="191" y="872"/>
                  </a:lnTo>
                  <a:lnTo>
                    <a:pt x="949" y="38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5A5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2888134" y="2462457"/>
              <a:ext cx="25357" cy="30640"/>
            </a:xfrm>
            <a:custGeom>
              <a:rect b="b" l="l" r="r" t="t"/>
              <a:pathLst>
                <a:path extrusionOk="0" h="1972" w="1632">
                  <a:moveTo>
                    <a:pt x="721" y="0"/>
                  </a:moveTo>
                  <a:lnTo>
                    <a:pt x="1" y="834"/>
                  </a:lnTo>
                  <a:lnTo>
                    <a:pt x="911" y="1972"/>
                  </a:lnTo>
                  <a:lnTo>
                    <a:pt x="1631" y="1138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2902273" y="2477186"/>
              <a:ext cx="16516" cy="15910"/>
            </a:xfrm>
            <a:custGeom>
              <a:rect b="b" l="l" r="r" t="t"/>
              <a:pathLst>
                <a:path extrusionOk="0" h="1024" w="1063">
                  <a:moveTo>
                    <a:pt x="1063" y="0"/>
                  </a:moveTo>
                  <a:lnTo>
                    <a:pt x="721" y="190"/>
                  </a:lnTo>
                  <a:lnTo>
                    <a:pt x="1" y="1024"/>
                  </a:lnTo>
                  <a:lnTo>
                    <a:pt x="342" y="834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rgbClr val="5A5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2899337" y="2456568"/>
              <a:ext cx="19453" cy="23570"/>
            </a:xfrm>
            <a:custGeom>
              <a:rect b="b" l="l" r="r" t="t"/>
              <a:pathLst>
                <a:path extrusionOk="0" h="1517" w="1252">
                  <a:moveTo>
                    <a:pt x="228" y="0"/>
                  </a:moveTo>
                  <a:lnTo>
                    <a:pt x="228" y="417"/>
                  </a:lnTo>
                  <a:lnTo>
                    <a:pt x="0" y="379"/>
                  </a:lnTo>
                  <a:lnTo>
                    <a:pt x="910" y="1517"/>
                  </a:lnTo>
                  <a:lnTo>
                    <a:pt x="1252" y="1327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2797426" y="2437131"/>
              <a:ext cx="101926" cy="38300"/>
            </a:xfrm>
            <a:custGeom>
              <a:rect b="b" l="l" r="r" t="t"/>
              <a:pathLst>
                <a:path extrusionOk="0" h="2465" w="6560">
                  <a:moveTo>
                    <a:pt x="721" y="0"/>
                  </a:moveTo>
                  <a:lnTo>
                    <a:pt x="0" y="834"/>
                  </a:lnTo>
                  <a:lnTo>
                    <a:pt x="5839" y="2464"/>
                  </a:lnTo>
                  <a:lnTo>
                    <a:pt x="6559" y="163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2808613" y="2432407"/>
              <a:ext cx="94266" cy="30655"/>
            </a:xfrm>
            <a:custGeom>
              <a:rect b="b" l="l" r="r" t="t"/>
              <a:pathLst>
                <a:path extrusionOk="0" h="1973" w="6067">
                  <a:moveTo>
                    <a:pt x="494" y="1"/>
                  </a:moveTo>
                  <a:lnTo>
                    <a:pt x="1" y="304"/>
                  </a:lnTo>
                  <a:lnTo>
                    <a:pt x="5839" y="1934"/>
                  </a:lnTo>
                  <a:lnTo>
                    <a:pt x="6067" y="1972"/>
                  </a:lnTo>
                  <a:lnTo>
                    <a:pt x="6067" y="1555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2939392" y="2523131"/>
              <a:ext cx="20634" cy="18863"/>
            </a:xfrm>
            <a:custGeom>
              <a:rect b="b" l="l" r="r" t="t"/>
              <a:pathLst>
                <a:path extrusionOk="0" h="1214" w="1328">
                  <a:moveTo>
                    <a:pt x="1327" y="0"/>
                  </a:moveTo>
                  <a:lnTo>
                    <a:pt x="721" y="380"/>
                  </a:lnTo>
                  <a:lnTo>
                    <a:pt x="1" y="1214"/>
                  </a:lnTo>
                  <a:lnTo>
                    <a:pt x="607" y="835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40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2902273" y="2480123"/>
              <a:ext cx="48322" cy="61870"/>
            </a:xfrm>
            <a:custGeom>
              <a:rect b="b" l="l" r="r" t="t"/>
              <a:pathLst>
                <a:path extrusionOk="0" h="3982" w="3110">
                  <a:moveTo>
                    <a:pt x="721" y="1"/>
                  </a:moveTo>
                  <a:lnTo>
                    <a:pt x="1" y="835"/>
                  </a:lnTo>
                  <a:lnTo>
                    <a:pt x="2390" y="3982"/>
                  </a:lnTo>
                  <a:lnTo>
                    <a:pt x="3110" y="3148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3B4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2913476" y="2474234"/>
              <a:ext cx="46550" cy="54801"/>
            </a:xfrm>
            <a:custGeom>
              <a:rect b="b" l="l" r="r" t="t"/>
              <a:pathLst>
                <a:path extrusionOk="0" h="3527" w="2996">
                  <a:moveTo>
                    <a:pt x="607" y="1"/>
                  </a:moveTo>
                  <a:lnTo>
                    <a:pt x="0" y="380"/>
                  </a:lnTo>
                  <a:lnTo>
                    <a:pt x="2389" y="3527"/>
                  </a:lnTo>
                  <a:lnTo>
                    <a:pt x="2995" y="3147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2882245" y="2530200"/>
              <a:ext cx="116065" cy="202656"/>
            </a:xfrm>
            <a:custGeom>
              <a:rect b="b" l="l" r="r" t="t"/>
              <a:pathLst>
                <a:path extrusionOk="0" h="13043" w="7470">
                  <a:moveTo>
                    <a:pt x="7470" y="0"/>
                  </a:moveTo>
                  <a:lnTo>
                    <a:pt x="1" y="4323"/>
                  </a:lnTo>
                  <a:lnTo>
                    <a:pt x="1" y="13043"/>
                  </a:lnTo>
                  <a:lnTo>
                    <a:pt x="7470" y="8721"/>
                  </a:lnTo>
                  <a:lnTo>
                    <a:pt x="74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2766196" y="2530200"/>
              <a:ext cx="116065" cy="202656"/>
            </a:xfrm>
            <a:custGeom>
              <a:rect b="b" l="l" r="r" t="t"/>
              <a:pathLst>
                <a:path extrusionOk="0" h="13043" w="7470">
                  <a:moveTo>
                    <a:pt x="1" y="0"/>
                  </a:moveTo>
                  <a:lnTo>
                    <a:pt x="1" y="8759"/>
                  </a:lnTo>
                  <a:lnTo>
                    <a:pt x="7470" y="13043"/>
                  </a:lnTo>
                  <a:lnTo>
                    <a:pt x="7470" y="43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2766196" y="2463047"/>
              <a:ext cx="232115" cy="134322"/>
            </a:xfrm>
            <a:custGeom>
              <a:rect b="b" l="l" r="r" t="t"/>
              <a:pathLst>
                <a:path extrusionOk="0" h="8645" w="14939">
                  <a:moveTo>
                    <a:pt x="7508" y="0"/>
                  </a:moveTo>
                  <a:lnTo>
                    <a:pt x="1" y="4322"/>
                  </a:lnTo>
                  <a:lnTo>
                    <a:pt x="7470" y="8645"/>
                  </a:lnTo>
                  <a:lnTo>
                    <a:pt x="14939" y="4322"/>
                  </a:lnTo>
                  <a:lnTo>
                    <a:pt x="75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2812746" y="2557298"/>
              <a:ext cx="22980" cy="80127"/>
            </a:xfrm>
            <a:custGeom>
              <a:rect b="b" l="l" r="r" t="t"/>
              <a:pathLst>
                <a:path extrusionOk="0" h="5157" w="1479">
                  <a:moveTo>
                    <a:pt x="0" y="0"/>
                  </a:moveTo>
                  <a:lnTo>
                    <a:pt x="0" y="4323"/>
                  </a:lnTo>
                  <a:lnTo>
                    <a:pt x="1479" y="5157"/>
                  </a:lnTo>
                  <a:lnTo>
                    <a:pt x="1479" y="8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2812746" y="2490145"/>
              <a:ext cx="139620" cy="80127"/>
            </a:xfrm>
            <a:custGeom>
              <a:rect b="b" l="l" r="r" t="t"/>
              <a:pathLst>
                <a:path extrusionOk="0" h="5157" w="8986">
                  <a:moveTo>
                    <a:pt x="7507" y="0"/>
                  </a:moveTo>
                  <a:lnTo>
                    <a:pt x="0" y="4322"/>
                  </a:lnTo>
                  <a:lnTo>
                    <a:pt x="1479" y="5157"/>
                  </a:lnTo>
                  <a:lnTo>
                    <a:pt x="8986" y="834"/>
                  </a:lnTo>
                  <a:lnTo>
                    <a:pt x="7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2753238" y="2541387"/>
              <a:ext cx="12974" cy="15336"/>
            </a:xfrm>
            <a:custGeom>
              <a:rect b="b" l="l" r="r" t="t"/>
              <a:pathLst>
                <a:path extrusionOk="0" h="987" w="835">
                  <a:moveTo>
                    <a:pt x="721" y="1"/>
                  </a:moveTo>
                  <a:lnTo>
                    <a:pt x="1" y="835"/>
                  </a:lnTo>
                  <a:lnTo>
                    <a:pt x="114" y="987"/>
                  </a:lnTo>
                  <a:lnTo>
                    <a:pt x="835" y="152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5B5F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2747939" y="2541387"/>
              <a:ext cx="16516" cy="16516"/>
            </a:xfrm>
            <a:custGeom>
              <a:rect b="b" l="l" r="r" t="t"/>
              <a:pathLst>
                <a:path extrusionOk="0" h="1063" w="1063">
                  <a:moveTo>
                    <a:pt x="1062" y="1"/>
                  </a:moveTo>
                  <a:lnTo>
                    <a:pt x="721" y="228"/>
                  </a:lnTo>
                  <a:lnTo>
                    <a:pt x="0" y="1062"/>
                  </a:lnTo>
                  <a:lnTo>
                    <a:pt x="0" y="1062"/>
                  </a:lnTo>
                  <a:lnTo>
                    <a:pt x="342" y="835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5A5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2747939" y="2463638"/>
              <a:ext cx="17682" cy="94266"/>
            </a:xfrm>
            <a:custGeom>
              <a:rect b="b" l="l" r="r" t="t"/>
              <a:pathLst>
                <a:path extrusionOk="0" h="6067" w="1138">
                  <a:moveTo>
                    <a:pt x="1138" y="0"/>
                  </a:moveTo>
                  <a:lnTo>
                    <a:pt x="418" y="834"/>
                  </a:lnTo>
                  <a:lnTo>
                    <a:pt x="0" y="6066"/>
                  </a:lnTo>
                  <a:lnTo>
                    <a:pt x="721" y="5232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2759126" y="2458914"/>
              <a:ext cx="14155" cy="86031"/>
            </a:xfrm>
            <a:custGeom>
              <a:rect b="b" l="l" r="r" t="t"/>
              <a:pathLst>
                <a:path extrusionOk="0" h="5537" w="911">
                  <a:moveTo>
                    <a:pt x="911" y="1"/>
                  </a:moveTo>
                  <a:lnTo>
                    <a:pt x="418" y="304"/>
                  </a:lnTo>
                  <a:lnTo>
                    <a:pt x="1" y="5536"/>
                  </a:lnTo>
                  <a:lnTo>
                    <a:pt x="1" y="5536"/>
                  </a:lnTo>
                  <a:lnTo>
                    <a:pt x="342" y="5309"/>
                  </a:lnTo>
                  <a:lnTo>
                    <a:pt x="456" y="5460"/>
                  </a:lnTo>
                  <a:lnTo>
                    <a:pt x="9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2763259" y="2562006"/>
              <a:ext cx="17091" cy="16516"/>
            </a:xfrm>
            <a:custGeom>
              <a:rect b="b" l="l" r="r" t="t"/>
              <a:pathLst>
                <a:path extrusionOk="0" h="1063" w="1100">
                  <a:moveTo>
                    <a:pt x="1100" y="1"/>
                  </a:moveTo>
                  <a:lnTo>
                    <a:pt x="721" y="228"/>
                  </a:lnTo>
                  <a:lnTo>
                    <a:pt x="0" y="1062"/>
                  </a:lnTo>
                  <a:lnTo>
                    <a:pt x="379" y="835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rgbClr val="5A5E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2747939" y="2544930"/>
              <a:ext cx="26523" cy="33592"/>
            </a:xfrm>
            <a:custGeom>
              <a:rect b="b" l="l" r="r" t="t"/>
              <a:pathLst>
                <a:path extrusionOk="0" h="2162" w="1707">
                  <a:moveTo>
                    <a:pt x="721" y="0"/>
                  </a:moveTo>
                  <a:lnTo>
                    <a:pt x="0" y="834"/>
                  </a:lnTo>
                  <a:lnTo>
                    <a:pt x="986" y="2161"/>
                  </a:lnTo>
                  <a:lnTo>
                    <a:pt x="1707" y="1327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2759126" y="2541387"/>
              <a:ext cx="21224" cy="24176"/>
            </a:xfrm>
            <a:custGeom>
              <a:rect b="b" l="l" r="r" t="t"/>
              <a:pathLst>
                <a:path extrusionOk="0" h="1556" w="1366">
                  <a:moveTo>
                    <a:pt x="342" y="1"/>
                  </a:moveTo>
                  <a:lnTo>
                    <a:pt x="1" y="228"/>
                  </a:lnTo>
                  <a:lnTo>
                    <a:pt x="987" y="1555"/>
                  </a:lnTo>
                  <a:lnTo>
                    <a:pt x="1366" y="1328"/>
                  </a:lnTo>
                  <a:lnTo>
                    <a:pt x="456" y="152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2796245" y="2610312"/>
              <a:ext cx="21224" cy="18863"/>
            </a:xfrm>
            <a:custGeom>
              <a:rect b="b" l="l" r="r" t="t"/>
              <a:pathLst>
                <a:path extrusionOk="0" h="1214" w="1366">
                  <a:moveTo>
                    <a:pt x="1365" y="1"/>
                  </a:moveTo>
                  <a:lnTo>
                    <a:pt x="721" y="380"/>
                  </a:lnTo>
                  <a:lnTo>
                    <a:pt x="0" y="1214"/>
                  </a:lnTo>
                  <a:lnTo>
                    <a:pt x="0" y="1214"/>
                  </a:lnTo>
                  <a:lnTo>
                    <a:pt x="645" y="8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40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2759126" y="2567894"/>
              <a:ext cx="48322" cy="61280"/>
            </a:xfrm>
            <a:custGeom>
              <a:rect b="b" l="l" r="r" t="t"/>
              <a:pathLst>
                <a:path extrusionOk="0" h="3944" w="3110">
                  <a:moveTo>
                    <a:pt x="721" y="1"/>
                  </a:moveTo>
                  <a:lnTo>
                    <a:pt x="1" y="835"/>
                  </a:lnTo>
                  <a:lnTo>
                    <a:pt x="2389" y="3944"/>
                  </a:lnTo>
                  <a:lnTo>
                    <a:pt x="3110" y="3110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2770329" y="2562006"/>
              <a:ext cx="47141" cy="54210"/>
            </a:xfrm>
            <a:custGeom>
              <a:rect b="b" l="l" r="r" t="t"/>
              <a:pathLst>
                <a:path extrusionOk="0" h="3489" w="3034">
                  <a:moveTo>
                    <a:pt x="645" y="1"/>
                  </a:moveTo>
                  <a:lnTo>
                    <a:pt x="266" y="228"/>
                  </a:lnTo>
                  <a:lnTo>
                    <a:pt x="0" y="380"/>
                  </a:lnTo>
                  <a:lnTo>
                    <a:pt x="2389" y="3489"/>
                  </a:lnTo>
                  <a:lnTo>
                    <a:pt x="3033" y="3110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2048690" y="2607515"/>
              <a:ext cx="87787" cy="112616"/>
            </a:xfrm>
            <a:custGeom>
              <a:rect b="b" l="l" r="r" t="t"/>
              <a:pathLst>
                <a:path extrusionOk="0" h="7248" w="5650">
                  <a:moveTo>
                    <a:pt x="1563" y="0"/>
                  </a:moveTo>
                  <a:cubicBezTo>
                    <a:pt x="636" y="0"/>
                    <a:pt x="1" y="731"/>
                    <a:pt x="1" y="2001"/>
                  </a:cubicBezTo>
                  <a:cubicBezTo>
                    <a:pt x="1" y="3783"/>
                    <a:pt x="1252" y="5944"/>
                    <a:pt x="2806" y="6854"/>
                  </a:cubicBezTo>
                  <a:cubicBezTo>
                    <a:pt x="3264" y="7121"/>
                    <a:pt x="3695" y="7248"/>
                    <a:pt x="4075" y="7248"/>
                  </a:cubicBezTo>
                  <a:cubicBezTo>
                    <a:pt x="4989" y="7248"/>
                    <a:pt x="5612" y="6519"/>
                    <a:pt x="5612" y="5261"/>
                  </a:cubicBezTo>
                  <a:cubicBezTo>
                    <a:pt x="5650" y="3479"/>
                    <a:pt x="4361" y="1280"/>
                    <a:pt x="2806" y="370"/>
                  </a:cubicBezTo>
                  <a:cubicBezTo>
                    <a:pt x="2359" y="120"/>
                    <a:pt x="1937" y="0"/>
                    <a:pt x="15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2057531" y="2619603"/>
              <a:ext cx="69530" cy="88657"/>
            </a:xfrm>
            <a:custGeom>
              <a:rect b="b" l="l" r="r" t="t"/>
              <a:pathLst>
                <a:path extrusionOk="0" h="5706" w="4475">
                  <a:moveTo>
                    <a:pt x="1243" y="0"/>
                  </a:moveTo>
                  <a:cubicBezTo>
                    <a:pt x="529" y="0"/>
                    <a:pt x="38" y="574"/>
                    <a:pt x="38" y="1564"/>
                  </a:cubicBezTo>
                  <a:cubicBezTo>
                    <a:pt x="0" y="2967"/>
                    <a:pt x="1024" y="4673"/>
                    <a:pt x="2237" y="5393"/>
                  </a:cubicBezTo>
                  <a:cubicBezTo>
                    <a:pt x="2595" y="5605"/>
                    <a:pt x="2933" y="5706"/>
                    <a:pt x="3231" y="5706"/>
                  </a:cubicBezTo>
                  <a:cubicBezTo>
                    <a:pt x="3946" y="5706"/>
                    <a:pt x="4436" y="5131"/>
                    <a:pt x="4436" y="4142"/>
                  </a:cubicBezTo>
                  <a:cubicBezTo>
                    <a:pt x="4474" y="2739"/>
                    <a:pt x="3451" y="995"/>
                    <a:pt x="2237" y="313"/>
                  </a:cubicBezTo>
                  <a:cubicBezTo>
                    <a:pt x="1880" y="100"/>
                    <a:pt x="1542" y="0"/>
                    <a:pt x="1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2378582" y="2150790"/>
              <a:ext cx="51849" cy="66547"/>
            </a:xfrm>
            <a:custGeom>
              <a:rect b="b" l="l" r="r" t="t"/>
              <a:pathLst>
                <a:path extrusionOk="0" h="4283" w="3337">
                  <a:moveTo>
                    <a:pt x="921" y="0"/>
                  </a:moveTo>
                  <a:cubicBezTo>
                    <a:pt x="379" y="0"/>
                    <a:pt x="1" y="429"/>
                    <a:pt x="1" y="1178"/>
                  </a:cubicBezTo>
                  <a:cubicBezTo>
                    <a:pt x="1" y="2240"/>
                    <a:pt x="759" y="3529"/>
                    <a:pt x="1669" y="4060"/>
                  </a:cubicBezTo>
                  <a:cubicBezTo>
                    <a:pt x="1930" y="4212"/>
                    <a:pt x="2178" y="4283"/>
                    <a:pt x="2399" y="4283"/>
                  </a:cubicBezTo>
                  <a:cubicBezTo>
                    <a:pt x="2951" y="4283"/>
                    <a:pt x="3337" y="3842"/>
                    <a:pt x="3337" y="3112"/>
                  </a:cubicBezTo>
                  <a:cubicBezTo>
                    <a:pt x="3337" y="2050"/>
                    <a:pt x="2579" y="761"/>
                    <a:pt x="1669" y="230"/>
                  </a:cubicBezTo>
                  <a:cubicBezTo>
                    <a:pt x="1401" y="74"/>
                    <a:pt x="1147" y="0"/>
                    <a:pt x="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2384471" y="2157953"/>
              <a:ext cx="40662" cy="52206"/>
            </a:xfrm>
            <a:custGeom>
              <a:rect b="b" l="l" r="r" t="t"/>
              <a:pathLst>
                <a:path extrusionOk="0" h="3360" w="2617">
                  <a:moveTo>
                    <a:pt x="691" y="0"/>
                  </a:moveTo>
                  <a:cubicBezTo>
                    <a:pt x="278" y="0"/>
                    <a:pt x="1" y="324"/>
                    <a:pt x="1" y="907"/>
                  </a:cubicBezTo>
                  <a:cubicBezTo>
                    <a:pt x="1" y="1741"/>
                    <a:pt x="569" y="2765"/>
                    <a:pt x="1290" y="3182"/>
                  </a:cubicBezTo>
                  <a:cubicBezTo>
                    <a:pt x="1498" y="3302"/>
                    <a:pt x="1694" y="3360"/>
                    <a:pt x="1867" y="3360"/>
                  </a:cubicBezTo>
                  <a:cubicBezTo>
                    <a:pt x="2292" y="3360"/>
                    <a:pt x="2579" y="3016"/>
                    <a:pt x="2579" y="2423"/>
                  </a:cubicBezTo>
                  <a:cubicBezTo>
                    <a:pt x="2617" y="1589"/>
                    <a:pt x="2010" y="603"/>
                    <a:pt x="1290" y="186"/>
                  </a:cubicBezTo>
                  <a:cubicBezTo>
                    <a:pt x="1073" y="61"/>
                    <a:pt x="869" y="0"/>
                    <a:pt x="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1946779" y="2010393"/>
              <a:ext cx="87787" cy="112616"/>
            </a:xfrm>
            <a:custGeom>
              <a:rect b="b" l="l" r="r" t="t"/>
              <a:pathLst>
                <a:path extrusionOk="0" h="7248" w="5650">
                  <a:moveTo>
                    <a:pt x="1575" y="0"/>
                  </a:moveTo>
                  <a:cubicBezTo>
                    <a:pt x="662" y="0"/>
                    <a:pt x="39" y="729"/>
                    <a:pt x="39" y="1987"/>
                  </a:cubicBezTo>
                  <a:cubicBezTo>
                    <a:pt x="1" y="3769"/>
                    <a:pt x="1290" y="5968"/>
                    <a:pt x="2844" y="6878"/>
                  </a:cubicBezTo>
                  <a:cubicBezTo>
                    <a:pt x="3291" y="7129"/>
                    <a:pt x="3713" y="7248"/>
                    <a:pt x="4088" y="7248"/>
                  </a:cubicBezTo>
                  <a:cubicBezTo>
                    <a:pt x="5015" y="7248"/>
                    <a:pt x="5650" y="6517"/>
                    <a:pt x="5650" y="5248"/>
                  </a:cubicBezTo>
                  <a:cubicBezTo>
                    <a:pt x="5650" y="3466"/>
                    <a:pt x="4399" y="1267"/>
                    <a:pt x="2844" y="395"/>
                  </a:cubicBezTo>
                  <a:cubicBezTo>
                    <a:pt x="2387" y="127"/>
                    <a:pt x="1956" y="0"/>
                    <a:pt x="1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1956210" y="2022264"/>
              <a:ext cx="68940" cy="88673"/>
            </a:xfrm>
            <a:custGeom>
              <a:rect b="b" l="l" r="r" t="t"/>
              <a:pathLst>
                <a:path extrusionOk="0" h="5707" w="4437">
                  <a:moveTo>
                    <a:pt x="1235" y="0"/>
                  </a:moveTo>
                  <a:cubicBezTo>
                    <a:pt x="509" y="0"/>
                    <a:pt x="0" y="575"/>
                    <a:pt x="0" y="1564"/>
                  </a:cubicBezTo>
                  <a:cubicBezTo>
                    <a:pt x="0" y="2967"/>
                    <a:pt x="986" y="4673"/>
                    <a:pt x="2237" y="5393"/>
                  </a:cubicBezTo>
                  <a:cubicBezTo>
                    <a:pt x="2595" y="5606"/>
                    <a:pt x="2933" y="5706"/>
                    <a:pt x="3231" y="5706"/>
                  </a:cubicBezTo>
                  <a:cubicBezTo>
                    <a:pt x="3946" y="5706"/>
                    <a:pt x="4436" y="5132"/>
                    <a:pt x="4436" y="4142"/>
                  </a:cubicBezTo>
                  <a:cubicBezTo>
                    <a:pt x="4436" y="2739"/>
                    <a:pt x="3450" y="1033"/>
                    <a:pt x="2237" y="313"/>
                  </a:cubicBezTo>
                  <a:cubicBezTo>
                    <a:pt x="1880" y="101"/>
                    <a:pt x="1538" y="0"/>
                    <a:pt x="1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1" name="Google Shape;891;p35"/>
          <p:cNvSpPr/>
          <p:nvPr/>
        </p:nvSpPr>
        <p:spPr>
          <a:xfrm>
            <a:off x="2494631" y="775317"/>
            <a:ext cx="37119" cy="21224"/>
          </a:xfrm>
          <a:custGeom>
            <a:rect b="b" l="l" r="r" t="t"/>
            <a:pathLst>
              <a:path extrusionOk="0" h="1366" w="2389">
                <a:moveTo>
                  <a:pt x="1024" y="1"/>
                </a:moveTo>
                <a:lnTo>
                  <a:pt x="0" y="607"/>
                </a:lnTo>
                <a:lnTo>
                  <a:pt x="1327" y="1365"/>
                </a:lnTo>
                <a:lnTo>
                  <a:pt x="2389" y="759"/>
                </a:lnTo>
                <a:lnTo>
                  <a:pt x="10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6"/>
          <p:cNvSpPr txBox="1"/>
          <p:nvPr>
            <p:ph type="title"/>
          </p:nvPr>
        </p:nvSpPr>
        <p:spPr>
          <a:xfrm>
            <a:off x="1127825" y="2016943"/>
            <a:ext cx="2776800" cy="5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PROBLEM</a:t>
            </a:r>
            <a:endParaRPr sz="3100"/>
          </a:p>
        </p:txBody>
      </p:sp>
      <p:sp>
        <p:nvSpPr>
          <p:cNvPr id="897" name="Google Shape;897;p36"/>
          <p:cNvSpPr txBox="1"/>
          <p:nvPr>
            <p:ph idx="1" type="subTitle"/>
          </p:nvPr>
        </p:nvSpPr>
        <p:spPr>
          <a:xfrm>
            <a:off x="555125" y="2609150"/>
            <a:ext cx="39222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the rapid growth of hyperlocal services in India, accurately predicting demand for effective inventory management remains a significant challenge that AI could potentially address.</a:t>
            </a:r>
            <a:endParaRPr/>
          </a:p>
        </p:txBody>
      </p:sp>
      <p:sp>
        <p:nvSpPr>
          <p:cNvPr id="898" name="Google Shape;898;p36"/>
          <p:cNvSpPr txBox="1"/>
          <p:nvPr>
            <p:ph idx="2" type="subTitle"/>
          </p:nvPr>
        </p:nvSpPr>
        <p:spPr>
          <a:xfrm>
            <a:off x="4699650" y="2609150"/>
            <a:ext cx="37344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AI-driven demand forecasting models can optimize inventory management for hyperlocal services by analyzing real-time data, seasonal trends, and local preferences to accurately predict demand</a:t>
            </a: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2112575" y="1076042"/>
            <a:ext cx="807300" cy="80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6224100" y="1076042"/>
            <a:ext cx="807300" cy="80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6"/>
          <p:cNvSpPr txBox="1"/>
          <p:nvPr>
            <p:ph idx="3" type="title"/>
          </p:nvPr>
        </p:nvSpPr>
        <p:spPr>
          <a:xfrm>
            <a:off x="5239350" y="2016943"/>
            <a:ext cx="2776800" cy="5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SOLUTION</a:t>
            </a:r>
            <a:endParaRPr sz="3100"/>
          </a:p>
        </p:txBody>
      </p:sp>
      <p:grpSp>
        <p:nvGrpSpPr>
          <p:cNvPr id="902" name="Google Shape;902;p36"/>
          <p:cNvGrpSpPr/>
          <p:nvPr/>
        </p:nvGrpSpPr>
        <p:grpSpPr>
          <a:xfrm>
            <a:off x="6408014" y="1259956"/>
            <a:ext cx="439473" cy="439473"/>
            <a:chOff x="1492675" y="4992125"/>
            <a:chExt cx="481825" cy="481825"/>
          </a:xfrm>
        </p:grpSpPr>
        <p:sp>
          <p:nvSpPr>
            <p:cNvPr id="903" name="Google Shape;903;p36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5" name="Google Shape;905;p36"/>
          <p:cNvGrpSpPr/>
          <p:nvPr/>
        </p:nvGrpSpPr>
        <p:grpSpPr>
          <a:xfrm>
            <a:off x="2296489" y="1259956"/>
            <a:ext cx="439473" cy="439473"/>
            <a:chOff x="2085525" y="4992125"/>
            <a:chExt cx="481825" cy="481825"/>
          </a:xfrm>
        </p:grpSpPr>
        <p:sp>
          <p:nvSpPr>
            <p:cNvPr id="906" name="Google Shape;906;p36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7"/>
          <p:cNvSpPr/>
          <p:nvPr/>
        </p:nvSpPr>
        <p:spPr>
          <a:xfrm flipH="1">
            <a:off x="460325" y="1443525"/>
            <a:ext cx="4525800" cy="233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7"/>
          <p:cNvSpPr/>
          <p:nvPr/>
        </p:nvSpPr>
        <p:spPr>
          <a:xfrm flipH="1">
            <a:off x="460475" y="457125"/>
            <a:ext cx="4525800" cy="9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7"/>
          <p:cNvSpPr txBox="1"/>
          <p:nvPr>
            <p:ph type="title"/>
          </p:nvPr>
        </p:nvSpPr>
        <p:spPr>
          <a:xfrm>
            <a:off x="722375" y="1823915"/>
            <a:ext cx="3849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</a:t>
            </a:r>
            <a:r>
              <a:rPr lang="en">
                <a:solidFill>
                  <a:schemeClr val="lt1"/>
                </a:solidFill>
              </a:rPr>
              <a:t> OVERVIEW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5" name="Google Shape;915;p37"/>
          <p:cNvSpPr txBox="1"/>
          <p:nvPr>
            <p:ph idx="2" type="title"/>
          </p:nvPr>
        </p:nvSpPr>
        <p:spPr>
          <a:xfrm>
            <a:off x="722375" y="582525"/>
            <a:ext cx="38496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3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.</a:t>
            </a:r>
            <a:endParaRPr sz="600">
              <a:solidFill>
                <a:schemeClr val="lt1"/>
              </a:solidFill>
            </a:endParaRPr>
          </a:p>
        </p:txBody>
      </p:sp>
      <p:cxnSp>
        <p:nvCxnSpPr>
          <p:cNvPr id="916" name="Google Shape;916;p37"/>
          <p:cNvCxnSpPr/>
          <p:nvPr/>
        </p:nvCxnSpPr>
        <p:spPr>
          <a:xfrm>
            <a:off x="460425" y="3775300"/>
            <a:ext cx="82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7" name="Google Shape;917;p37"/>
          <p:cNvSpPr txBox="1"/>
          <p:nvPr>
            <p:ph idx="1" type="subTitle"/>
          </p:nvPr>
        </p:nvSpPr>
        <p:spPr>
          <a:xfrm>
            <a:off x="722375" y="3815650"/>
            <a:ext cx="57789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8" name="Google Shape;918;p37"/>
          <p:cNvCxnSpPr/>
          <p:nvPr/>
        </p:nvCxnSpPr>
        <p:spPr>
          <a:xfrm>
            <a:off x="460425" y="457114"/>
            <a:ext cx="82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37"/>
          <p:cNvGrpSpPr/>
          <p:nvPr/>
        </p:nvGrpSpPr>
        <p:grpSpPr>
          <a:xfrm>
            <a:off x="5573906" y="753353"/>
            <a:ext cx="2521938" cy="2725844"/>
            <a:chOff x="825069" y="359404"/>
            <a:chExt cx="3931314" cy="4249172"/>
          </a:xfrm>
        </p:grpSpPr>
        <p:grpSp>
          <p:nvGrpSpPr>
            <p:cNvPr id="920" name="Google Shape;920;p37"/>
            <p:cNvGrpSpPr/>
            <p:nvPr/>
          </p:nvGrpSpPr>
          <p:grpSpPr>
            <a:xfrm>
              <a:off x="825069" y="383034"/>
              <a:ext cx="3931314" cy="4225542"/>
              <a:chOff x="933686" y="2425381"/>
              <a:chExt cx="1624510" cy="1746092"/>
            </a:xfrm>
          </p:grpSpPr>
          <p:sp>
            <p:nvSpPr>
              <p:cNvPr id="921" name="Google Shape;921;p37"/>
              <p:cNvSpPr/>
              <p:nvPr/>
            </p:nvSpPr>
            <p:spPr>
              <a:xfrm>
                <a:off x="933686" y="3450942"/>
                <a:ext cx="1250052" cy="720531"/>
              </a:xfrm>
              <a:custGeom>
                <a:rect b="b" l="l" r="r" t="t"/>
                <a:pathLst>
                  <a:path extrusionOk="0" h="30687" w="53239">
                    <a:moveTo>
                      <a:pt x="26102" y="1"/>
                    </a:moveTo>
                    <a:lnTo>
                      <a:pt x="1" y="15011"/>
                    </a:lnTo>
                    <a:lnTo>
                      <a:pt x="27137" y="30686"/>
                    </a:lnTo>
                    <a:lnTo>
                      <a:pt x="53238" y="15750"/>
                    </a:lnTo>
                    <a:lnTo>
                      <a:pt x="2610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>
                <a:off x="1990831" y="2745680"/>
                <a:ext cx="448154" cy="308819"/>
              </a:xfrm>
              <a:custGeom>
                <a:rect b="b" l="l" r="r" t="t"/>
                <a:pathLst>
                  <a:path extrusionOk="0" h="15898" w="23071">
                    <a:moveTo>
                      <a:pt x="1479" y="0"/>
                    </a:moveTo>
                    <a:lnTo>
                      <a:pt x="0" y="444"/>
                    </a:lnTo>
                    <a:lnTo>
                      <a:pt x="0" y="2588"/>
                    </a:lnTo>
                    <a:lnTo>
                      <a:pt x="23070" y="15897"/>
                    </a:lnTo>
                    <a:lnTo>
                      <a:pt x="23070" y="12422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rgbClr val="AD6B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>
                <a:off x="1954914" y="2701138"/>
                <a:ext cx="528593" cy="379215"/>
              </a:xfrm>
              <a:custGeom>
                <a:rect b="b" l="l" r="r" t="t"/>
                <a:pathLst>
                  <a:path extrusionOk="0" h="19522" w="27212">
                    <a:moveTo>
                      <a:pt x="2515" y="2293"/>
                    </a:moveTo>
                    <a:lnTo>
                      <a:pt x="12571" y="8060"/>
                    </a:lnTo>
                    <a:lnTo>
                      <a:pt x="12571" y="10353"/>
                    </a:lnTo>
                    <a:lnTo>
                      <a:pt x="2515" y="4585"/>
                    </a:lnTo>
                    <a:lnTo>
                      <a:pt x="2515" y="2293"/>
                    </a:lnTo>
                    <a:close/>
                    <a:moveTo>
                      <a:pt x="14419" y="9022"/>
                    </a:moveTo>
                    <a:lnTo>
                      <a:pt x="24475" y="14789"/>
                    </a:lnTo>
                    <a:lnTo>
                      <a:pt x="24475" y="17155"/>
                    </a:lnTo>
                    <a:lnTo>
                      <a:pt x="14419" y="11388"/>
                    </a:lnTo>
                    <a:lnTo>
                      <a:pt x="14419" y="9022"/>
                    </a:lnTo>
                    <a:close/>
                    <a:moveTo>
                      <a:pt x="1" y="1"/>
                    </a:moveTo>
                    <a:lnTo>
                      <a:pt x="1" y="3846"/>
                    </a:lnTo>
                    <a:lnTo>
                      <a:pt x="27211" y="19521"/>
                    </a:lnTo>
                    <a:lnTo>
                      <a:pt x="27211" y="1567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5A4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7"/>
              <p:cNvSpPr/>
              <p:nvPr/>
            </p:nvSpPr>
            <p:spPr>
              <a:xfrm>
                <a:off x="2003748" y="2745680"/>
                <a:ext cx="38811" cy="44542"/>
              </a:xfrm>
              <a:custGeom>
                <a:rect b="b" l="l" r="r" t="t"/>
                <a:pathLst>
                  <a:path extrusionOk="0" h="2293" w="1998">
                    <a:moveTo>
                      <a:pt x="1" y="0"/>
                    </a:moveTo>
                    <a:lnTo>
                      <a:pt x="1" y="2292"/>
                    </a:lnTo>
                    <a:lnTo>
                      <a:pt x="1997" y="11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17E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7"/>
              <p:cNvSpPr/>
              <p:nvPr/>
            </p:nvSpPr>
            <p:spPr>
              <a:xfrm>
                <a:off x="2235003" y="2876371"/>
                <a:ext cx="38792" cy="45979"/>
              </a:xfrm>
              <a:custGeom>
                <a:rect b="b" l="l" r="r" t="t"/>
                <a:pathLst>
                  <a:path extrusionOk="0" h="2367" w="1997">
                    <a:moveTo>
                      <a:pt x="0" y="1"/>
                    </a:moveTo>
                    <a:lnTo>
                      <a:pt x="0" y="2367"/>
                    </a:lnTo>
                    <a:lnTo>
                      <a:pt x="1997" y="11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17E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7"/>
              <p:cNvSpPr/>
              <p:nvPr/>
            </p:nvSpPr>
            <p:spPr>
              <a:xfrm>
                <a:off x="983975" y="3525554"/>
                <a:ext cx="100563" cy="126457"/>
              </a:xfrm>
              <a:custGeom>
                <a:rect b="b" l="l" r="r" t="t"/>
                <a:pathLst>
                  <a:path extrusionOk="0" h="6510" w="5177">
                    <a:moveTo>
                      <a:pt x="1735" y="1"/>
                    </a:moveTo>
                    <a:cubicBezTo>
                      <a:pt x="1585" y="1"/>
                      <a:pt x="1448" y="23"/>
                      <a:pt x="1331" y="76"/>
                    </a:cubicBezTo>
                    <a:cubicBezTo>
                      <a:pt x="518" y="520"/>
                      <a:pt x="148" y="1481"/>
                      <a:pt x="74" y="2590"/>
                    </a:cubicBezTo>
                    <a:cubicBezTo>
                      <a:pt x="1" y="3699"/>
                      <a:pt x="370" y="6509"/>
                      <a:pt x="370" y="6509"/>
                    </a:cubicBezTo>
                    <a:lnTo>
                      <a:pt x="5176" y="3625"/>
                    </a:lnTo>
                    <a:cubicBezTo>
                      <a:pt x="5176" y="3625"/>
                      <a:pt x="4067" y="816"/>
                      <a:pt x="4067" y="816"/>
                    </a:cubicBezTo>
                    <a:cubicBezTo>
                      <a:pt x="4004" y="816"/>
                      <a:pt x="2637" y="1"/>
                      <a:pt x="17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988287" y="3544261"/>
                <a:ext cx="254234" cy="320454"/>
              </a:xfrm>
              <a:custGeom>
                <a:rect b="b" l="l" r="r" t="t"/>
                <a:pathLst>
                  <a:path extrusionOk="0" h="16497" w="13088">
                    <a:moveTo>
                      <a:pt x="5324" y="0"/>
                    </a:moveTo>
                    <a:cubicBezTo>
                      <a:pt x="4807" y="0"/>
                      <a:pt x="3328" y="518"/>
                      <a:pt x="1627" y="1849"/>
                    </a:cubicBezTo>
                    <a:cubicBezTo>
                      <a:pt x="148" y="2884"/>
                      <a:pt x="0" y="4733"/>
                      <a:pt x="0" y="4733"/>
                    </a:cubicBezTo>
                    <a:lnTo>
                      <a:pt x="5546" y="16120"/>
                    </a:lnTo>
                    <a:cubicBezTo>
                      <a:pt x="5546" y="16120"/>
                      <a:pt x="6074" y="16497"/>
                      <a:pt x="6969" y="16497"/>
                    </a:cubicBezTo>
                    <a:cubicBezTo>
                      <a:pt x="7327" y="16497"/>
                      <a:pt x="7743" y="16437"/>
                      <a:pt x="8208" y="16268"/>
                    </a:cubicBezTo>
                    <a:cubicBezTo>
                      <a:pt x="8947" y="15972"/>
                      <a:pt x="9909" y="15306"/>
                      <a:pt x="10500" y="14937"/>
                    </a:cubicBezTo>
                    <a:cubicBezTo>
                      <a:pt x="11535" y="14197"/>
                      <a:pt x="12053" y="13680"/>
                      <a:pt x="12349" y="13088"/>
                    </a:cubicBezTo>
                    <a:cubicBezTo>
                      <a:pt x="12496" y="12866"/>
                      <a:pt x="12718" y="12349"/>
                      <a:pt x="12792" y="12201"/>
                    </a:cubicBezTo>
                    <a:cubicBezTo>
                      <a:pt x="12940" y="11609"/>
                      <a:pt x="13088" y="10870"/>
                      <a:pt x="13088" y="10130"/>
                    </a:cubicBezTo>
                    <a:cubicBezTo>
                      <a:pt x="13088" y="6433"/>
                      <a:pt x="10870" y="2219"/>
                      <a:pt x="8134" y="666"/>
                    </a:cubicBezTo>
                    <a:cubicBezTo>
                      <a:pt x="7468" y="296"/>
                      <a:pt x="5990" y="0"/>
                      <a:pt x="53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985412" y="3583150"/>
                <a:ext cx="191045" cy="279079"/>
              </a:xfrm>
              <a:custGeom>
                <a:rect b="b" l="l" r="r" t="t"/>
                <a:pathLst>
                  <a:path extrusionOk="0" h="14367" w="9835">
                    <a:moveTo>
                      <a:pt x="2925" y="0"/>
                    </a:moveTo>
                    <a:cubicBezTo>
                      <a:pt x="1189" y="0"/>
                      <a:pt x="0" y="1605"/>
                      <a:pt x="0" y="4357"/>
                    </a:cubicBezTo>
                    <a:cubicBezTo>
                      <a:pt x="0" y="7981"/>
                      <a:pt x="2219" y="12195"/>
                      <a:pt x="4881" y="13748"/>
                    </a:cubicBezTo>
                    <a:cubicBezTo>
                      <a:pt x="5588" y="14169"/>
                      <a:pt x="6261" y="14367"/>
                      <a:pt x="6870" y="14367"/>
                    </a:cubicBezTo>
                    <a:cubicBezTo>
                      <a:pt x="8615" y="14367"/>
                      <a:pt x="9835" y="12737"/>
                      <a:pt x="9835" y="10051"/>
                    </a:cubicBezTo>
                    <a:cubicBezTo>
                      <a:pt x="9835" y="6428"/>
                      <a:pt x="7616" y="2139"/>
                      <a:pt x="4881" y="586"/>
                    </a:cubicBezTo>
                    <a:cubicBezTo>
                      <a:pt x="4181" y="190"/>
                      <a:pt x="3521" y="0"/>
                      <a:pt x="29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1002642" y="3614055"/>
                <a:ext cx="150835" cy="219503"/>
              </a:xfrm>
              <a:custGeom>
                <a:rect b="b" l="l" r="r" t="t"/>
                <a:pathLst>
                  <a:path extrusionOk="0" h="11300" w="7765">
                    <a:moveTo>
                      <a:pt x="2369" y="0"/>
                    </a:moveTo>
                    <a:cubicBezTo>
                      <a:pt x="983" y="0"/>
                      <a:pt x="1" y="1286"/>
                      <a:pt x="1" y="3432"/>
                    </a:cubicBezTo>
                    <a:cubicBezTo>
                      <a:pt x="1" y="6242"/>
                      <a:pt x="1775" y="9569"/>
                      <a:pt x="3920" y="10826"/>
                    </a:cubicBezTo>
                    <a:cubicBezTo>
                      <a:pt x="4469" y="11148"/>
                      <a:pt x="4988" y="11300"/>
                      <a:pt x="5458" y="11300"/>
                    </a:cubicBezTo>
                    <a:cubicBezTo>
                      <a:pt x="6823" y="11300"/>
                      <a:pt x="7765" y="10014"/>
                      <a:pt x="7765" y="7868"/>
                    </a:cubicBezTo>
                    <a:cubicBezTo>
                      <a:pt x="7765" y="4985"/>
                      <a:pt x="6064" y="1731"/>
                      <a:pt x="3920" y="474"/>
                    </a:cubicBezTo>
                    <a:cubicBezTo>
                      <a:pt x="3371" y="153"/>
                      <a:pt x="2846" y="0"/>
                      <a:pt x="2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7"/>
              <p:cNvSpPr/>
              <p:nvPr/>
            </p:nvSpPr>
            <p:spPr>
              <a:xfrm>
                <a:off x="1031372" y="3651856"/>
                <a:ext cx="99126" cy="143920"/>
              </a:xfrm>
              <a:custGeom>
                <a:rect b="b" l="l" r="r" t="t"/>
                <a:pathLst>
                  <a:path extrusionOk="0" h="7409" w="5103">
                    <a:moveTo>
                      <a:pt x="1518" y="0"/>
                    </a:moveTo>
                    <a:cubicBezTo>
                      <a:pt x="619" y="0"/>
                      <a:pt x="1" y="845"/>
                      <a:pt x="1" y="2225"/>
                    </a:cubicBezTo>
                    <a:cubicBezTo>
                      <a:pt x="1" y="4074"/>
                      <a:pt x="1110" y="6292"/>
                      <a:pt x="2589" y="7105"/>
                    </a:cubicBezTo>
                    <a:cubicBezTo>
                      <a:pt x="2944" y="7311"/>
                      <a:pt x="3281" y="7408"/>
                      <a:pt x="3585" y="7408"/>
                    </a:cubicBezTo>
                    <a:cubicBezTo>
                      <a:pt x="4484" y="7408"/>
                      <a:pt x="5103" y="6564"/>
                      <a:pt x="5103" y="5183"/>
                    </a:cubicBezTo>
                    <a:cubicBezTo>
                      <a:pt x="5103" y="3260"/>
                      <a:pt x="3919" y="1116"/>
                      <a:pt x="2515" y="303"/>
                    </a:cubicBezTo>
                    <a:cubicBezTo>
                      <a:pt x="2159" y="97"/>
                      <a:pt x="1823" y="0"/>
                      <a:pt x="1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>
                <a:off x="1037122" y="3662035"/>
                <a:ext cx="79021" cy="124242"/>
              </a:xfrm>
              <a:custGeom>
                <a:rect b="b" l="l" r="r" t="t"/>
                <a:pathLst>
                  <a:path extrusionOk="0" h="6396" w="4068">
                    <a:moveTo>
                      <a:pt x="1257" y="1"/>
                    </a:moveTo>
                    <a:cubicBezTo>
                      <a:pt x="518" y="1"/>
                      <a:pt x="0" y="740"/>
                      <a:pt x="0" y="1923"/>
                    </a:cubicBezTo>
                    <a:cubicBezTo>
                      <a:pt x="0" y="3550"/>
                      <a:pt x="1036" y="5398"/>
                      <a:pt x="2219" y="6138"/>
                    </a:cubicBezTo>
                    <a:cubicBezTo>
                      <a:pt x="2539" y="6313"/>
                      <a:pt x="2837" y="6396"/>
                      <a:pt x="3103" y="6396"/>
                    </a:cubicBezTo>
                    <a:cubicBezTo>
                      <a:pt x="3511" y="6396"/>
                      <a:pt x="3843" y="6200"/>
                      <a:pt x="4067" y="5842"/>
                    </a:cubicBezTo>
                    <a:lnTo>
                      <a:pt x="4067" y="5842"/>
                    </a:lnTo>
                    <a:cubicBezTo>
                      <a:pt x="3993" y="5861"/>
                      <a:pt x="3919" y="5870"/>
                      <a:pt x="3844" y="5870"/>
                    </a:cubicBezTo>
                    <a:cubicBezTo>
                      <a:pt x="3619" y="5870"/>
                      <a:pt x="3383" y="5787"/>
                      <a:pt x="3106" y="5620"/>
                    </a:cubicBezTo>
                    <a:cubicBezTo>
                      <a:pt x="1923" y="4881"/>
                      <a:pt x="888" y="3032"/>
                      <a:pt x="888" y="1406"/>
                    </a:cubicBezTo>
                    <a:cubicBezTo>
                      <a:pt x="888" y="814"/>
                      <a:pt x="1036" y="296"/>
                      <a:pt x="13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1055789" y="3662035"/>
                <a:ext cx="67521" cy="114025"/>
              </a:xfrm>
              <a:custGeom>
                <a:rect b="b" l="l" r="r" t="t"/>
                <a:pathLst>
                  <a:path extrusionOk="0" h="5870" w="3476">
                    <a:moveTo>
                      <a:pt x="370" y="1"/>
                    </a:moveTo>
                    <a:cubicBezTo>
                      <a:pt x="148" y="296"/>
                      <a:pt x="1" y="814"/>
                      <a:pt x="1" y="1406"/>
                    </a:cubicBezTo>
                    <a:cubicBezTo>
                      <a:pt x="1" y="3032"/>
                      <a:pt x="962" y="4881"/>
                      <a:pt x="2145" y="5620"/>
                    </a:cubicBezTo>
                    <a:cubicBezTo>
                      <a:pt x="2422" y="5787"/>
                      <a:pt x="2658" y="5870"/>
                      <a:pt x="2883" y="5870"/>
                    </a:cubicBezTo>
                    <a:cubicBezTo>
                      <a:pt x="2958" y="5870"/>
                      <a:pt x="3032" y="5861"/>
                      <a:pt x="3106" y="5842"/>
                    </a:cubicBezTo>
                    <a:cubicBezTo>
                      <a:pt x="3328" y="5620"/>
                      <a:pt x="3402" y="5324"/>
                      <a:pt x="3476" y="4955"/>
                    </a:cubicBezTo>
                    <a:cubicBezTo>
                      <a:pt x="3328" y="4807"/>
                      <a:pt x="3180" y="4585"/>
                      <a:pt x="3180" y="4363"/>
                    </a:cubicBezTo>
                    <a:cubicBezTo>
                      <a:pt x="3180" y="4197"/>
                      <a:pt x="3263" y="4114"/>
                      <a:pt x="3367" y="4114"/>
                    </a:cubicBezTo>
                    <a:cubicBezTo>
                      <a:pt x="3402" y="4114"/>
                      <a:pt x="3439" y="4123"/>
                      <a:pt x="3476" y="4141"/>
                    </a:cubicBezTo>
                    <a:cubicBezTo>
                      <a:pt x="3328" y="2589"/>
                      <a:pt x="2441" y="888"/>
                      <a:pt x="1258" y="222"/>
                    </a:cubicBezTo>
                    <a:cubicBezTo>
                      <a:pt x="962" y="75"/>
                      <a:pt x="592" y="1"/>
                      <a:pt x="3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1117560" y="3741930"/>
                <a:ext cx="5750" cy="16356"/>
              </a:xfrm>
              <a:custGeom>
                <a:rect b="b" l="l" r="r" t="t"/>
                <a:pathLst>
                  <a:path extrusionOk="0" h="842" w="296">
                    <a:moveTo>
                      <a:pt x="187" y="1"/>
                    </a:moveTo>
                    <a:cubicBezTo>
                      <a:pt x="83" y="1"/>
                      <a:pt x="0" y="84"/>
                      <a:pt x="0" y="250"/>
                    </a:cubicBezTo>
                    <a:cubicBezTo>
                      <a:pt x="0" y="472"/>
                      <a:pt x="148" y="694"/>
                      <a:pt x="296" y="842"/>
                    </a:cubicBezTo>
                    <a:cubicBezTo>
                      <a:pt x="296" y="694"/>
                      <a:pt x="296" y="546"/>
                      <a:pt x="296" y="324"/>
                    </a:cubicBezTo>
                    <a:cubicBezTo>
                      <a:pt x="296" y="250"/>
                      <a:pt x="296" y="102"/>
                      <a:pt x="296" y="28"/>
                    </a:cubicBezTo>
                    <a:cubicBezTo>
                      <a:pt x="259" y="10"/>
                      <a:pt x="222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1080206" y="3689948"/>
                <a:ext cx="34499" cy="49029"/>
              </a:xfrm>
              <a:custGeom>
                <a:rect b="b" l="l" r="r" t="t"/>
                <a:pathLst>
                  <a:path extrusionOk="0" h="2524" w="1776">
                    <a:moveTo>
                      <a:pt x="540" y="0"/>
                    </a:moveTo>
                    <a:cubicBezTo>
                      <a:pt x="238" y="0"/>
                      <a:pt x="1" y="275"/>
                      <a:pt x="1" y="708"/>
                    </a:cubicBezTo>
                    <a:cubicBezTo>
                      <a:pt x="1" y="1373"/>
                      <a:pt x="444" y="2113"/>
                      <a:pt x="888" y="2409"/>
                    </a:cubicBezTo>
                    <a:cubicBezTo>
                      <a:pt x="1024" y="2486"/>
                      <a:pt x="1150" y="2523"/>
                      <a:pt x="1262" y="2523"/>
                    </a:cubicBezTo>
                    <a:cubicBezTo>
                      <a:pt x="1574" y="2523"/>
                      <a:pt x="1775" y="2234"/>
                      <a:pt x="1775" y="1743"/>
                    </a:cubicBezTo>
                    <a:cubicBezTo>
                      <a:pt x="1775" y="1078"/>
                      <a:pt x="1405" y="338"/>
                      <a:pt x="888" y="116"/>
                    </a:cubicBezTo>
                    <a:cubicBezTo>
                      <a:pt x="769" y="37"/>
                      <a:pt x="650" y="0"/>
                      <a:pt x="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1064414" y="3672369"/>
                <a:ext cx="12937" cy="18143"/>
              </a:xfrm>
              <a:custGeom>
                <a:rect b="b" l="l" r="r" t="t"/>
                <a:pathLst>
                  <a:path extrusionOk="0" h="934" w="666">
                    <a:moveTo>
                      <a:pt x="203" y="1"/>
                    </a:moveTo>
                    <a:cubicBezTo>
                      <a:pt x="77" y="1"/>
                      <a:pt x="0" y="122"/>
                      <a:pt x="0" y="282"/>
                    </a:cubicBezTo>
                    <a:cubicBezTo>
                      <a:pt x="0" y="504"/>
                      <a:pt x="148" y="800"/>
                      <a:pt x="370" y="874"/>
                    </a:cubicBezTo>
                    <a:cubicBezTo>
                      <a:pt x="411" y="915"/>
                      <a:pt x="453" y="933"/>
                      <a:pt x="491" y="933"/>
                    </a:cubicBezTo>
                    <a:cubicBezTo>
                      <a:pt x="589" y="933"/>
                      <a:pt x="666" y="812"/>
                      <a:pt x="666" y="652"/>
                    </a:cubicBezTo>
                    <a:cubicBezTo>
                      <a:pt x="666" y="430"/>
                      <a:pt x="518" y="134"/>
                      <a:pt x="370" y="60"/>
                    </a:cubicBezTo>
                    <a:cubicBezTo>
                      <a:pt x="308" y="19"/>
                      <a:pt x="252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1064414" y="3709723"/>
                <a:ext cx="12937" cy="18124"/>
              </a:xfrm>
              <a:custGeom>
                <a:rect b="b" l="l" r="r" t="t"/>
                <a:pathLst>
                  <a:path extrusionOk="0" h="933" w="666">
                    <a:moveTo>
                      <a:pt x="203" y="0"/>
                    </a:moveTo>
                    <a:cubicBezTo>
                      <a:pt x="77" y="0"/>
                      <a:pt x="0" y="122"/>
                      <a:pt x="0" y="281"/>
                    </a:cubicBezTo>
                    <a:cubicBezTo>
                      <a:pt x="0" y="503"/>
                      <a:pt x="148" y="799"/>
                      <a:pt x="370" y="873"/>
                    </a:cubicBezTo>
                    <a:cubicBezTo>
                      <a:pt x="411" y="914"/>
                      <a:pt x="453" y="933"/>
                      <a:pt x="491" y="933"/>
                    </a:cubicBezTo>
                    <a:cubicBezTo>
                      <a:pt x="589" y="933"/>
                      <a:pt x="666" y="811"/>
                      <a:pt x="666" y="651"/>
                    </a:cubicBezTo>
                    <a:cubicBezTo>
                      <a:pt x="666" y="429"/>
                      <a:pt x="518" y="134"/>
                      <a:pt x="370" y="60"/>
                    </a:cubicBezTo>
                    <a:cubicBezTo>
                      <a:pt x="308" y="18"/>
                      <a:pt x="252" y="0"/>
                      <a:pt x="2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1088831" y="3743367"/>
                <a:ext cx="12937" cy="18318"/>
              </a:xfrm>
              <a:custGeom>
                <a:rect b="b" l="l" r="r" t="t"/>
                <a:pathLst>
                  <a:path extrusionOk="0" h="943" w="666">
                    <a:moveTo>
                      <a:pt x="187" y="1"/>
                    </a:moveTo>
                    <a:cubicBezTo>
                      <a:pt x="83" y="1"/>
                      <a:pt x="0" y="84"/>
                      <a:pt x="0" y="250"/>
                    </a:cubicBezTo>
                    <a:cubicBezTo>
                      <a:pt x="0" y="472"/>
                      <a:pt x="148" y="768"/>
                      <a:pt x="296" y="916"/>
                    </a:cubicBezTo>
                    <a:cubicBezTo>
                      <a:pt x="348" y="933"/>
                      <a:pt x="397" y="942"/>
                      <a:pt x="440" y="942"/>
                    </a:cubicBezTo>
                    <a:cubicBezTo>
                      <a:pt x="579" y="942"/>
                      <a:pt x="666" y="846"/>
                      <a:pt x="666" y="620"/>
                    </a:cubicBezTo>
                    <a:cubicBezTo>
                      <a:pt x="666" y="398"/>
                      <a:pt x="518" y="102"/>
                      <a:pt x="296" y="28"/>
                    </a:cubicBezTo>
                    <a:cubicBezTo>
                      <a:pt x="259" y="10"/>
                      <a:pt x="222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>
                <a:off x="1292774" y="3120718"/>
                <a:ext cx="475446" cy="578690"/>
              </a:xfrm>
              <a:custGeom>
                <a:rect b="b" l="l" r="r" t="t"/>
                <a:pathLst>
                  <a:path extrusionOk="0" h="29791" w="24476">
                    <a:moveTo>
                      <a:pt x="2865" y="0"/>
                    </a:moveTo>
                    <a:cubicBezTo>
                      <a:pt x="2597" y="0"/>
                      <a:pt x="2355" y="74"/>
                      <a:pt x="2145" y="214"/>
                    </a:cubicBezTo>
                    <a:cubicBezTo>
                      <a:pt x="1997" y="288"/>
                      <a:pt x="1" y="1397"/>
                      <a:pt x="1" y="1397"/>
                    </a:cubicBezTo>
                    <a:lnTo>
                      <a:pt x="1258" y="14854"/>
                    </a:lnTo>
                    <a:cubicBezTo>
                      <a:pt x="1258" y="15741"/>
                      <a:pt x="1849" y="16776"/>
                      <a:pt x="2515" y="17146"/>
                    </a:cubicBezTo>
                    <a:lnTo>
                      <a:pt x="24476" y="29790"/>
                    </a:lnTo>
                    <a:lnTo>
                      <a:pt x="24476" y="24245"/>
                    </a:lnTo>
                    <a:cubicBezTo>
                      <a:pt x="24032" y="23949"/>
                      <a:pt x="23588" y="23727"/>
                      <a:pt x="23145" y="23431"/>
                    </a:cubicBezTo>
                    <a:cubicBezTo>
                      <a:pt x="20039" y="21657"/>
                      <a:pt x="18930" y="19364"/>
                      <a:pt x="17747" y="15372"/>
                    </a:cubicBezTo>
                    <a:cubicBezTo>
                      <a:pt x="16564" y="11379"/>
                      <a:pt x="15750" y="7238"/>
                      <a:pt x="12275" y="5168"/>
                    </a:cubicBezTo>
                    <a:lnTo>
                      <a:pt x="3846" y="288"/>
                    </a:lnTo>
                    <a:cubicBezTo>
                      <a:pt x="3495" y="92"/>
                      <a:pt x="3164" y="0"/>
                      <a:pt x="28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>
                <a:off x="1028497" y="3129168"/>
                <a:ext cx="496989" cy="280089"/>
              </a:xfrm>
              <a:custGeom>
                <a:rect b="b" l="l" r="r" t="t"/>
                <a:pathLst>
                  <a:path extrusionOk="0" h="14419" w="25585">
                    <a:moveTo>
                      <a:pt x="15307" y="0"/>
                    </a:moveTo>
                    <a:lnTo>
                      <a:pt x="1" y="8873"/>
                    </a:lnTo>
                    <a:lnTo>
                      <a:pt x="10870" y="14419"/>
                    </a:lnTo>
                    <a:lnTo>
                      <a:pt x="25584" y="5916"/>
                    </a:lnTo>
                    <a:lnTo>
                      <a:pt x="153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989725" y="3294708"/>
                <a:ext cx="591783" cy="644560"/>
              </a:xfrm>
              <a:custGeom>
                <a:rect b="b" l="l" r="r" t="t"/>
                <a:pathLst>
                  <a:path extrusionOk="0" h="33182" w="30465">
                    <a:moveTo>
                      <a:pt x="2951" y="1"/>
                    </a:moveTo>
                    <a:cubicBezTo>
                      <a:pt x="2739" y="1"/>
                      <a:pt x="2541" y="42"/>
                      <a:pt x="2366" y="130"/>
                    </a:cubicBezTo>
                    <a:cubicBezTo>
                      <a:pt x="2219" y="203"/>
                      <a:pt x="0" y="1534"/>
                      <a:pt x="0" y="1534"/>
                    </a:cubicBezTo>
                    <a:lnTo>
                      <a:pt x="10944" y="13587"/>
                    </a:lnTo>
                    <a:lnTo>
                      <a:pt x="11979" y="22534"/>
                    </a:lnTo>
                    <a:lnTo>
                      <a:pt x="30464" y="33181"/>
                    </a:lnTo>
                    <a:lnTo>
                      <a:pt x="30464" y="27636"/>
                    </a:lnTo>
                    <a:cubicBezTo>
                      <a:pt x="30464" y="27636"/>
                      <a:pt x="26397" y="25270"/>
                      <a:pt x="23292" y="23495"/>
                    </a:cubicBezTo>
                    <a:cubicBezTo>
                      <a:pt x="20186" y="21646"/>
                      <a:pt x="19077" y="19354"/>
                      <a:pt x="17894" y="15361"/>
                    </a:cubicBezTo>
                    <a:cubicBezTo>
                      <a:pt x="16711" y="11369"/>
                      <a:pt x="15898" y="7228"/>
                      <a:pt x="12422" y="5158"/>
                    </a:cubicBezTo>
                    <a:lnTo>
                      <a:pt x="3993" y="277"/>
                    </a:lnTo>
                    <a:cubicBezTo>
                      <a:pt x="3635" y="98"/>
                      <a:pt x="3277" y="1"/>
                      <a:pt x="29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972495" y="3321495"/>
                <a:ext cx="563053" cy="645065"/>
              </a:xfrm>
              <a:custGeom>
                <a:rect b="b" l="l" r="r" t="t"/>
                <a:pathLst>
                  <a:path extrusionOk="0" h="33208" w="28986">
                    <a:moveTo>
                      <a:pt x="1517" y="1"/>
                    </a:moveTo>
                    <a:cubicBezTo>
                      <a:pt x="619" y="1"/>
                      <a:pt x="0" y="845"/>
                      <a:pt x="0" y="2226"/>
                    </a:cubicBezTo>
                    <a:lnTo>
                      <a:pt x="0" y="14870"/>
                    </a:lnTo>
                    <a:cubicBezTo>
                      <a:pt x="0" y="15461"/>
                      <a:pt x="296" y="16201"/>
                      <a:pt x="665" y="16718"/>
                    </a:cubicBezTo>
                    <a:cubicBezTo>
                      <a:pt x="813" y="16053"/>
                      <a:pt x="961" y="15239"/>
                      <a:pt x="961" y="15239"/>
                    </a:cubicBezTo>
                    <a:lnTo>
                      <a:pt x="961" y="13835"/>
                    </a:lnTo>
                    <a:cubicBezTo>
                      <a:pt x="961" y="12171"/>
                      <a:pt x="1710" y="11214"/>
                      <a:pt x="2802" y="11214"/>
                    </a:cubicBezTo>
                    <a:cubicBezTo>
                      <a:pt x="3166" y="11214"/>
                      <a:pt x="3568" y="11321"/>
                      <a:pt x="3993" y="11542"/>
                    </a:cubicBezTo>
                    <a:lnTo>
                      <a:pt x="8725" y="14352"/>
                    </a:lnTo>
                    <a:cubicBezTo>
                      <a:pt x="10352" y="15313"/>
                      <a:pt x="11757" y="17827"/>
                      <a:pt x="11757" y="20046"/>
                    </a:cubicBezTo>
                    <a:lnTo>
                      <a:pt x="11757" y="23225"/>
                    </a:lnTo>
                    <a:lnTo>
                      <a:pt x="28985" y="33207"/>
                    </a:lnTo>
                    <a:lnTo>
                      <a:pt x="28985" y="27588"/>
                    </a:lnTo>
                    <a:cubicBezTo>
                      <a:pt x="28985" y="27588"/>
                      <a:pt x="24918" y="25222"/>
                      <a:pt x="21813" y="23447"/>
                    </a:cubicBezTo>
                    <a:cubicBezTo>
                      <a:pt x="18707" y="21672"/>
                      <a:pt x="17598" y="19380"/>
                      <a:pt x="16415" y="15387"/>
                    </a:cubicBezTo>
                    <a:cubicBezTo>
                      <a:pt x="15232" y="11395"/>
                      <a:pt x="14493" y="7180"/>
                      <a:pt x="10943" y="5183"/>
                    </a:cubicBezTo>
                    <a:lnTo>
                      <a:pt x="2514" y="303"/>
                    </a:lnTo>
                    <a:cubicBezTo>
                      <a:pt x="2159" y="97"/>
                      <a:pt x="1822" y="1"/>
                      <a:pt x="15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1371775" y="3519844"/>
                <a:ext cx="469697" cy="270046"/>
              </a:xfrm>
              <a:custGeom>
                <a:rect b="b" l="l" r="r" t="t"/>
                <a:pathLst>
                  <a:path extrusionOk="0" h="13902" w="24180">
                    <a:moveTo>
                      <a:pt x="18486" y="0"/>
                    </a:moveTo>
                    <a:lnTo>
                      <a:pt x="1" y="10648"/>
                    </a:lnTo>
                    <a:lnTo>
                      <a:pt x="5694" y="13901"/>
                    </a:lnTo>
                    <a:lnTo>
                      <a:pt x="24180" y="3180"/>
                    </a:lnTo>
                    <a:lnTo>
                      <a:pt x="184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1213792" y="3239754"/>
                <a:ext cx="451010" cy="496989"/>
              </a:xfrm>
              <a:custGeom>
                <a:rect b="b" l="l" r="r" t="t"/>
                <a:pathLst>
                  <a:path extrusionOk="0" h="25585" w="23218">
                    <a:moveTo>
                      <a:pt x="13531" y="1"/>
                    </a:moveTo>
                    <a:lnTo>
                      <a:pt x="7172" y="3476"/>
                    </a:lnTo>
                    <a:lnTo>
                      <a:pt x="0" y="7469"/>
                    </a:lnTo>
                    <a:lnTo>
                      <a:pt x="666" y="7839"/>
                    </a:lnTo>
                    <a:cubicBezTo>
                      <a:pt x="4141" y="9835"/>
                      <a:pt x="4954" y="14050"/>
                      <a:pt x="6137" y="18043"/>
                    </a:cubicBezTo>
                    <a:cubicBezTo>
                      <a:pt x="7246" y="21666"/>
                      <a:pt x="8282" y="23884"/>
                      <a:pt x="10722" y="25585"/>
                    </a:cubicBezTo>
                    <a:lnTo>
                      <a:pt x="18264" y="20704"/>
                    </a:lnTo>
                    <a:lnTo>
                      <a:pt x="23218" y="17451"/>
                    </a:lnTo>
                    <a:cubicBezTo>
                      <a:pt x="21147" y="15750"/>
                      <a:pt x="20260" y="13606"/>
                      <a:pt x="19225" y="10279"/>
                    </a:cubicBezTo>
                    <a:cubicBezTo>
                      <a:pt x="18042" y="6286"/>
                      <a:pt x="17228" y="2145"/>
                      <a:pt x="13753" y="75"/>
                    </a:cubicBezTo>
                    <a:lnTo>
                      <a:pt x="135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1488112" y="3649117"/>
                <a:ext cx="14394" cy="143648"/>
              </a:xfrm>
              <a:custGeom>
                <a:rect b="b" l="l" r="r" t="t"/>
                <a:pathLst>
                  <a:path extrusionOk="0" h="7395" w="741">
                    <a:moveTo>
                      <a:pt x="75" y="0"/>
                    </a:moveTo>
                    <a:lnTo>
                      <a:pt x="1" y="7025"/>
                    </a:lnTo>
                    <a:lnTo>
                      <a:pt x="666" y="7394"/>
                    </a:lnTo>
                    <a:lnTo>
                      <a:pt x="740" y="37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1750971" y="3586860"/>
                <a:ext cx="103419" cy="124029"/>
              </a:xfrm>
              <a:custGeom>
                <a:rect b="b" l="l" r="r" t="t"/>
                <a:pathLst>
                  <a:path extrusionOk="0" h="6385" w="5324">
                    <a:moveTo>
                      <a:pt x="1832" y="0"/>
                    </a:moveTo>
                    <a:cubicBezTo>
                      <a:pt x="1668" y="0"/>
                      <a:pt x="1522" y="30"/>
                      <a:pt x="1405" y="100"/>
                    </a:cubicBezTo>
                    <a:cubicBezTo>
                      <a:pt x="592" y="469"/>
                      <a:pt x="148" y="1431"/>
                      <a:pt x="74" y="2540"/>
                    </a:cubicBezTo>
                    <a:cubicBezTo>
                      <a:pt x="0" y="3649"/>
                      <a:pt x="370" y="6385"/>
                      <a:pt x="370" y="6385"/>
                    </a:cubicBezTo>
                    <a:lnTo>
                      <a:pt x="5324" y="3427"/>
                    </a:lnTo>
                    <a:cubicBezTo>
                      <a:pt x="5324" y="3427"/>
                      <a:pt x="4141" y="839"/>
                      <a:pt x="4067" y="839"/>
                    </a:cubicBezTo>
                    <a:cubicBezTo>
                      <a:pt x="4067" y="839"/>
                      <a:pt x="2704" y="0"/>
                      <a:pt x="1832" y="0"/>
                    </a:cubicBezTo>
                    <a:close/>
                  </a:path>
                </a:pathLst>
              </a:custGeom>
              <a:solidFill>
                <a:srgbClr val="E093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1778263" y="3595970"/>
                <a:ext cx="212587" cy="267618"/>
              </a:xfrm>
              <a:custGeom>
                <a:rect b="b" l="l" r="r" t="t"/>
                <a:pathLst>
                  <a:path extrusionOk="0" h="13777" w="10944">
                    <a:moveTo>
                      <a:pt x="4511" y="0"/>
                    </a:moveTo>
                    <a:cubicBezTo>
                      <a:pt x="4067" y="0"/>
                      <a:pt x="2810" y="444"/>
                      <a:pt x="1405" y="1479"/>
                    </a:cubicBezTo>
                    <a:cubicBezTo>
                      <a:pt x="148" y="2440"/>
                      <a:pt x="0" y="3919"/>
                      <a:pt x="0" y="3919"/>
                    </a:cubicBezTo>
                    <a:lnTo>
                      <a:pt x="4658" y="13458"/>
                    </a:lnTo>
                    <a:cubicBezTo>
                      <a:pt x="4658" y="13458"/>
                      <a:pt x="5048" y="13777"/>
                      <a:pt x="5754" y="13777"/>
                    </a:cubicBezTo>
                    <a:cubicBezTo>
                      <a:pt x="6068" y="13777"/>
                      <a:pt x="6444" y="13714"/>
                      <a:pt x="6877" y="13532"/>
                    </a:cubicBezTo>
                    <a:cubicBezTo>
                      <a:pt x="7468" y="13310"/>
                      <a:pt x="8282" y="12792"/>
                      <a:pt x="8725" y="12496"/>
                    </a:cubicBezTo>
                    <a:cubicBezTo>
                      <a:pt x="9686" y="11905"/>
                      <a:pt x="10056" y="11461"/>
                      <a:pt x="10352" y="10944"/>
                    </a:cubicBezTo>
                    <a:cubicBezTo>
                      <a:pt x="10426" y="10722"/>
                      <a:pt x="10648" y="10352"/>
                      <a:pt x="10648" y="10130"/>
                    </a:cubicBezTo>
                    <a:cubicBezTo>
                      <a:pt x="10869" y="9687"/>
                      <a:pt x="10943" y="9095"/>
                      <a:pt x="10943" y="8430"/>
                    </a:cubicBezTo>
                    <a:cubicBezTo>
                      <a:pt x="10943" y="5398"/>
                      <a:pt x="9095" y="1849"/>
                      <a:pt x="6803" y="518"/>
                    </a:cubicBezTo>
                    <a:cubicBezTo>
                      <a:pt x="6211" y="222"/>
                      <a:pt x="5028" y="0"/>
                      <a:pt x="4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1775388" y="3628468"/>
                <a:ext cx="160878" cy="232945"/>
              </a:xfrm>
              <a:custGeom>
                <a:rect b="b" l="l" r="r" t="t"/>
                <a:pathLst>
                  <a:path extrusionOk="0" h="11992" w="8282">
                    <a:moveTo>
                      <a:pt x="2504" y="0"/>
                    </a:moveTo>
                    <a:cubicBezTo>
                      <a:pt x="1029" y="0"/>
                      <a:pt x="0" y="1315"/>
                      <a:pt x="0" y="3577"/>
                    </a:cubicBezTo>
                    <a:cubicBezTo>
                      <a:pt x="0" y="6609"/>
                      <a:pt x="1849" y="10158"/>
                      <a:pt x="4141" y="11489"/>
                    </a:cubicBezTo>
                    <a:cubicBezTo>
                      <a:pt x="4729" y="11830"/>
                      <a:pt x="5288" y="11992"/>
                      <a:pt x="5794" y="11992"/>
                    </a:cubicBezTo>
                    <a:cubicBezTo>
                      <a:pt x="7260" y="11992"/>
                      <a:pt x="8282" y="10637"/>
                      <a:pt x="8282" y="8383"/>
                    </a:cubicBezTo>
                    <a:cubicBezTo>
                      <a:pt x="8282" y="5352"/>
                      <a:pt x="6433" y="1803"/>
                      <a:pt x="4141" y="472"/>
                    </a:cubicBezTo>
                    <a:cubicBezTo>
                      <a:pt x="3559" y="152"/>
                      <a:pt x="3006" y="0"/>
                      <a:pt x="2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1791181" y="3654498"/>
                <a:ext cx="124980" cy="183158"/>
              </a:xfrm>
              <a:custGeom>
                <a:rect b="b" l="l" r="r" t="t"/>
                <a:pathLst>
                  <a:path extrusionOk="0" h="9429" w="6434">
                    <a:moveTo>
                      <a:pt x="1943" y="0"/>
                    </a:moveTo>
                    <a:cubicBezTo>
                      <a:pt x="781" y="0"/>
                      <a:pt x="1" y="1066"/>
                      <a:pt x="1" y="2829"/>
                    </a:cubicBezTo>
                    <a:cubicBezTo>
                      <a:pt x="1" y="5195"/>
                      <a:pt x="1405" y="8005"/>
                      <a:pt x="3254" y="9040"/>
                    </a:cubicBezTo>
                    <a:cubicBezTo>
                      <a:pt x="3706" y="9304"/>
                      <a:pt x="4134" y="9428"/>
                      <a:pt x="4521" y="9428"/>
                    </a:cubicBezTo>
                    <a:cubicBezTo>
                      <a:pt x="5653" y="9428"/>
                      <a:pt x="6433" y="8363"/>
                      <a:pt x="6433" y="6600"/>
                    </a:cubicBezTo>
                    <a:cubicBezTo>
                      <a:pt x="6433" y="4160"/>
                      <a:pt x="5029" y="1424"/>
                      <a:pt x="3254" y="389"/>
                    </a:cubicBezTo>
                    <a:cubicBezTo>
                      <a:pt x="2783" y="125"/>
                      <a:pt x="2341" y="0"/>
                      <a:pt x="19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1814160" y="3685791"/>
                <a:ext cx="83333" cy="120338"/>
              </a:xfrm>
              <a:custGeom>
                <a:rect b="b" l="l" r="r" t="t"/>
                <a:pathLst>
                  <a:path extrusionOk="0" h="6195" w="4290">
                    <a:moveTo>
                      <a:pt x="1282" y="1"/>
                    </a:moveTo>
                    <a:cubicBezTo>
                      <a:pt x="528" y="1"/>
                      <a:pt x="1" y="678"/>
                      <a:pt x="1" y="1883"/>
                    </a:cubicBezTo>
                    <a:cubicBezTo>
                      <a:pt x="1" y="3436"/>
                      <a:pt x="962" y="5211"/>
                      <a:pt x="2145" y="5950"/>
                    </a:cubicBezTo>
                    <a:cubicBezTo>
                      <a:pt x="2441" y="6116"/>
                      <a:pt x="2723" y="6195"/>
                      <a:pt x="2979" y="6195"/>
                    </a:cubicBezTo>
                    <a:cubicBezTo>
                      <a:pt x="3749" y="6195"/>
                      <a:pt x="4289" y="5488"/>
                      <a:pt x="4289" y="4323"/>
                    </a:cubicBezTo>
                    <a:cubicBezTo>
                      <a:pt x="4289" y="2697"/>
                      <a:pt x="3328" y="922"/>
                      <a:pt x="2145" y="256"/>
                    </a:cubicBezTo>
                    <a:cubicBezTo>
                      <a:pt x="1838" y="84"/>
                      <a:pt x="1546" y="1"/>
                      <a:pt x="1282" y="1"/>
                    </a:cubicBezTo>
                    <a:close/>
                  </a:path>
                </a:pathLst>
              </a:custGeom>
              <a:solidFill>
                <a:srgbClr val="F7F2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1819910" y="3693639"/>
                <a:ext cx="66084" cy="104332"/>
              </a:xfrm>
              <a:custGeom>
                <a:rect b="b" l="l" r="r" t="t"/>
                <a:pathLst>
                  <a:path extrusionOk="0" h="5371" w="3402">
                    <a:moveTo>
                      <a:pt x="1036" y="0"/>
                    </a:moveTo>
                    <a:cubicBezTo>
                      <a:pt x="444" y="74"/>
                      <a:pt x="0" y="666"/>
                      <a:pt x="0" y="1627"/>
                    </a:cubicBezTo>
                    <a:cubicBezTo>
                      <a:pt x="0" y="2958"/>
                      <a:pt x="814" y="4585"/>
                      <a:pt x="1849" y="5102"/>
                    </a:cubicBezTo>
                    <a:cubicBezTo>
                      <a:pt x="2128" y="5288"/>
                      <a:pt x="2380" y="5370"/>
                      <a:pt x="2607" y="5370"/>
                    </a:cubicBezTo>
                    <a:cubicBezTo>
                      <a:pt x="2922" y="5370"/>
                      <a:pt x="3187" y="5212"/>
                      <a:pt x="3402" y="4954"/>
                    </a:cubicBezTo>
                    <a:cubicBezTo>
                      <a:pt x="3180" y="4954"/>
                      <a:pt x="2884" y="4881"/>
                      <a:pt x="2588" y="4733"/>
                    </a:cubicBezTo>
                    <a:cubicBezTo>
                      <a:pt x="1553" y="4141"/>
                      <a:pt x="740" y="2588"/>
                      <a:pt x="740" y="1183"/>
                    </a:cubicBezTo>
                    <a:cubicBezTo>
                      <a:pt x="740" y="740"/>
                      <a:pt x="888" y="296"/>
                      <a:pt x="1036" y="0"/>
                    </a:cubicBezTo>
                    <a:close/>
                  </a:path>
                </a:pathLst>
              </a:custGeom>
              <a:solidFill>
                <a:srgbClr val="D1C5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1834265" y="3693639"/>
                <a:ext cx="57479" cy="96251"/>
              </a:xfrm>
              <a:custGeom>
                <a:rect b="b" l="l" r="r" t="t"/>
                <a:pathLst>
                  <a:path extrusionOk="0" h="4955" w="2959">
                    <a:moveTo>
                      <a:pt x="297" y="0"/>
                    </a:moveTo>
                    <a:cubicBezTo>
                      <a:pt x="321" y="0"/>
                      <a:pt x="346" y="1"/>
                      <a:pt x="369" y="2"/>
                    </a:cubicBezTo>
                    <a:lnTo>
                      <a:pt x="369" y="2"/>
                    </a:lnTo>
                    <a:cubicBezTo>
                      <a:pt x="370" y="1"/>
                      <a:pt x="370" y="1"/>
                      <a:pt x="371" y="0"/>
                    </a:cubicBezTo>
                    <a:close/>
                    <a:moveTo>
                      <a:pt x="369" y="2"/>
                    </a:moveTo>
                    <a:lnTo>
                      <a:pt x="369" y="2"/>
                    </a:lnTo>
                    <a:cubicBezTo>
                      <a:pt x="148" y="297"/>
                      <a:pt x="1" y="667"/>
                      <a:pt x="1" y="1183"/>
                    </a:cubicBezTo>
                    <a:cubicBezTo>
                      <a:pt x="1" y="2588"/>
                      <a:pt x="814" y="4141"/>
                      <a:pt x="1849" y="4733"/>
                    </a:cubicBezTo>
                    <a:cubicBezTo>
                      <a:pt x="2145" y="4881"/>
                      <a:pt x="2441" y="4954"/>
                      <a:pt x="2663" y="4954"/>
                    </a:cubicBezTo>
                    <a:cubicBezTo>
                      <a:pt x="2811" y="4733"/>
                      <a:pt x="2885" y="4511"/>
                      <a:pt x="2958" y="4141"/>
                    </a:cubicBezTo>
                    <a:cubicBezTo>
                      <a:pt x="2811" y="4067"/>
                      <a:pt x="2663" y="3845"/>
                      <a:pt x="2663" y="3697"/>
                    </a:cubicBezTo>
                    <a:cubicBezTo>
                      <a:pt x="2663" y="3531"/>
                      <a:pt x="2746" y="3448"/>
                      <a:pt x="2850" y="3448"/>
                    </a:cubicBezTo>
                    <a:cubicBezTo>
                      <a:pt x="2885" y="3448"/>
                      <a:pt x="2922" y="3457"/>
                      <a:pt x="2958" y="3476"/>
                    </a:cubicBezTo>
                    <a:cubicBezTo>
                      <a:pt x="2811" y="2219"/>
                      <a:pt x="2071" y="814"/>
                      <a:pt x="1110" y="222"/>
                    </a:cubicBezTo>
                    <a:cubicBezTo>
                      <a:pt x="839" y="87"/>
                      <a:pt x="630" y="13"/>
                      <a:pt x="369" y="2"/>
                    </a:cubicBezTo>
                    <a:close/>
                  </a:path>
                </a:pathLst>
              </a:custGeom>
              <a:solidFill>
                <a:srgbClr val="B29E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1885975" y="3760597"/>
                <a:ext cx="5769" cy="13500"/>
              </a:xfrm>
              <a:custGeom>
                <a:rect b="b" l="l" r="r" t="t"/>
                <a:pathLst>
                  <a:path extrusionOk="0" h="695" w="297">
                    <a:moveTo>
                      <a:pt x="188" y="1"/>
                    </a:moveTo>
                    <a:cubicBezTo>
                      <a:pt x="84" y="1"/>
                      <a:pt x="1" y="84"/>
                      <a:pt x="1" y="250"/>
                    </a:cubicBezTo>
                    <a:cubicBezTo>
                      <a:pt x="1" y="398"/>
                      <a:pt x="149" y="620"/>
                      <a:pt x="296" y="694"/>
                    </a:cubicBezTo>
                    <a:cubicBezTo>
                      <a:pt x="296" y="620"/>
                      <a:pt x="296" y="472"/>
                      <a:pt x="296" y="324"/>
                    </a:cubicBezTo>
                    <a:cubicBezTo>
                      <a:pt x="296" y="177"/>
                      <a:pt x="296" y="103"/>
                      <a:pt x="296" y="29"/>
                    </a:cubicBezTo>
                    <a:cubicBezTo>
                      <a:pt x="260" y="10"/>
                      <a:pt x="223" y="1"/>
                      <a:pt x="18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1855808" y="3717823"/>
                <a:ext cx="28749" cy="40482"/>
              </a:xfrm>
              <a:custGeom>
                <a:rect b="b" l="l" r="r" t="t"/>
                <a:pathLst>
                  <a:path extrusionOk="0" h="2084" w="1480">
                    <a:moveTo>
                      <a:pt x="425" y="1"/>
                    </a:moveTo>
                    <a:cubicBezTo>
                      <a:pt x="162" y="1"/>
                      <a:pt x="1" y="222"/>
                      <a:pt x="1" y="604"/>
                    </a:cubicBezTo>
                    <a:cubicBezTo>
                      <a:pt x="1" y="1122"/>
                      <a:pt x="297" y="1787"/>
                      <a:pt x="740" y="2009"/>
                    </a:cubicBezTo>
                    <a:cubicBezTo>
                      <a:pt x="825" y="2060"/>
                      <a:pt x="910" y="2083"/>
                      <a:pt x="990" y="2083"/>
                    </a:cubicBezTo>
                    <a:cubicBezTo>
                      <a:pt x="1260" y="2083"/>
                      <a:pt x="1480" y="1816"/>
                      <a:pt x="1480" y="1417"/>
                    </a:cubicBezTo>
                    <a:cubicBezTo>
                      <a:pt x="1480" y="900"/>
                      <a:pt x="1110" y="308"/>
                      <a:pt x="740" y="86"/>
                    </a:cubicBezTo>
                    <a:cubicBezTo>
                      <a:pt x="624" y="28"/>
                      <a:pt x="519" y="1"/>
                      <a:pt x="42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1842890" y="3703157"/>
                <a:ext cx="10082" cy="15462"/>
              </a:xfrm>
              <a:custGeom>
                <a:rect b="b" l="l" r="r" t="t"/>
                <a:pathLst>
                  <a:path extrusionOk="0" h="796" w="519">
                    <a:moveTo>
                      <a:pt x="125" y="0"/>
                    </a:moveTo>
                    <a:cubicBezTo>
                      <a:pt x="42" y="0"/>
                      <a:pt x="0" y="83"/>
                      <a:pt x="0" y="250"/>
                    </a:cubicBezTo>
                    <a:cubicBezTo>
                      <a:pt x="0" y="398"/>
                      <a:pt x="74" y="619"/>
                      <a:pt x="222" y="767"/>
                    </a:cubicBezTo>
                    <a:cubicBezTo>
                      <a:pt x="259" y="786"/>
                      <a:pt x="296" y="795"/>
                      <a:pt x="331" y="795"/>
                    </a:cubicBezTo>
                    <a:cubicBezTo>
                      <a:pt x="435" y="795"/>
                      <a:pt x="518" y="712"/>
                      <a:pt x="518" y="546"/>
                    </a:cubicBezTo>
                    <a:cubicBezTo>
                      <a:pt x="518" y="324"/>
                      <a:pt x="370" y="102"/>
                      <a:pt x="222" y="28"/>
                    </a:cubicBezTo>
                    <a:cubicBezTo>
                      <a:pt x="185" y="9"/>
                      <a:pt x="153" y="0"/>
                      <a:pt x="12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1842890" y="3734723"/>
                <a:ext cx="10082" cy="14705"/>
              </a:xfrm>
              <a:custGeom>
                <a:rect b="b" l="l" r="r" t="t"/>
                <a:pathLst>
                  <a:path extrusionOk="0" h="757" w="519">
                    <a:moveTo>
                      <a:pt x="119" y="1"/>
                    </a:moveTo>
                    <a:cubicBezTo>
                      <a:pt x="40" y="1"/>
                      <a:pt x="0" y="69"/>
                      <a:pt x="0" y="178"/>
                    </a:cubicBezTo>
                    <a:cubicBezTo>
                      <a:pt x="0" y="399"/>
                      <a:pt x="74" y="621"/>
                      <a:pt x="222" y="695"/>
                    </a:cubicBezTo>
                    <a:cubicBezTo>
                      <a:pt x="266" y="738"/>
                      <a:pt x="309" y="756"/>
                      <a:pt x="349" y="756"/>
                    </a:cubicBezTo>
                    <a:cubicBezTo>
                      <a:pt x="444" y="756"/>
                      <a:pt x="518" y="652"/>
                      <a:pt x="518" y="547"/>
                    </a:cubicBezTo>
                    <a:cubicBezTo>
                      <a:pt x="518" y="325"/>
                      <a:pt x="370" y="104"/>
                      <a:pt x="222" y="30"/>
                    </a:cubicBezTo>
                    <a:cubicBezTo>
                      <a:pt x="183" y="10"/>
                      <a:pt x="148" y="1"/>
                      <a:pt x="119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1862995" y="3762034"/>
                <a:ext cx="10082" cy="15462"/>
              </a:xfrm>
              <a:custGeom>
                <a:rect b="b" l="l" r="r" t="t"/>
                <a:pathLst>
                  <a:path extrusionOk="0" h="796" w="519">
                    <a:moveTo>
                      <a:pt x="125" y="1"/>
                    </a:moveTo>
                    <a:cubicBezTo>
                      <a:pt x="42" y="1"/>
                      <a:pt x="1" y="84"/>
                      <a:pt x="1" y="250"/>
                    </a:cubicBezTo>
                    <a:cubicBezTo>
                      <a:pt x="1" y="472"/>
                      <a:pt x="75" y="694"/>
                      <a:pt x="222" y="768"/>
                    </a:cubicBezTo>
                    <a:cubicBezTo>
                      <a:pt x="259" y="786"/>
                      <a:pt x="296" y="796"/>
                      <a:pt x="331" y="796"/>
                    </a:cubicBezTo>
                    <a:cubicBezTo>
                      <a:pt x="435" y="796"/>
                      <a:pt x="518" y="713"/>
                      <a:pt x="518" y="546"/>
                    </a:cubicBezTo>
                    <a:cubicBezTo>
                      <a:pt x="518" y="324"/>
                      <a:pt x="370" y="103"/>
                      <a:pt x="222" y="29"/>
                    </a:cubicBezTo>
                    <a:cubicBezTo>
                      <a:pt x="186" y="10"/>
                      <a:pt x="153" y="1"/>
                      <a:pt x="12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1766763" y="3531868"/>
                <a:ext cx="221212" cy="114394"/>
              </a:xfrm>
              <a:custGeom>
                <a:rect b="b" l="l" r="r" t="t"/>
                <a:pathLst>
                  <a:path extrusionOk="0" h="5889" w="11388">
                    <a:moveTo>
                      <a:pt x="5092" y="0"/>
                    </a:moveTo>
                    <a:cubicBezTo>
                      <a:pt x="4760" y="0"/>
                      <a:pt x="4462" y="92"/>
                      <a:pt x="4215" y="269"/>
                    </a:cubicBezTo>
                    <a:lnTo>
                      <a:pt x="1" y="2709"/>
                    </a:lnTo>
                    <a:cubicBezTo>
                      <a:pt x="103" y="2675"/>
                      <a:pt x="269" y="2625"/>
                      <a:pt x="505" y="2625"/>
                    </a:cubicBezTo>
                    <a:cubicBezTo>
                      <a:pt x="780" y="2625"/>
                      <a:pt x="1150" y="2692"/>
                      <a:pt x="1627" y="2931"/>
                    </a:cubicBezTo>
                    <a:cubicBezTo>
                      <a:pt x="1849" y="3005"/>
                      <a:pt x="2367" y="3226"/>
                      <a:pt x="3032" y="3596"/>
                    </a:cubicBezTo>
                    <a:cubicBezTo>
                      <a:pt x="4733" y="4631"/>
                      <a:pt x="6064" y="5371"/>
                      <a:pt x="6433" y="5593"/>
                    </a:cubicBezTo>
                    <a:cubicBezTo>
                      <a:pt x="6581" y="5666"/>
                      <a:pt x="6803" y="5814"/>
                      <a:pt x="6951" y="5888"/>
                    </a:cubicBezTo>
                    <a:lnTo>
                      <a:pt x="11388" y="3300"/>
                    </a:lnTo>
                    <a:lnTo>
                      <a:pt x="10352" y="2709"/>
                    </a:lnTo>
                    <a:lnTo>
                      <a:pt x="6951" y="712"/>
                    </a:lnTo>
                    <a:lnTo>
                      <a:pt x="6286" y="343"/>
                    </a:lnTo>
                    <a:cubicBezTo>
                      <a:pt x="5860" y="111"/>
                      <a:pt x="5455" y="0"/>
                      <a:pt x="50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1765326" y="3584471"/>
                <a:ext cx="2894" cy="1457"/>
              </a:xfrm>
              <a:custGeom>
                <a:rect b="b" l="l" r="r" t="t"/>
                <a:pathLst>
                  <a:path extrusionOk="0" h="75" w="149">
                    <a:moveTo>
                      <a:pt x="149" y="1"/>
                    </a:moveTo>
                    <a:cubicBezTo>
                      <a:pt x="1" y="75"/>
                      <a:pt x="1" y="75"/>
                      <a:pt x="1" y="75"/>
                    </a:cubicBezTo>
                    <a:close/>
                  </a:path>
                </a:pathLst>
              </a:custGeom>
              <a:solidFill>
                <a:srgbClr val="D1C5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1749533" y="3578915"/>
                <a:ext cx="133586" cy="131973"/>
              </a:xfrm>
              <a:custGeom>
                <a:rect b="b" l="l" r="r" t="t"/>
                <a:pathLst>
                  <a:path extrusionOk="0" h="6794" w="6877">
                    <a:moveTo>
                      <a:pt x="1787" y="0"/>
                    </a:moveTo>
                    <a:cubicBezTo>
                      <a:pt x="739" y="0"/>
                      <a:pt x="0" y="982"/>
                      <a:pt x="0" y="2579"/>
                    </a:cubicBezTo>
                    <a:lnTo>
                      <a:pt x="0" y="6498"/>
                    </a:lnTo>
                    <a:lnTo>
                      <a:pt x="444" y="6794"/>
                    </a:lnTo>
                    <a:lnTo>
                      <a:pt x="444" y="2875"/>
                    </a:lnTo>
                    <a:cubicBezTo>
                      <a:pt x="444" y="1494"/>
                      <a:pt x="1104" y="650"/>
                      <a:pt x="1993" y="650"/>
                    </a:cubicBezTo>
                    <a:cubicBezTo>
                      <a:pt x="2294" y="650"/>
                      <a:pt x="2621" y="746"/>
                      <a:pt x="2958" y="952"/>
                    </a:cubicBezTo>
                    <a:lnTo>
                      <a:pt x="6877" y="3244"/>
                    </a:lnTo>
                    <a:lnTo>
                      <a:pt x="6877" y="2579"/>
                    </a:lnTo>
                    <a:lnTo>
                      <a:pt x="2958" y="361"/>
                    </a:lnTo>
                    <a:cubicBezTo>
                      <a:pt x="2543" y="115"/>
                      <a:pt x="2147" y="0"/>
                      <a:pt x="1787" y="0"/>
                    </a:cubicBezTo>
                    <a:close/>
                  </a:path>
                </a:pathLst>
              </a:custGeom>
              <a:solidFill>
                <a:srgbClr val="F4AA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1819910" y="3593095"/>
                <a:ext cx="86189" cy="61771"/>
              </a:xfrm>
              <a:custGeom>
                <a:rect b="b" l="l" r="r" t="t"/>
                <a:pathLst>
                  <a:path extrusionOk="0" h="3180" w="4437">
                    <a:moveTo>
                      <a:pt x="0" y="0"/>
                    </a:moveTo>
                    <a:lnTo>
                      <a:pt x="0" y="592"/>
                    </a:lnTo>
                    <a:lnTo>
                      <a:pt x="1701" y="1553"/>
                    </a:lnTo>
                    <a:lnTo>
                      <a:pt x="4437" y="3180"/>
                    </a:lnTo>
                    <a:lnTo>
                      <a:pt x="4437" y="25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1906079" y="3595970"/>
                <a:ext cx="83333" cy="58897"/>
              </a:xfrm>
              <a:custGeom>
                <a:rect b="b" l="l" r="r" t="t"/>
                <a:pathLst>
                  <a:path extrusionOk="0" h="3032" w="4290">
                    <a:moveTo>
                      <a:pt x="4289" y="0"/>
                    </a:moveTo>
                    <a:lnTo>
                      <a:pt x="1" y="2440"/>
                    </a:lnTo>
                    <a:lnTo>
                      <a:pt x="1" y="3032"/>
                    </a:lnTo>
                    <a:lnTo>
                      <a:pt x="2811" y="1405"/>
                    </a:lnTo>
                    <a:lnTo>
                      <a:pt x="4289" y="666"/>
                    </a:lnTo>
                    <a:lnTo>
                      <a:pt x="42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1490987" y="3611763"/>
                <a:ext cx="405070" cy="281546"/>
              </a:xfrm>
              <a:custGeom>
                <a:rect b="b" l="l" r="r" t="t"/>
                <a:pathLst>
                  <a:path extrusionOk="0" h="14494" w="20853">
                    <a:moveTo>
                      <a:pt x="18486" y="1"/>
                    </a:moveTo>
                    <a:lnTo>
                      <a:pt x="1" y="10648"/>
                    </a:lnTo>
                    <a:lnTo>
                      <a:pt x="2367" y="14493"/>
                    </a:lnTo>
                    <a:lnTo>
                      <a:pt x="20852" y="3846"/>
                    </a:lnTo>
                    <a:lnTo>
                      <a:pt x="184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1536946" y="3686452"/>
                <a:ext cx="359110" cy="314568"/>
              </a:xfrm>
              <a:custGeom>
                <a:rect b="b" l="l" r="r" t="t"/>
                <a:pathLst>
                  <a:path extrusionOk="0" h="16194" w="18487">
                    <a:moveTo>
                      <a:pt x="18486" y="1"/>
                    </a:moveTo>
                    <a:lnTo>
                      <a:pt x="1" y="10648"/>
                    </a:lnTo>
                    <a:lnTo>
                      <a:pt x="1" y="16194"/>
                    </a:lnTo>
                    <a:lnTo>
                      <a:pt x="18486" y="5546"/>
                    </a:lnTo>
                    <a:lnTo>
                      <a:pt x="18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1360295" y="3516969"/>
                <a:ext cx="376321" cy="216900"/>
              </a:xfrm>
              <a:custGeom>
                <a:rect b="b" l="l" r="r" t="t"/>
                <a:pathLst>
                  <a:path extrusionOk="0" h="11166" w="19373">
                    <a:moveTo>
                      <a:pt x="13162" y="1"/>
                    </a:moveTo>
                    <a:lnTo>
                      <a:pt x="0" y="7617"/>
                    </a:lnTo>
                    <a:lnTo>
                      <a:pt x="6285" y="11166"/>
                    </a:lnTo>
                    <a:lnTo>
                      <a:pt x="19373" y="3550"/>
                    </a:lnTo>
                    <a:lnTo>
                      <a:pt x="131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1361733" y="3664909"/>
                <a:ext cx="152253" cy="123543"/>
              </a:xfrm>
              <a:custGeom>
                <a:rect b="b" l="l" r="r" t="t"/>
                <a:pathLst>
                  <a:path extrusionOk="0" h="6360" w="7838">
                    <a:moveTo>
                      <a:pt x="0" y="1"/>
                    </a:moveTo>
                    <a:cubicBezTo>
                      <a:pt x="0" y="1"/>
                      <a:pt x="444" y="1036"/>
                      <a:pt x="1035" y="1775"/>
                    </a:cubicBezTo>
                    <a:cubicBezTo>
                      <a:pt x="1775" y="2662"/>
                      <a:pt x="2440" y="3328"/>
                      <a:pt x="3106" y="3698"/>
                    </a:cubicBezTo>
                    <a:cubicBezTo>
                      <a:pt x="4321" y="4373"/>
                      <a:pt x="7261" y="6033"/>
                      <a:pt x="7764" y="6318"/>
                    </a:cubicBezTo>
                    <a:lnTo>
                      <a:pt x="7764" y="6318"/>
                    </a:lnTo>
                    <a:lnTo>
                      <a:pt x="7764" y="4363"/>
                    </a:lnTo>
                    <a:lnTo>
                      <a:pt x="0" y="1"/>
                    </a:lnTo>
                    <a:close/>
                    <a:moveTo>
                      <a:pt x="7764" y="6318"/>
                    </a:moveTo>
                    <a:lnTo>
                      <a:pt x="7764" y="6360"/>
                    </a:lnTo>
                    <a:lnTo>
                      <a:pt x="7838" y="6360"/>
                    </a:lnTo>
                    <a:cubicBezTo>
                      <a:pt x="7838" y="6360"/>
                      <a:pt x="7812" y="6345"/>
                      <a:pt x="7764" y="63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1519716" y="3334568"/>
                <a:ext cx="142210" cy="244192"/>
              </a:xfrm>
              <a:custGeom>
                <a:rect b="b" l="l" r="r" t="t"/>
                <a:pathLst>
                  <a:path extrusionOk="0" h="12571" w="7321">
                    <a:moveTo>
                      <a:pt x="3032" y="0"/>
                    </a:moveTo>
                    <a:lnTo>
                      <a:pt x="1" y="1922"/>
                    </a:lnTo>
                    <a:lnTo>
                      <a:pt x="3920" y="12570"/>
                    </a:lnTo>
                    <a:lnTo>
                      <a:pt x="7321" y="10722"/>
                    </a:lnTo>
                    <a:lnTo>
                      <a:pt x="4437" y="2292"/>
                    </a:lnTo>
                    <a:cubicBezTo>
                      <a:pt x="4437" y="2218"/>
                      <a:pt x="3032" y="0"/>
                      <a:pt x="303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1578613" y="3334568"/>
                <a:ext cx="83314" cy="208275"/>
              </a:xfrm>
              <a:custGeom>
                <a:rect b="b" l="l" r="r" t="t"/>
                <a:pathLst>
                  <a:path extrusionOk="0" h="10722" w="4289">
                    <a:moveTo>
                      <a:pt x="0" y="0"/>
                    </a:moveTo>
                    <a:lnTo>
                      <a:pt x="0" y="8281"/>
                    </a:lnTo>
                    <a:lnTo>
                      <a:pt x="4289" y="10722"/>
                    </a:lnTo>
                    <a:lnTo>
                      <a:pt x="4289" y="4437"/>
                    </a:lnTo>
                    <a:cubicBezTo>
                      <a:pt x="4289" y="3327"/>
                      <a:pt x="3623" y="2070"/>
                      <a:pt x="2810" y="155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1288481" y="3310151"/>
                <a:ext cx="308819" cy="364840"/>
              </a:xfrm>
              <a:custGeom>
                <a:rect b="b" l="l" r="r" t="t"/>
                <a:pathLst>
                  <a:path extrusionOk="0" h="18782" w="15898">
                    <a:moveTo>
                      <a:pt x="8725" y="0"/>
                    </a:moveTo>
                    <a:lnTo>
                      <a:pt x="0" y="4954"/>
                    </a:lnTo>
                    <a:cubicBezTo>
                      <a:pt x="0" y="4954"/>
                      <a:pt x="3180" y="8060"/>
                      <a:pt x="3919" y="9095"/>
                    </a:cubicBezTo>
                    <a:cubicBezTo>
                      <a:pt x="4584" y="10130"/>
                      <a:pt x="7320" y="18781"/>
                      <a:pt x="7320" y="18781"/>
                    </a:cubicBezTo>
                    <a:lnTo>
                      <a:pt x="15897" y="13827"/>
                    </a:lnTo>
                    <a:lnTo>
                      <a:pt x="15750" y="5398"/>
                    </a:lnTo>
                    <a:cubicBezTo>
                      <a:pt x="15750" y="4658"/>
                      <a:pt x="15306" y="3771"/>
                      <a:pt x="14714" y="3475"/>
                    </a:cubicBezTo>
                    <a:lnTo>
                      <a:pt x="8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1288481" y="3406382"/>
                <a:ext cx="142210" cy="268609"/>
              </a:xfrm>
              <a:custGeom>
                <a:rect b="b" l="l" r="r" t="t"/>
                <a:pathLst>
                  <a:path extrusionOk="0" h="13828" w="7321">
                    <a:moveTo>
                      <a:pt x="0" y="0"/>
                    </a:moveTo>
                    <a:lnTo>
                      <a:pt x="0" y="0"/>
                    </a:lnTo>
                    <a:cubicBezTo>
                      <a:pt x="2070" y="2218"/>
                      <a:pt x="2736" y="5546"/>
                      <a:pt x="3697" y="8799"/>
                    </a:cubicBezTo>
                    <a:cubicBezTo>
                      <a:pt x="4141" y="10204"/>
                      <a:pt x="4584" y="11461"/>
                      <a:pt x="5102" y="12496"/>
                    </a:cubicBezTo>
                    <a:lnTo>
                      <a:pt x="7320" y="13827"/>
                    </a:lnTo>
                    <a:lnTo>
                      <a:pt x="7320" y="5620"/>
                    </a:lnTo>
                    <a:cubicBezTo>
                      <a:pt x="7320" y="4880"/>
                      <a:pt x="6877" y="3993"/>
                      <a:pt x="6285" y="369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1557847" y="3349098"/>
                <a:ext cx="95474" cy="72785"/>
              </a:xfrm>
              <a:custGeom>
                <a:rect b="b" l="l" r="r" t="t"/>
                <a:pathLst>
                  <a:path extrusionOk="0" h="3747" w="4915">
                    <a:moveTo>
                      <a:pt x="1117" y="1"/>
                    </a:moveTo>
                    <a:cubicBezTo>
                      <a:pt x="495" y="1"/>
                      <a:pt x="1" y="500"/>
                      <a:pt x="404" y="731"/>
                    </a:cubicBezTo>
                    <a:cubicBezTo>
                      <a:pt x="773" y="953"/>
                      <a:pt x="2030" y="1618"/>
                      <a:pt x="2696" y="2284"/>
                    </a:cubicBezTo>
                    <a:cubicBezTo>
                      <a:pt x="3336" y="2987"/>
                      <a:pt x="3367" y="3747"/>
                      <a:pt x="3795" y="3747"/>
                    </a:cubicBezTo>
                    <a:cubicBezTo>
                      <a:pt x="3861" y="3747"/>
                      <a:pt x="3937" y="3728"/>
                      <a:pt x="4027" y="3689"/>
                    </a:cubicBezTo>
                    <a:cubicBezTo>
                      <a:pt x="4914" y="3319"/>
                      <a:pt x="4397" y="2062"/>
                      <a:pt x="3879" y="1544"/>
                    </a:cubicBezTo>
                    <a:cubicBezTo>
                      <a:pt x="3361" y="1027"/>
                      <a:pt x="2548" y="657"/>
                      <a:pt x="1661" y="139"/>
                    </a:cubicBezTo>
                    <a:cubicBezTo>
                      <a:pt x="1481" y="41"/>
                      <a:pt x="1294" y="1"/>
                      <a:pt x="1117" y="1"/>
                    </a:cubicBez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1619017" y="3305275"/>
                <a:ext cx="41472" cy="85897"/>
              </a:xfrm>
              <a:custGeom>
                <a:rect b="b" l="l" r="r" t="t"/>
                <a:pathLst>
                  <a:path extrusionOk="0" h="4422" w="2135">
                    <a:moveTo>
                      <a:pt x="1784" y="0"/>
                    </a:moveTo>
                    <a:cubicBezTo>
                      <a:pt x="1662" y="0"/>
                      <a:pt x="1543" y="69"/>
                      <a:pt x="1543" y="177"/>
                    </a:cubicBezTo>
                    <a:lnTo>
                      <a:pt x="65" y="3948"/>
                    </a:lnTo>
                    <a:cubicBezTo>
                      <a:pt x="1" y="4075"/>
                      <a:pt x="320" y="4422"/>
                      <a:pt x="458" y="4422"/>
                    </a:cubicBezTo>
                    <a:cubicBezTo>
                      <a:pt x="480" y="4422"/>
                      <a:pt x="498" y="4412"/>
                      <a:pt x="508" y="4392"/>
                    </a:cubicBezTo>
                    <a:cubicBezTo>
                      <a:pt x="508" y="4392"/>
                      <a:pt x="508" y="4318"/>
                      <a:pt x="508" y="4318"/>
                    </a:cubicBezTo>
                    <a:lnTo>
                      <a:pt x="2061" y="399"/>
                    </a:lnTo>
                    <a:cubicBezTo>
                      <a:pt x="2135" y="251"/>
                      <a:pt x="2061" y="29"/>
                      <a:pt x="1913" y="29"/>
                    </a:cubicBezTo>
                    <a:cubicBezTo>
                      <a:pt x="1873" y="9"/>
                      <a:pt x="1829" y="0"/>
                      <a:pt x="17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1600155" y="3281421"/>
                <a:ext cx="24437" cy="93376"/>
              </a:xfrm>
              <a:custGeom>
                <a:rect b="b" l="l" r="r" t="t"/>
                <a:pathLst>
                  <a:path extrusionOk="0" h="4807" w="1258">
                    <a:moveTo>
                      <a:pt x="1036" y="0"/>
                    </a:moveTo>
                    <a:cubicBezTo>
                      <a:pt x="814" y="0"/>
                      <a:pt x="666" y="74"/>
                      <a:pt x="666" y="222"/>
                    </a:cubicBezTo>
                    <a:lnTo>
                      <a:pt x="0" y="4585"/>
                    </a:lnTo>
                    <a:cubicBezTo>
                      <a:pt x="148" y="4732"/>
                      <a:pt x="370" y="4732"/>
                      <a:pt x="518" y="4806"/>
                    </a:cubicBezTo>
                    <a:lnTo>
                      <a:pt x="1257" y="296"/>
                    </a:lnTo>
                    <a:cubicBezTo>
                      <a:pt x="1257" y="148"/>
                      <a:pt x="1183" y="0"/>
                      <a:pt x="10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1572863" y="3264172"/>
                <a:ext cx="11519" cy="98893"/>
              </a:xfrm>
              <a:custGeom>
                <a:rect b="b" l="l" r="r" t="t"/>
                <a:pathLst>
                  <a:path extrusionOk="0" h="5091" w="593">
                    <a:moveTo>
                      <a:pt x="296" y="1"/>
                    </a:moveTo>
                    <a:cubicBezTo>
                      <a:pt x="148" y="1"/>
                      <a:pt x="0" y="149"/>
                      <a:pt x="0" y="297"/>
                    </a:cubicBezTo>
                    <a:lnTo>
                      <a:pt x="0" y="4881"/>
                    </a:lnTo>
                    <a:cubicBezTo>
                      <a:pt x="0" y="4986"/>
                      <a:pt x="296" y="5090"/>
                      <a:pt x="470" y="5090"/>
                    </a:cubicBezTo>
                    <a:cubicBezTo>
                      <a:pt x="541" y="5090"/>
                      <a:pt x="592" y="5072"/>
                      <a:pt x="592" y="5029"/>
                    </a:cubicBezTo>
                    <a:lnTo>
                      <a:pt x="592" y="297"/>
                    </a:lnTo>
                    <a:cubicBezTo>
                      <a:pt x="592" y="149"/>
                      <a:pt x="518" y="1"/>
                      <a:pt x="2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1636053" y="3297214"/>
                <a:ext cx="33061" cy="33061"/>
              </a:xfrm>
              <a:custGeom>
                <a:rect b="b" l="l" r="r" t="t"/>
                <a:pathLst>
                  <a:path extrusionOk="0" h="1702" w="1702">
                    <a:moveTo>
                      <a:pt x="888" y="1"/>
                    </a:moveTo>
                    <a:cubicBezTo>
                      <a:pt x="445" y="1"/>
                      <a:pt x="1" y="370"/>
                      <a:pt x="1" y="814"/>
                    </a:cubicBezTo>
                    <a:cubicBezTo>
                      <a:pt x="1" y="1331"/>
                      <a:pt x="445" y="1701"/>
                      <a:pt x="888" y="1701"/>
                    </a:cubicBezTo>
                    <a:cubicBezTo>
                      <a:pt x="1332" y="1701"/>
                      <a:pt x="1702" y="1331"/>
                      <a:pt x="1702" y="814"/>
                    </a:cubicBezTo>
                    <a:cubicBezTo>
                      <a:pt x="1702" y="370"/>
                      <a:pt x="1332" y="1"/>
                      <a:pt x="8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1603030" y="3262734"/>
                <a:ext cx="33042" cy="33061"/>
              </a:xfrm>
              <a:custGeom>
                <a:rect b="b" l="l" r="r" t="t"/>
                <a:pathLst>
                  <a:path extrusionOk="0" h="1702" w="1701">
                    <a:moveTo>
                      <a:pt x="888" y="1"/>
                    </a:moveTo>
                    <a:cubicBezTo>
                      <a:pt x="370" y="1"/>
                      <a:pt x="0" y="445"/>
                      <a:pt x="0" y="888"/>
                    </a:cubicBezTo>
                    <a:cubicBezTo>
                      <a:pt x="0" y="1332"/>
                      <a:pt x="370" y="1702"/>
                      <a:pt x="888" y="1702"/>
                    </a:cubicBezTo>
                    <a:cubicBezTo>
                      <a:pt x="1331" y="1702"/>
                      <a:pt x="1701" y="1332"/>
                      <a:pt x="1701" y="888"/>
                    </a:cubicBezTo>
                    <a:cubicBezTo>
                      <a:pt x="1701" y="445"/>
                      <a:pt x="1331" y="1"/>
                      <a:pt x="8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1562801" y="3239754"/>
                <a:ext cx="33061" cy="31624"/>
              </a:xfrm>
              <a:custGeom>
                <a:rect b="b" l="l" r="r" t="t"/>
                <a:pathLst>
                  <a:path extrusionOk="0" h="1628" w="1702">
                    <a:moveTo>
                      <a:pt x="814" y="1"/>
                    </a:moveTo>
                    <a:cubicBezTo>
                      <a:pt x="371" y="1"/>
                      <a:pt x="1" y="371"/>
                      <a:pt x="1" y="814"/>
                    </a:cubicBezTo>
                    <a:cubicBezTo>
                      <a:pt x="1" y="1258"/>
                      <a:pt x="371" y="1628"/>
                      <a:pt x="814" y="1628"/>
                    </a:cubicBezTo>
                    <a:cubicBezTo>
                      <a:pt x="1332" y="1628"/>
                      <a:pt x="1702" y="1258"/>
                      <a:pt x="1702" y="814"/>
                    </a:cubicBezTo>
                    <a:cubicBezTo>
                      <a:pt x="1702" y="371"/>
                      <a:pt x="1332" y="1"/>
                      <a:pt x="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1618823" y="3381402"/>
                <a:ext cx="11519" cy="11189"/>
              </a:xfrm>
              <a:custGeom>
                <a:rect b="b" l="l" r="r" t="t"/>
                <a:pathLst>
                  <a:path extrusionOk="0" h="576" w="593">
                    <a:moveTo>
                      <a:pt x="149" y="0"/>
                    </a:moveTo>
                    <a:cubicBezTo>
                      <a:pt x="119" y="0"/>
                      <a:pt x="94" y="9"/>
                      <a:pt x="75" y="29"/>
                    </a:cubicBezTo>
                    <a:cubicBezTo>
                      <a:pt x="1" y="29"/>
                      <a:pt x="1" y="251"/>
                      <a:pt x="149" y="399"/>
                    </a:cubicBezTo>
                    <a:cubicBezTo>
                      <a:pt x="203" y="507"/>
                      <a:pt x="296" y="576"/>
                      <a:pt x="372" y="576"/>
                    </a:cubicBezTo>
                    <a:cubicBezTo>
                      <a:pt x="399" y="576"/>
                      <a:pt x="424" y="566"/>
                      <a:pt x="444" y="547"/>
                    </a:cubicBezTo>
                    <a:cubicBezTo>
                      <a:pt x="592" y="473"/>
                      <a:pt x="518" y="325"/>
                      <a:pt x="444" y="177"/>
                    </a:cubicBezTo>
                    <a:cubicBezTo>
                      <a:pt x="336" y="69"/>
                      <a:pt x="228" y="0"/>
                      <a:pt x="149" y="0"/>
                    </a:cubicBezTo>
                    <a:close/>
                  </a:path>
                </a:pathLst>
              </a:custGeom>
              <a:solidFill>
                <a:srgbClr val="E0D7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7"/>
              <p:cNvSpPr/>
              <p:nvPr/>
            </p:nvSpPr>
            <p:spPr>
              <a:xfrm>
                <a:off x="1598718" y="3369397"/>
                <a:ext cx="12937" cy="7770"/>
              </a:xfrm>
              <a:custGeom>
                <a:rect b="b" l="l" r="r" t="t"/>
                <a:pathLst>
                  <a:path extrusionOk="0" h="400" w="666">
                    <a:moveTo>
                      <a:pt x="176" y="0"/>
                    </a:moveTo>
                    <a:cubicBezTo>
                      <a:pt x="111" y="0"/>
                      <a:pt x="74" y="19"/>
                      <a:pt x="74" y="56"/>
                    </a:cubicBezTo>
                    <a:cubicBezTo>
                      <a:pt x="0" y="129"/>
                      <a:pt x="148" y="277"/>
                      <a:pt x="296" y="351"/>
                    </a:cubicBezTo>
                    <a:cubicBezTo>
                      <a:pt x="357" y="382"/>
                      <a:pt x="419" y="400"/>
                      <a:pt x="475" y="400"/>
                    </a:cubicBezTo>
                    <a:cubicBezTo>
                      <a:pt x="554" y="400"/>
                      <a:pt x="623" y="364"/>
                      <a:pt x="666" y="277"/>
                    </a:cubicBezTo>
                    <a:cubicBezTo>
                      <a:pt x="666" y="203"/>
                      <a:pt x="592" y="129"/>
                      <a:pt x="444" y="56"/>
                    </a:cubicBezTo>
                    <a:cubicBezTo>
                      <a:pt x="333" y="19"/>
                      <a:pt x="241" y="0"/>
                      <a:pt x="176" y="0"/>
                    </a:cubicBezTo>
                    <a:close/>
                  </a:path>
                </a:pathLst>
              </a:custGeom>
              <a:solidFill>
                <a:srgbClr val="E0D7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7"/>
              <p:cNvSpPr/>
              <p:nvPr/>
            </p:nvSpPr>
            <p:spPr>
              <a:xfrm>
                <a:off x="1572863" y="3356945"/>
                <a:ext cx="12937" cy="6954"/>
              </a:xfrm>
              <a:custGeom>
                <a:rect b="b" l="l" r="r" t="t"/>
                <a:pathLst>
                  <a:path extrusionOk="0" h="358" w="666">
                    <a:moveTo>
                      <a:pt x="229" y="0"/>
                    </a:moveTo>
                    <a:cubicBezTo>
                      <a:pt x="111" y="0"/>
                      <a:pt x="0" y="53"/>
                      <a:pt x="0" y="105"/>
                    </a:cubicBezTo>
                    <a:cubicBezTo>
                      <a:pt x="0" y="179"/>
                      <a:pt x="148" y="327"/>
                      <a:pt x="296" y="327"/>
                    </a:cubicBezTo>
                    <a:cubicBezTo>
                      <a:pt x="340" y="349"/>
                      <a:pt x="383" y="357"/>
                      <a:pt x="422" y="357"/>
                    </a:cubicBezTo>
                    <a:cubicBezTo>
                      <a:pt x="518" y="357"/>
                      <a:pt x="592" y="305"/>
                      <a:pt x="592" y="253"/>
                    </a:cubicBezTo>
                    <a:cubicBezTo>
                      <a:pt x="666" y="179"/>
                      <a:pt x="518" y="105"/>
                      <a:pt x="370" y="31"/>
                    </a:cubicBezTo>
                    <a:cubicBezTo>
                      <a:pt x="327" y="9"/>
                      <a:pt x="277" y="0"/>
                      <a:pt x="229" y="0"/>
                    </a:cubicBezTo>
                    <a:close/>
                  </a:path>
                </a:pathLst>
              </a:custGeom>
              <a:solidFill>
                <a:srgbClr val="E0D7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1373213" y="2644767"/>
                <a:ext cx="459634" cy="853554"/>
              </a:xfrm>
              <a:custGeom>
                <a:rect b="b" l="l" r="r" t="t"/>
                <a:pathLst>
                  <a:path extrusionOk="0" h="43941" w="23662">
                    <a:moveTo>
                      <a:pt x="684" y="1"/>
                    </a:moveTo>
                    <a:cubicBezTo>
                      <a:pt x="623" y="1"/>
                      <a:pt x="568" y="7"/>
                      <a:pt x="518" y="19"/>
                    </a:cubicBezTo>
                    <a:cubicBezTo>
                      <a:pt x="444" y="93"/>
                      <a:pt x="444" y="93"/>
                      <a:pt x="444" y="93"/>
                    </a:cubicBezTo>
                    <a:lnTo>
                      <a:pt x="1" y="315"/>
                    </a:lnTo>
                    <a:cubicBezTo>
                      <a:pt x="1" y="315"/>
                      <a:pt x="75" y="1128"/>
                      <a:pt x="75" y="1276"/>
                    </a:cubicBezTo>
                    <a:lnTo>
                      <a:pt x="75" y="25085"/>
                    </a:lnTo>
                    <a:lnTo>
                      <a:pt x="888" y="26120"/>
                    </a:lnTo>
                    <a:lnTo>
                      <a:pt x="1406" y="25899"/>
                    </a:lnTo>
                    <a:lnTo>
                      <a:pt x="1406" y="2459"/>
                    </a:lnTo>
                    <a:cubicBezTo>
                      <a:pt x="1406" y="2079"/>
                      <a:pt x="1484" y="1913"/>
                      <a:pt x="1681" y="1913"/>
                    </a:cubicBezTo>
                    <a:cubicBezTo>
                      <a:pt x="1867" y="1913"/>
                      <a:pt x="2158" y="2060"/>
                      <a:pt x="2589" y="2311"/>
                    </a:cubicBezTo>
                    <a:lnTo>
                      <a:pt x="17007" y="10667"/>
                    </a:lnTo>
                    <a:cubicBezTo>
                      <a:pt x="17747" y="11110"/>
                      <a:pt x="18116" y="11406"/>
                      <a:pt x="18338" y="13107"/>
                    </a:cubicBezTo>
                    <a:cubicBezTo>
                      <a:pt x="18486" y="14660"/>
                      <a:pt x="22109" y="41426"/>
                      <a:pt x="22257" y="42831"/>
                    </a:cubicBezTo>
                    <a:lnTo>
                      <a:pt x="23144" y="43940"/>
                    </a:lnTo>
                    <a:lnTo>
                      <a:pt x="23662" y="43645"/>
                    </a:lnTo>
                    <a:cubicBezTo>
                      <a:pt x="23440" y="42092"/>
                      <a:pt x="19965" y="15621"/>
                      <a:pt x="19595" y="13403"/>
                    </a:cubicBezTo>
                    <a:cubicBezTo>
                      <a:pt x="19225" y="10815"/>
                      <a:pt x="18930" y="10223"/>
                      <a:pt x="18116" y="9779"/>
                    </a:cubicBezTo>
                    <a:lnTo>
                      <a:pt x="1997" y="463"/>
                    </a:lnTo>
                    <a:cubicBezTo>
                      <a:pt x="1443" y="155"/>
                      <a:pt x="991" y="1"/>
                      <a:pt x="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>
                <a:off x="1364588" y="2650167"/>
                <a:ext cx="458216" cy="848154"/>
              </a:xfrm>
              <a:custGeom>
                <a:rect b="b" l="l" r="r" t="t"/>
                <a:pathLst>
                  <a:path extrusionOk="0" h="43663" w="23589">
                    <a:moveTo>
                      <a:pt x="716" y="0"/>
                    </a:moveTo>
                    <a:cubicBezTo>
                      <a:pt x="260" y="0"/>
                      <a:pt x="1" y="375"/>
                      <a:pt x="1" y="1294"/>
                    </a:cubicBezTo>
                    <a:lnTo>
                      <a:pt x="1" y="25103"/>
                    </a:lnTo>
                    <a:lnTo>
                      <a:pt x="1406" y="25842"/>
                    </a:lnTo>
                    <a:lnTo>
                      <a:pt x="1406" y="2477"/>
                    </a:lnTo>
                    <a:cubicBezTo>
                      <a:pt x="1406" y="2096"/>
                      <a:pt x="1484" y="1931"/>
                      <a:pt x="1681" y="1931"/>
                    </a:cubicBezTo>
                    <a:cubicBezTo>
                      <a:pt x="1867" y="1931"/>
                      <a:pt x="2158" y="2078"/>
                      <a:pt x="2589" y="2329"/>
                    </a:cubicBezTo>
                    <a:lnTo>
                      <a:pt x="16934" y="10611"/>
                    </a:lnTo>
                    <a:cubicBezTo>
                      <a:pt x="17747" y="11054"/>
                      <a:pt x="18117" y="11424"/>
                      <a:pt x="18338" y="13125"/>
                    </a:cubicBezTo>
                    <a:cubicBezTo>
                      <a:pt x="18486" y="14603"/>
                      <a:pt x="22036" y="41370"/>
                      <a:pt x="22183" y="42775"/>
                    </a:cubicBezTo>
                    <a:lnTo>
                      <a:pt x="22183" y="42849"/>
                    </a:lnTo>
                    <a:lnTo>
                      <a:pt x="23588" y="43662"/>
                    </a:lnTo>
                    <a:cubicBezTo>
                      <a:pt x="23366" y="42110"/>
                      <a:pt x="19891" y="15565"/>
                      <a:pt x="19522" y="13346"/>
                    </a:cubicBezTo>
                    <a:cubicBezTo>
                      <a:pt x="19152" y="10832"/>
                      <a:pt x="18856" y="10241"/>
                      <a:pt x="18043" y="9797"/>
                    </a:cubicBezTo>
                    <a:lnTo>
                      <a:pt x="1923" y="481"/>
                    </a:lnTo>
                    <a:cubicBezTo>
                      <a:pt x="1440" y="179"/>
                      <a:pt x="1031" y="0"/>
                      <a:pt x="7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1490987" y="3155023"/>
                <a:ext cx="93395" cy="144775"/>
              </a:xfrm>
              <a:custGeom>
                <a:rect b="b" l="l" r="r" t="t"/>
                <a:pathLst>
                  <a:path extrusionOk="0" h="7453" w="4808">
                    <a:moveTo>
                      <a:pt x="1628" y="0"/>
                    </a:moveTo>
                    <a:lnTo>
                      <a:pt x="1" y="1405"/>
                    </a:lnTo>
                    <a:cubicBezTo>
                      <a:pt x="1" y="1405"/>
                      <a:pt x="223" y="1997"/>
                      <a:pt x="962" y="2958"/>
                    </a:cubicBezTo>
                    <a:cubicBezTo>
                      <a:pt x="1701" y="3919"/>
                      <a:pt x="1997" y="4437"/>
                      <a:pt x="1997" y="4437"/>
                    </a:cubicBezTo>
                    <a:cubicBezTo>
                      <a:pt x="2071" y="5028"/>
                      <a:pt x="2811" y="6137"/>
                      <a:pt x="3106" y="6581"/>
                    </a:cubicBezTo>
                    <a:cubicBezTo>
                      <a:pt x="3300" y="7017"/>
                      <a:pt x="3589" y="7452"/>
                      <a:pt x="3889" y="7452"/>
                    </a:cubicBezTo>
                    <a:cubicBezTo>
                      <a:pt x="4048" y="7452"/>
                      <a:pt x="4210" y="7331"/>
                      <a:pt x="4363" y="7025"/>
                    </a:cubicBezTo>
                    <a:cubicBezTo>
                      <a:pt x="4807" y="6137"/>
                      <a:pt x="3920" y="4141"/>
                      <a:pt x="3846" y="3919"/>
                    </a:cubicBezTo>
                    <a:cubicBezTo>
                      <a:pt x="3772" y="3180"/>
                      <a:pt x="3476" y="2810"/>
                      <a:pt x="2885" y="1775"/>
                    </a:cubicBezTo>
                    <a:cubicBezTo>
                      <a:pt x="2367" y="888"/>
                      <a:pt x="1628" y="0"/>
                      <a:pt x="1628" y="0"/>
                    </a:cubicBezTo>
                    <a:close/>
                  </a:path>
                </a:pathLst>
              </a:custGeom>
              <a:solidFill>
                <a:srgbClr val="DFBD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1442152" y="3097835"/>
                <a:ext cx="99126" cy="108916"/>
              </a:xfrm>
              <a:custGeom>
                <a:rect b="b" l="l" r="r" t="t"/>
                <a:pathLst>
                  <a:path extrusionOk="0" h="5607" w="5103">
                    <a:moveTo>
                      <a:pt x="2063" y="0"/>
                    </a:moveTo>
                    <a:cubicBezTo>
                      <a:pt x="1848" y="0"/>
                      <a:pt x="1649" y="50"/>
                      <a:pt x="1480" y="135"/>
                    </a:cubicBezTo>
                    <a:cubicBezTo>
                      <a:pt x="223" y="726"/>
                      <a:pt x="1" y="2131"/>
                      <a:pt x="518" y="3314"/>
                    </a:cubicBezTo>
                    <a:cubicBezTo>
                      <a:pt x="814" y="3980"/>
                      <a:pt x="1480" y="5089"/>
                      <a:pt x="1849" y="5606"/>
                    </a:cubicBezTo>
                    <a:lnTo>
                      <a:pt x="1923" y="5606"/>
                    </a:lnTo>
                    <a:cubicBezTo>
                      <a:pt x="3254" y="5310"/>
                      <a:pt x="4289" y="4349"/>
                      <a:pt x="5103" y="3240"/>
                    </a:cubicBezTo>
                    <a:cubicBezTo>
                      <a:pt x="4881" y="2944"/>
                      <a:pt x="4363" y="2427"/>
                      <a:pt x="4142" y="2279"/>
                    </a:cubicBezTo>
                    <a:cubicBezTo>
                      <a:pt x="3685" y="567"/>
                      <a:pt x="2789" y="0"/>
                      <a:pt x="20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1565676" y="3580178"/>
                <a:ext cx="99126" cy="100019"/>
              </a:xfrm>
              <a:custGeom>
                <a:rect b="b" l="l" r="r" t="t"/>
                <a:pathLst>
                  <a:path extrusionOk="0" h="5149" w="5103">
                    <a:moveTo>
                      <a:pt x="444" y="0"/>
                    </a:moveTo>
                    <a:cubicBezTo>
                      <a:pt x="370" y="444"/>
                      <a:pt x="223" y="1479"/>
                      <a:pt x="149" y="1849"/>
                    </a:cubicBezTo>
                    <a:cubicBezTo>
                      <a:pt x="1" y="2662"/>
                      <a:pt x="297" y="2810"/>
                      <a:pt x="740" y="2958"/>
                    </a:cubicBezTo>
                    <a:cubicBezTo>
                      <a:pt x="814" y="3253"/>
                      <a:pt x="1701" y="4215"/>
                      <a:pt x="2293" y="4658"/>
                    </a:cubicBezTo>
                    <a:cubicBezTo>
                      <a:pt x="2663" y="4922"/>
                      <a:pt x="2995" y="5149"/>
                      <a:pt x="3343" y="5149"/>
                    </a:cubicBezTo>
                    <a:cubicBezTo>
                      <a:pt x="3482" y="5149"/>
                      <a:pt x="3624" y="5113"/>
                      <a:pt x="3772" y="5028"/>
                    </a:cubicBezTo>
                    <a:cubicBezTo>
                      <a:pt x="4733" y="4658"/>
                      <a:pt x="5103" y="4436"/>
                      <a:pt x="4955" y="3697"/>
                    </a:cubicBezTo>
                    <a:cubicBezTo>
                      <a:pt x="4881" y="2884"/>
                      <a:pt x="4142" y="2440"/>
                      <a:pt x="3476" y="1996"/>
                    </a:cubicBezTo>
                    <a:cubicBezTo>
                      <a:pt x="3106" y="1701"/>
                      <a:pt x="2737" y="1405"/>
                      <a:pt x="2811" y="739"/>
                    </a:cubicBezTo>
                    <a:cubicBezTo>
                      <a:pt x="2811" y="665"/>
                      <a:pt x="2811" y="592"/>
                      <a:pt x="2811" y="444"/>
                    </a:cubicBezTo>
                    <a:cubicBezTo>
                      <a:pt x="2611" y="589"/>
                      <a:pt x="2421" y="645"/>
                      <a:pt x="2234" y="645"/>
                    </a:cubicBezTo>
                    <a:cubicBezTo>
                      <a:pt x="1658" y="645"/>
                      <a:pt x="1114" y="112"/>
                      <a:pt x="444" y="0"/>
                    </a:cubicBezTo>
                    <a:close/>
                  </a:path>
                </a:pathLst>
              </a:custGeom>
              <a:solidFill>
                <a:srgbClr val="3321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7"/>
              <p:cNvSpPr/>
              <p:nvPr/>
            </p:nvSpPr>
            <p:spPr>
              <a:xfrm>
                <a:off x="1462276" y="3651992"/>
                <a:ext cx="101981" cy="90151"/>
              </a:xfrm>
              <a:custGeom>
                <a:rect b="b" l="l" r="r" t="t"/>
                <a:pathLst>
                  <a:path extrusionOk="0" h="4641" w="5250">
                    <a:moveTo>
                      <a:pt x="370" y="0"/>
                    </a:moveTo>
                    <a:cubicBezTo>
                      <a:pt x="370" y="74"/>
                      <a:pt x="370" y="148"/>
                      <a:pt x="370" y="148"/>
                    </a:cubicBezTo>
                    <a:cubicBezTo>
                      <a:pt x="296" y="592"/>
                      <a:pt x="0" y="1183"/>
                      <a:pt x="370" y="1775"/>
                    </a:cubicBezTo>
                    <a:cubicBezTo>
                      <a:pt x="518" y="1996"/>
                      <a:pt x="592" y="1923"/>
                      <a:pt x="1035" y="2292"/>
                    </a:cubicBezTo>
                    <a:cubicBezTo>
                      <a:pt x="1257" y="2884"/>
                      <a:pt x="1553" y="3697"/>
                      <a:pt x="2366" y="4363"/>
                    </a:cubicBezTo>
                    <a:cubicBezTo>
                      <a:pt x="2651" y="4562"/>
                      <a:pt x="2992" y="4641"/>
                      <a:pt x="3328" y="4641"/>
                    </a:cubicBezTo>
                    <a:cubicBezTo>
                      <a:pt x="3862" y="4641"/>
                      <a:pt x="4386" y="4442"/>
                      <a:pt x="4658" y="4215"/>
                    </a:cubicBezTo>
                    <a:cubicBezTo>
                      <a:pt x="5250" y="3697"/>
                      <a:pt x="4806" y="2884"/>
                      <a:pt x="4363" y="2292"/>
                    </a:cubicBezTo>
                    <a:cubicBezTo>
                      <a:pt x="3919" y="1627"/>
                      <a:pt x="3106" y="887"/>
                      <a:pt x="2958" y="296"/>
                    </a:cubicBezTo>
                    <a:cubicBezTo>
                      <a:pt x="2884" y="222"/>
                      <a:pt x="2884" y="222"/>
                      <a:pt x="2884" y="148"/>
                    </a:cubicBezTo>
                    <a:cubicBezTo>
                      <a:pt x="2563" y="235"/>
                      <a:pt x="2231" y="277"/>
                      <a:pt x="1896" y="277"/>
                    </a:cubicBezTo>
                    <a:cubicBezTo>
                      <a:pt x="1382" y="277"/>
                      <a:pt x="862" y="179"/>
                      <a:pt x="370" y="0"/>
                    </a:cubicBezTo>
                    <a:close/>
                  </a:path>
                </a:pathLst>
              </a:custGeom>
              <a:solidFill>
                <a:srgbClr val="3321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1545571" y="3432179"/>
                <a:ext cx="99126" cy="182614"/>
              </a:xfrm>
              <a:custGeom>
                <a:rect b="b" l="l" r="r" t="t"/>
                <a:pathLst>
                  <a:path extrusionOk="0" h="9401" w="5103">
                    <a:moveTo>
                      <a:pt x="4231" y="0"/>
                    </a:moveTo>
                    <a:cubicBezTo>
                      <a:pt x="3678" y="0"/>
                      <a:pt x="3180" y="1640"/>
                      <a:pt x="2736" y="1704"/>
                    </a:cubicBezTo>
                    <a:cubicBezTo>
                      <a:pt x="2072" y="1824"/>
                      <a:pt x="1408" y="1945"/>
                      <a:pt x="744" y="1945"/>
                    </a:cubicBezTo>
                    <a:cubicBezTo>
                      <a:pt x="595" y="1945"/>
                      <a:pt x="446" y="1939"/>
                      <a:pt x="296" y="1926"/>
                    </a:cubicBezTo>
                    <a:lnTo>
                      <a:pt x="296" y="1926"/>
                    </a:lnTo>
                    <a:cubicBezTo>
                      <a:pt x="1" y="3183"/>
                      <a:pt x="444" y="6880"/>
                      <a:pt x="962" y="9024"/>
                    </a:cubicBezTo>
                    <a:cubicBezTo>
                      <a:pt x="1116" y="9270"/>
                      <a:pt x="1589" y="9401"/>
                      <a:pt x="2131" y="9401"/>
                    </a:cubicBezTo>
                    <a:cubicBezTo>
                      <a:pt x="2895" y="9401"/>
                      <a:pt x="3796" y="9142"/>
                      <a:pt x="4141" y="8580"/>
                    </a:cubicBezTo>
                    <a:cubicBezTo>
                      <a:pt x="3993" y="6806"/>
                      <a:pt x="5103" y="742"/>
                      <a:pt x="4511" y="151"/>
                    </a:cubicBezTo>
                    <a:cubicBezTo>
                      <a:pt x="4416" y="46"/>
                      <a:pt x="4323" y="0"/>
                      <a:pt x="42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1426360" y="3305605"/>
                <a:ext cx="206857" cy="185528"/>
              </a:xfrm>
              <a:custGeom>
                <a:rect b="b" l="l" r="r" t="t"/>
                <a:pathLst>
                  <a:path extrusionOk="0" h="9551" w="10649">
                    <a:moveTo>
                      <a:pt x="3816" y="0"/>
                    </a:moveTo>
                    <a:cubicBezTo>
                      <a:pt x="3556" y="0"/>
                      <a:pt x="3343" y="160"/>
                      <a:pt x="2810" y="160"/>
                    </a:cubicBezTo>
                    <a:cubicBezTo>
                      <a:pt x="2736" y="160"/>
                      <a:pt x="814" y="1861"/>
                      <a:pt x="148" y="2452"/>
                    </a:cubicBezTo>
                    <a:cubicBezTo>
                      <a:pt x="0" y="2526"/>
                      <a:pt x="0" y="2674"/>
                      <a:pt x="74" y="2748"/>
                    </a:cubicBezTo>
                    <a:lnTo>
                      <a:pt x="74" y="2822"/>
                    </a:lnTo>
                    <a:cubicBezTo>
                      <a:pt x="1257" y="5484"/>
                      <a:pt x="3402" y="7628"/>
                      <a:pt x="6138" y="8959"/>
                    </a:cubicBezTo>
                    <a:cubicBezTo>
                      <a:pt x="6581" y="9181"/>
                      <a:pt x="7395" y="9477"/>
                      <a:pt x="7912" y="9551"/>
                    </a:cubicBezTo>
                    <a:cubicBezTo>
                      <a:pt x="8652" y="9255"/>
                      <a:pt x="8504" y="9033"/>
                      <a:pt x="9095" y="8515"/>
                    </a:cubicBezTo>
                    <a:cubicBezTo>
                      <a:pt x="9539" y="8072"/>
                      <a:pt x="10278" y="7111"/>
                      <a:pt x="10648" y="6667"/>
                    </a:cubicBezTo>
                    <a:cubicBezTo>
                      <a:pt x="10352" y="6149"/>
                      <a:pt x="7395" y="2674"/>
                      <a:pt x="5250" y="1417"/>
                    </a:cubicBezTo>
                    <a:cubicBezTo>
                      <a:pt x="5250" y="752"/>
                      <a:pt x="4807" y="456"/>
                      <a:pt x="4511" y="308"/>
                    </a:cubicBezTo>
                    <a:cubicBezTo>
                      <a:pt x="4186" y="71"/>
                      <a:pt x="3990" y="0"/>
                      <a:pt x="38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1345921" y="3306091"/>
                <a:ext cx="178127" cy="248251"/>
              </a:xfrm>
              <a:custGeom>
                <a:rect b="b" l="l" r="r" t="t"/>
                <a:pathLst>
                  <a:path extrusionOk="0" h="12780" w="9170">
                    <a:moveTo>
                      <a:pt x="4114" y="0"/>
                    </a:moveTo>
                    <a:cubicBezTo>
                      <a:pt x="2832" y="0"/>
                      <a:pt x="1223" y="1180"/>
                      <a:pt x="370" y="1836"/>
                    </a:cubicBezTo>
                    <a:cubicBezTo>
                      <a:pt x="1" y="5163"/>
                      <a:pt x="1184" y="5533"/>
                      <a:pt x="2293" y="6494"/>
                    </a:cubicBezTo>
                    <a:cubicBezTo>
                      <a:pt x="2884" y="7677"/>
                      <a:pt x="4068" y="9674"/>
                      <a:pt x="5103" y="10561"/>
                    </a:cubicBezTo>
                    <a:cubicBezTo>
                      <a:pt x="5546" y="10857"/>
                      <a:pt x="5768" y="12705"/>
                      <a:pt x="6434" y="12779"/>
                    </a:cubicBezTo>
                    <a:cubicBezTo>
                      <a:pt x="6434" y="12779"/>
                      <a:pt x="6951" y="12483"/>
                      <a:pt x="7247" y="12335"/>
                    </a:cubicBezTo>
                    <a:cubicBezTo>
                      <a:pt x="8060" y="11818"/>
                      <a:pt x="8430" y="11522"/>
                      <a:pt x="9169" y="10857"/>
                    </a:cubicBezTo>
                    <a:cubicBezTo>
                      <a:pt x="9096" y="10191"/>
                      <a:pt x="9096" y="9378"/>
                      <a:pt x="8800" y="8712"/>
                    </a:cubicBezTo>
                    <a:cubicBezTo>
                      <a:pt x="7912" y="7086"/>
                      <a:pt x="7247" y="5459"/>
                      <a:pt x="6286" y="3906"/>
                    </a:cubicBezTo>
                    <a:cubicBezTo>
                      <a:pt x="6582" y="2797"/>
                      <a:pt x="6064" y="1688"/>
                      <a:pt x="4585" y="61"/>
                    </a:cubicBezTo>
                    <a:cubicBezTo>
                      <a:pt x="4435" y="19"/>
                      <a:pt x="4277" y="0"/>
                      <a:pt x="41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1437859" y="3486802"/>
                <a:ext cx="94813" cy="186946"/>
              </a:xfrm>
              <a:custGeom>
                <a:rect b="b" l="l" r="r" t="t"/>
                <a:pathLst>
                  <a:path extrusionOk="0" h="9624" w="4881">
                    <a:moveTo>
                      <a:pt x="4289" y="1"/>
                    </a:moveTo>
                    <a:cubicBezTo>
                      <a:pt x="3639" y="87"/>
                      <a:pt x="2989" y="123"/>
                      <a:pt x="2339" y="123"/>
                    </a:cubicBezTo>
                    <a:cubicBezTo>
                      <a:pt x="1880" y="123"/>
                      <a:pt x="1421" y="105"/>
                      <a:pt x="961" y="75"/>
                    </a:cubicBezTo>
                    <a:lnTo>
                      <a:pt x="222" y="75"/>
                    </a:lnTo>
                    <a:cubicBezTo>
                      <a:pt x="0" y="2145"/>
                      <a:pt x="813" y="8282"/>
                      <a:pt x="1405" y="9317"/>
                    </a:cubicBezTo>
                    <a:cubicBezTo>
                      <a:pt x="1753" y="9511"/>
                      <a:pt x="2141" y="9623"/>
                      <a:pt x="2590" y="9623"/>
                    </a:cubicBezTo>
                    <a:cubicBezTo>
                      <a:pt x="3001" y="9623"/>
                      <a:pt x="3463" y="9529"/>
                      <a:pt x="3993" y="9317"/>
                    </a:cubicBezTo>
                    <a:cubicBezTo>
                      <a:pt x="4584" y="9096"/>
                      <a:pt x="4880" y="8208"/>
                      <a:pt x="4141" y="7395"/>
                    </a:cubicBezTo>
                    <a:cubicBezTo>
                      <a:pt x="4658" y="5916"/>
                      <a:pt x="4658" y="2219"/>
                      <a:pt x="4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1353108" y="3333130"/>
                <a:ext cx="146523" cy="38889"/>
              </a:xfrm>
              <a:custGeom>
                <a:rect b="b" l="l" r="r" t="t"/>
                <a:pathLst>
                  <a:path extrusionOk="0" h="2002" w="7543">
                    <a:moveTo>
                      <a:pt x="148" y="0"/>
                    </a:moveTo>
                    <a:lnTo>
                      <a:pt x="0" y="444"/>
                    </a:lnTo>
                    <a:cubicBezTo>
                      <a:pt x="0" y="444"/>
                      <a:pt x="1184" y="1701"/>
                      <a:pt x="2810" y="1923"/>
                    </a:cubicBezTo>
                    <a:cubicBezTo>
                      <a:pt x="3217" y="1978"/>
                      <a:pt x="3614" y="2001"/>
                      <a:pt x="3992" y="2001"/>
                    </a:cubicBezTo>
                    <a:cubicBezTo>
                      <a:pt x="5126" y="2001"/>
                      <a:pt x="6082" y="1793"/>
                      <a:pt x="6581" y="1627"/>
                    </a:cubicBezTo>
                    <a:cubicBezTo>
                      <a:pt x="7321" y="1331"/>
                      <a:pt x="7542" y="592"/>
                      <a:pt x="7542" y="592"/>
                    </a:cubicBezTo>
                    <a:lnTo>
                      <a:pt x="7542" y="592"/>
                    </a:lnTo>
                    <a:cubicBezTo>
                      <a:pt x="7542" y="592"/>
                      <a:pt x="5018" y="1037"/>
                      <a:pt x="3574" y="1037"/>
                    </a:cubicBezTo>
                    <a:cubicBezTo>
                      <a:pt x="3253" y="1037"/>
                      <a:pt x="2985" y="1015"/>
                      <a:pt x="2810" y="961"/>
                    </a:cubicBezTo>
                    <a:cubicBezTo>
                      <a:pt x="1849" y="666"/>
                      <a:pt x="222" y="0"/>
                      <a:pt x="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1360295" y="3304401"/>
                <a:ext cx="31604" cy="28380"/>
              </a:xfrm>
              <a:custGeom>
                <a:rect b="b" l="l" r="r" t="t"/>
                <a:pathLst>
                  <a:path extrusionOk="0" h="1461" w="1627">
                    <a:moveTo>
                      <a:pt x="1183" y="0"/>
                    </a:moveTo>
                    <a:cubicBezTo>
                      <a:pt x="1183" y="0"/>
                      <a:pt x="222" y="74"/>
                      <a:pt x="74" y="814"/>
                    </a:cubicBezTo>
                    <a:cubicBezTo>
                      <a:pt x="0" y="1331"/>
                      <a:pt x="388" y="1461"/>
                      <a:pt x="795" y="1461"/>
                    </a:cubicBezTo>
                    <a:cubicBezTo>
                      <a:pt x="1202" y="1461"/>
                      <a:pt x="1627" y="1331"/>
                      <a:pt x="1627" y="1331"/>
                    </a:cubicBezTo>
                    <a:lnTo>
                      <a:pt x="11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1347358" y="3106188"/>
                <a:ext cx="169503" cy="249941"/>
              </a:xfrm>
              <a:custGeom>
                <a:rect b="b" l="l" r="r" t="t"/>
                <a:pathLst>
                  <a:path extrusionOk="0" h="12867" w="8726">
                    <a:moveTo>
                      <a:pt x="6212" y="0"/>
                    </a:moveTo>
                    <a:cubicBezTo>
                      <a:pt x="5620" y="0"/>
                      <a:pt x="3772" y="740"/>
                      <a:pt x="3402" y="962"/>
                    </a:cubicBezTo>
                    <a:cubicBezTo>
                      <a:pt x="1997" y="1331"/>
                      <a:pt x="1110" y="2071"/>
                      <a:pt x="149" y="3106"/>
                    </a:cubicBezTo>
                    <a:cubicBezTo>
                      <a:pt x="1" y="3254"/>
                      <a:pt x="518" y="7468"/>
                      <a:pt x="740" y="8282"/>
                    </a:cubicBezTo>
                    <a:cubicBezTo>
                      <a:pt x="1036" y="9243"/>
                      <a:pt x="888" y="10648"/>
                      <a:pt x="1110" y="11535"/>
                    </a:cubicBezTo>
                    <a:cubicBezTo>
                      <a:pt x="962" y="12349"/>
                      <a:pt x="3624" y="12866"/>
                      <a:pt x="4363" y="12866"/>
                    </a:cubicBezTo>
                    <a:cubicBezTo>
                      <a:pt x="6951" y="12866"/>
                      <a:pt x="7617" y="12127"/>
                      <a:pt x="8134" y="10944"/>
                    </a:cubicBezTo>
                    <a:cubicBezTo>
                      <a:pt x="8578" y="10278"/>
                      <a:pt x="8282" y="7764"/>
                      <a:pt x="8060" y="6655"/>
                    </a:cubicBezTo>
                    <a:cubicBezTo>
                      <a:pt x="8578" y="4807"/>
                      <a:pt x="8726" y="3476"/>
                      <a:pt x="8356" y="2071"/>
                    </a:cubicBezTo>
                    <a:cubicBezTo>
                      <a:pt x="8134" y="1109"/>
                      <a:pt x="7321" y="74"/>
                      <a:pt x="6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384712" y="3294339"/>
                <a:ext cx="51729" cy="14316"/>
              </a:xfrm>
              <a:custGeom>
                <a:rect b="b" l="l" r="r" t="t"/>
                <a:pathLst>
                  <a:path extrusionOk="0" h="737" w="2663">
                    <a:moveTo>
                      <a:pt x="2662" y="1"/>
                    </a:moveTo>
                    <a:lnTo>
                      <a:pt x="2662" y="1"/>
                    </a:lnTo>
                    <a:cubicBezTo>
                      <a:pt x="2662" y="1"/>
                      <a:pt x="1627" y="296"/>
                      <a:pt x="1183" y="444"/>
                    </a:cubicBezTo>
                    <a:cubicBezTo>
                      <a:pt x="740" y="518"/>
                      <a:pt x="0" y="518"/>
                      <a:pt x="0" y="518"/>
                    </a:cubicBezTo>
                    <a:cubicBezTo>
                      <a:pt x="0" y="518"/>
                      <a:pt x="350" y="737"/>
                      <a:pt x="882" y="737"/>
                    </a:cubicBezTo>
                    <a:cubicBezTo>
                      <a:pt x="1041" y="737"/>
                      <a:pt x="1217" y="717"/>
                      <a:pt x="1405" y="666"/>
                    </a:cubicBezTo>
                    <a:cubicBezTo>
                      <a:pt x="2218" y="444"/>
                      <a:pt x="2662" y="1"/>
                      <a:pt x="2662" y="1"/>
                    </a:cubicBezTo>
                    <a:close/>
                  </a:path>
                </a:pathLst>
              </a:custGeom>
              <a:solidFill>
                <a:srgbClr val="F4AA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7"/>
              <p:cNvSpPr/>
              <p:nvPr/>
            </p:nvSpPr>
            <p:spPr>
              <a:xfrm>
                <a:off x="1396193" y="3106188"/>
                <a:ext cx="83333" cy="52195"/>
              </a:xfrm>
              <a:custGeom>
                <a:rect b="b" l="l" r="r" t="t"/>
                <a:pathLst>
                  <a:path extrusionOk="0" h="2687" w="4290">
                    <a:moveTo>
                      <a:pt x="3402" y="0"/>
                    </a:moveTo>
                    <a:cubicBezTo>
                      <a:pt x="3402" y="0"/>
                      <a:pt x="1406" y="222"/>
                      <a:pt x="1" y="1257"/>
                    </a:cubicBezTo>
                    <a:cubicBezTo>
                      <a:pt x="1" y="1257"/>
                      <a:pt x="75" y="2145"/>
                      <a:pt x="1110" y="2514"/>
                    </a:cubicBezTo>
                    <a:cubicBezTo>
                      <a:pt x="1469" y="2634"/>
                      <a:pt x="1800" y="2686"/>
                      <a:pt x="2100" y="2686"/>
                    </a:cubicBezTo>
                    <a:cubicBezTo>
                      <a:pt x="3101" y="2686"/>
                      <a:pt x="3766" y="2105"/>
                      <a:pt x="3994" y="1479"/>
                    </a:cubicBezTo>
                    <a:cubicBezTo>
                      <a:pt x="4289" y="666"/>
                      <a:pt x="3402" y="0"/>
                      <a:pt x="34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7"/>
              <p:cNvSpPr/>
              <p:nvPr/>
            </p:nvSpPr>
            <p:spPr>
              <a:xfrm>
                <a:off x="1355983" y="3179440"/>
                <a:ext cx="159440" cy="183430"/>
              </a:xfrm>
              <a:custGeom>
                <a:rect b="b" l="l" r="r" t="t"/>
                <a:pathLst>
                  <a:path extrusionOk="0" h="9443" w="8208">
                    <a:moveTo>
                      <a:pt x="7616" y="0"/>
                    </a:moveTo>
                    <a:cubicBezTo>
                      <a:pt x="7616" y="0"/>
                      <a:pt x="6803" y="592"/>
                      <a:pt x="5768" y="888"/>
                    </a:cubicBezTo>
                    <a:cubicBezTo>
                      <a:pt x="4363" y="1183"/>
                      <a:pt x="3623" y="1257"/>
                      <a:pt x="3623" y="1257"/>
                    </a:cubicBezTo>
                    <a:cubicBezTo>
                      <a:pt x="3623" y="1257"/>
                      <a:pt x="3697" y="3845"/>
                      <a:pt x="3402" y="5028"/>
                    </a:cubicBezTo>
                    <a:cubicBezTo>
                      <a:pt x="3180" y="5842"/>
                      <a:pt x="2810" y="6655"/>
                      <a:pt x="1923" y="7173"/>
                    </a:cubicBezTo>
                    <a:cubicBezTo>
                      <a:pt x="1590" y="7339"/>
                      <a:pt x="1278" y="7391"/>
                      <a:pt x="1018" y="7391"/>
                    </a:cubicBezTo>
                    <a:cubicBezTo>
                      <a:pt x="585" y="7391"/>
                      <a:pt x="296" y="7247"/>
                      <a:pt x="296" y="7247"/>
                    </a:cubicBezTo>
                    <a:lnTo>
                      <a:pt x="0" y="7912"/>
                    </a:lnTo>
                    <a:cubicBezTo>
                      <a:pt x="0" y="7912"/>
                      <a:pt x="666" y="8504"/>
                      <a:pt x="2366" y="9095"/>
                    </a:cubicBezTo>
                    <a:cubicBezTo>
                      <a:pt x="2959" y="9337"/>
                      <a:pt x="3590" y="9442"/>
                      <a:pt x="4193" y="9442"/>
                    </a:cubicBezTo>
                    <a:cubicBezTo>
                      <a:pt x="5246" y="9442"/>
                      <a:pt x="6212" y="9122"/>
                      <a:pt x="6729" y="8651"/>
                    </a:cubicBezTo>
                    <a:cubicBezTo>
                      <a:pt x="7542" y="7912"/>
                      <a:pt x="8060" y="7468"/>
                      <a:pt x="8134" y="6729"/>
                    </a:cubicBezTo>
                    <a:cubicBezTo>
                      <a:pt x="8208" y="5990"/>
                      <a:pt x="8134" y="4954"/>
                      <a:pt x="7986" y="3845"/>
                    </a:cubicBezTo>
                    <a:cubicBezTo>
                      <a:pt x="7838" y="2810"/>
                      <a:pt x="7616" y="0"/>
                      <a:pt x="7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1440715" y="3203857"/>
                <a:ext cx="61791" cy="58489"/>
              </a:xfrm>
              <a:custGeom>
                <a:rect b="b" l="l" r="r" t="t"/>
                <a:pathLst>
                  <a:path extrusionOk="0" h="3011" w="3181">
                    <a:moveTo>
                      <a:pt x="2885" y="0"/>
                    </a:moveTo>
                    <a:cubicBezTo>
                      <a:pt x="2885" y="0"/>
                      <a:pt x="2441" y="222"/>
                      <a:pt x="1775" y="444"/>
                    </a:cubicBezTo>
                    <a:cubicBezTo>
                      <a:pt x="740" y="740"/>
                      <a:pt x="1" y="740"/>
                      <a:pt x="1" y="740"/>
                    </a:cubicBezTo>
                    <a:cubicBezTo>
                      <a:pt x="1" y="740"/>
                      <a:pt x="75" y="1183"/>
                      <a:pt x="223" y="2293"/>
                    </a:cubicBezTo>
                    <a:cubicBezTo>
                      <a:pt x="280" y="2805"/>
                      <a:pt x="862" y="3010"/>
                      <a:pt x="1398" y="3010"/>
                    </a:cubicBezTo>
                    <a:cubicBezTo>
                      <a:pt x="1558" y="3010"/>
                      <a:pt x="1713" y="2992"/>
                      <a:pt x="1849" y="2958"/>
                    </a:cubicBezTo>
                    <a:cubicBezTo>
                      <a:pt x="2589" y="2736"/>
                      <a:pt x="3180" y="2219"/>
                      <a:pt x="3106" y="1701"/>
                    </a:cubicBezTo>
                    <a:cubicBezTo>
                      <a:pt x="3106" y="814"/>
                      <a:pt x="2885" y="0"/>
                      <a:pt x="2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1386150" y="3129168"/>
                <a:ext cx="53147" cy="91939"/>
              </a:xfrm>
              <a:custGeom>
                <a:rect b="b" l="l" r="r" t="t"/>
                <a:pathLst>
                  <a:path extrusionOk="0" h="4733" w="2736">
                    <a:moveTo>
                      <a:pt x="296" y="0"/>
                    </a:moveTo>
                    <a:cubicBezTo>
                      <a:pt x="0" y="0"/>
                      <a:pt x="74" y="370"/>
                      <a:pt x="74" y="370"/>
                    </a:cubicBezTo>
                    <a:lnTo>
                      <a:pt x="74" y="296"/>
                    </a:lnTo>
                    <a:cubicBezTo>
                      <a:pt x="74" y="296"/>
                      <a:pt x="813" y="740"/>
                      <a:pt x="1405" y="1997"/>
                    </a:cubicBezTo>
                    <a:cubicBezTo>
                      <a:pt x="1923" y="3106"/>
                      <a:pt x="2070" y="4733"/>
                      <a:pt x="2070" y="4733"/>
                    </a:cubicBezTo>
                    <a:lnTo>
                      <a:pt x="2736" y="4585"/>
                    </a:lnTo>
                    <a:cubicBezTo>
                      <a:pt x="2736" y="4585"/>
                      <a:pt x="2736" y="2884"/>
                      <a:pt x="1997" y="1701"/>
                    </a:cubicBezTo>
                    <a:cubicBezTo>
                      <a:pt x="1183" y="370"/>
                      <a:pt x="887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1450777" y="3103313"/>
                <a:ext cx="54604" cy="91939"/>
              </a:xfrm>
              <a:custGeom>
                <a:rect b="b" l="l" r="r" t="t"/>
                <a:pathLst>
                  <a:path extrusionOk="0" h="4733" w="2811">
                    <a:moveTo>
                      <a:pt x="370" y="0"/>
                    </a:moveTo>
                    <a:cubicBezTo>
                      <a:pt x="0" y="0"/>
                      <a:pt x="74" y="296"/>
                      <a:pt x="74" y="296"/>
                    </a:cubicBezTo>
                    <a:cubicBezTo>
                      <a:pt x="74" y="296"/>
                      <a:pt x="814" y="666"/>
                      <a:pt x="1479" y="1923"/>
                    </a:cubicBezTo>
                    <a:cubicBezTo>
                      <a:pt x="1997" y="3032"/>
                      <a:pt x="2145" y="4733"/>
                      <a:pt x="2145" y="4733"/>
                    </a:cubicBezTo>
                    <a:lnTo>
                      <a:pt x="2810" y="4511"/>
                    </a:lnTo>
                    <a:cubicBezTo>
                      <a:pt x="2810" y="4511"/>
                      <a:pt x="2810" y="2884"/>
                      <a:pt x="2071" y="1701"/>
                    </a:cubicBezTo>
                    <a:cubicBezTo>
                      <a:pt x="1184" y="296"/>
                      <a:pt x="962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1402447" y="3087521"/>
                <a:ext cx="65579" cy="57964"/>
              </a:xfrm>
              <a:custGeom>
                <a:rect b="b" l="l" r="r" t="t"/>
                <a:pathLst>
                  <a:path extrusionOk="0" h="2984" w="3376">
                    <a:moveTo>
                      <a:pt x="640" y="0"/>
                    </a:moveTo>
                    <a:cubicBezTo>
                      <a:pt x="566" y="444"/>
                      <a:pt x="418" y="1627"/>
                      <a:pt x="196" y="2070"/>
                    </a:cubicBezTo>
                    <a:cubicBezTo>
                      <a:pt x="1" y="2527"/>
                      <a:pt x="898" y="2983"/>
                      <a:pt x="1772" y="2983"/>
                    </a:cubicBezTo>
                    <a:cubicBezTo>
                      <a:pt x="1889" y="2983"/>
                      <a:pt x="2005" y="2975"/>
                      <a:pt x="2119" y="2958"/>
                    </a:cubicBezTo>
                    <a:cubicBezTo>
                      <a:pt x="2784" y="2884"/>
                      <a:pt x="3376" y="2366"/>
                      <a:pt x="3376" y="2070"/>
                    </a:cubicBezTo>
                    <a:cubicBezTo>
                      <a:pt x="3154" y="1331"/>
                      <a:pt x="3154" y="887"/>
                      <a:pt x="3080" y="518"/>
                    </a:cubicBezTo>
                    <a:cubicBezTo>
                      <a:pt x="2781" y="578"/>
                      <a:pt x="2385" y="686"/>
                      <a:pt x="2088" y="686"/>
                    </a:cubicBezTo>
                    <a:cubicBezTo>
                      <a:pt x="2018" y="686"/>
                      <a:pt x="1953" y="680"/>
                      <a:pt x="1897" y="666"/>
                    </a:cubicBezTo>
                    <a:cubicBezTo>
                      <a:pt x="1453" y="592"/>
                      <a:pt x="936" y="370"/>
                      <a:pt x="640" y="0"/>
                    </a:cubicBezTo>
                    <a:close/>
                  </a:path>
                </a:pathLst>
              </a:custGeom>
              <a:solidFill>
                <a:srgbClr val="DFBD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7"/>
              <p:cNvSpPr/>
              <p:nvPr/>
            </p:nvSpPr>
            <p:spPr>
              <a:xfrm>
                <a:off x="1399068" y="3015337"/>
                <a:ext cx="84771" cy="105225"/>
              </a:xfrm>
              <a:custGeom>
                <a:rect b="b" l="l" r="r" t="t"/>
                <a:pathLst>
                  <a:path extrusionOk="0" h="5417" w="4364">
                    <a:moveTo>
                      <a:pt x="2237" y="1"/>
                    </a:moveTo>
                    <a:cubicBezTo>
                      <a:pt x="1971" y="1"/>
                      <a:pt x="1709" y="36"/>
                      <a:pt x="1479" y="93"/>
                    </a:cubicBezTo>
                    <a:cubicBezTo>
                      <a:pt x="518" y="241"/>
                      <a:pt x="1" y="1350"/>
                      <a:pt x="296" y="2533"/>
                    </a:cubicBezTo>
                    <a:cubicBezTo>
                      <a:pt x="592" y="3642"/>
                      <a:pt x="1553" y="5269"/>
                      <a:pt x="2810" y="5417"/>
                    </a:cubicBezTo>
                    <a:cubicBezTo>
                      <a:pt x="3402" y="5417"/>
                      <a:pt x="3846" y="4899"/>
                      <a:pt x="4067" y="4234"/>
                    </a:cubicBezTo>
                    <a:cubicBezTo>
                      <a:pt x="4363" y="3494"/>
                      <a:pt x="4363" y="2533"/>
                      <a:pt x="4289" y="2089"/>
                    </a:cubicBezTo>
                    <a:cubicBezTo>
                      <a:pt x="4141" y="1424"/>
                      <a:pt x="3919" y="684"/>
                      <a:pt x="3402" y="315"/>
                    </a:cubicBezTo>
                    <a:cubicBezTo>
                      <a:pt x="3085" y="88"/>
                      <a:pt x="2657" y="1"/>
                      <a:pt x="2237" y="1"/>
                    </a:cubicBezTo>
                    <a:close/>
                  </a:path>
                </a:pathLst>
              </a:custGeom>
              <a:solidFill>
                <a:srgbClr val="DFBD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7"/>
              <p:cNvSpPr/>
              <p:nvPr/>
            </p:nvSpPr>
            <p:spPr>
              <a:xfrm>
                <a:off x="1389608" y="3004984"/>
                <a:ext cx="111461" cy="92599"/>
              </a:xfrm>
              <a:custGeom>
                <a:rect b="b" l="l" r="r" t="t"/>
                <a:pathLst>
                  <a:path extrusionOk="0" h="4767" w="5738">
                    <a:moveTo>
                      <a:pt x="2696" y="1"/>
                    </a:moveTo>
                    <a:cubicBezTo>
                      <a:pt x="1919" y="1"/>
                      <a:pt x="1139" y="605"/>
                      <a:pt x="1005" y="1587"/>
                    </a:cubicBezTo>
                    <a:cubicBezTo>
                      <a:pt x="966" y="1579"/>
                      <a:pt x="929" y="1574"/>
                      <a:pt x="892" y="1574"/>
                    </a:cubicBezTo>
                    <a:cubicBezTo>
                      <a:pt x="300" y="1574"/>
                      <a:pt x="0" y="2644"/>
                      <a:pt x="488" y="2992"/>
                    </a:cubicBezTo>
                    <a:cubicBezTo>
                      <a:pt x="340" y="3140"/>
                      <a:pt x="266" y="3362"/>
                      <a:pt x="340" y="3510"/>
                    </a:cubicBezTo>
                    <a:cubicBezTo>
                      <a:pt x="414" y="4027"/>
                      <a:pt x="1153" y="4249"/>
                      <a:pt x="1227" y="4767"/>
                    </a:cubicBezTo>
                    <a:cubicBezTo>
                      <a:pt x="1449" y="4323"/>
                      <a:pt x="1375" y="3732"/>
                      <a:pt x="1153" y="3288"/>
                    </a:cubicBezTo>
                    <a:cubicBezTo>
                      <a:pt x="1523" y="3288"/>
                      <a:pt x="1966" y="3288"/>
                      <a:pt x="1966" y="2918"/>
                    </a:cubicBezTo>
                    <a:cubicBezTo>
                      <a:pt x="2138" y="3055"/>
                      <a:pt x="2484" y="3160"/>
                      <a:pt x="2820" y="3160"/>
                    </a:cubicBezTo>
                    <a:cubicBezTo>
                      <a:pt x="3210" y="3160"/>
                      <a:pt x="3588" y="3019"/>
                      <a:pt x="3667" y="2622"/>
                    </a:cubicBezTo>
                    <a:cubicBezTo>
                      <a:pt x="3816" y="2690"/>
                      <a:pt x="3978" y="2718"/>
                      <a:pt x="4143" y="2718"/>
                    </a:cubicBezTo>
                    <a:cubicBezTo>
                      <a:pt x="4878" y="2718"/>
                      <a:pt x="5677" y="2165"/>
                      <a:pt x="5737" y="2105"/>
                    </a:cubicBezTo>
                    <a:cubicBezTo>
                      <a:pt x="5612" y="1417"/>
                      <a:pt x="4958" y="781"/>
                      <a:pt x="4356" y="781"/>
                    </a:cubicBezTo>
                    <a:cubicBezTo>
                      <a:pt x="4247" y="781"/>
                      <a:pt x="4139" y="802"/>
                      <a:pt x="4037" y="848"/>
                    </a:cubicBezTo>
                    <a:cubicBezTo>
                      <a:pt x="3714" y="262"/>
                      <a:pt x="3206" y="1"/>
                      <a:pt x="269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7"/>
              <p:cNvSpPr/>
              <p:nvPr/>
            </p:nvSpPr>
            <p:spPr>
              <a:xfrm>
                <a:off x="1403380" y="3025749"/>
                <a:ext cx="107750" cy="59499"/>
              </a:xfrm>
              <a:custGeom>
                <a:rect b="b" l="l" r="r" t="t"/>
                <a:pathLst>
                  <a:path extrusionOk="0" h="3063" w="5547">
                    <a:moveTo>
                      <a:pt x="4067" y="1"/>
                    </a:moveTo>
                    <a:cubicBezTo>
                      <a:pt x="4067" y="1"/>
                      <a:pt x="4079" y="6"/>
                      <a:pt x="4100" y="17"/>
                    </a:cubicBezTo>
                    <a:lnTo>
                      <a:pt x="4100" y="17"/>
                    </a:lnTo>
                    <a:lnTo>
                      <a:pt x="4141" y="1"/>
                    </a:lnTo>
                    <a:close/>
                    <a:moveTo>
                      <a:pt x="4100" y="17"/>
                    </a:moveTo>
                    <a:lnTo>
                      <a:pt x="0" y="1627"/>
                    </a:lnTo>
                    <a:cubicBezTo>
                      <a:pt x="0" y="1627"/>
                      <a:pt x="592" y="2589"/>
                      <a:pt x="1923" y="2884"/>
                    </a:cubicBezTo>
                    <a:cubicBezTo>
                      <a:pt x="2356" y="3005"/>
                      <a:pt x="2790" y="3062"/>
                      <a:pt x="3198" y="3062"/>
                    </a:cubicBezTo>
                    <a:cubicBezTo>
                      <a:pt x="4043" y="3062"/>
                      <a:pt x="4777" y="2815"/>
                      <a:pt x="5176" y="2367"/>
                    </a:cubicBezTo>
                    <a:cubicBezTo>
                      <a:pt x="5398" y="2145"/>
                      <a:pt x="5546" y="1849"/>
                      <a:pt x="5546" y="1627"/>
                    </a:cubicBezTo>
                    <a:lnTo>
                      <a:pt x="5546" y="1479"/>
                    </a:lnTo>
                    <a:lnTo>
                      <a:pt x="5472" y="1479"/>
                    </a:lnTo>
                    <a:cubicBezTo>
                      <a:pt x="5338" y="678"/>
                      <a:pt x="4299" y="117"/>
                      <a:pt x="4100" y="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7"/>
              <p:cNvSpPr/>
              <p:nvPr/>
            </p:nvSpPr>
            <p:spPr>
              <a:xfrm>
                <a:off x="1403380" y="3021437"/>
                <a:ext cx="123543" cy="60004"/>
              </a:xfrm>
              <a:custGeom>
                <a:rect b="b" l="l" r="r" t="t"/>
                <a:pathLst>
                  <a:path extrusionOk="0" h="3089" w="6360">
                    <a:moveTo>
                      <a:pt x="4141" y="1"/>
                    </a:moveTo>
                    <a:lnTo>
                      <a:pt x="0" y="1628"/>
                    </a:lnTo>
                    <a:cubicBezTo>
                      <a:pt x="0" y="1628"/>
                      <a:pt x="592" y="2589"/>
                      <a:pt x="1923" y="2958"/>
                    </a:cubicBezTo>
                    <a:cubicBezTo>
                      <a:pt x="2320" y="3047"/>
                      <a:pt x="2717" y="3089"/>
                      <a:pt x="3095" y="3089"/>
                    </a:cubicBezTo>
                    <a:cubicBezTo>
                      <a:pt x="3982" y="3089"/>
                      <a:pt x="4761" y="2856"/>
                      <a:pt x="5176" y="2441"/>
                    </a:cubicBezTo>
                    <a:cubicBezTo>
                      <a:pt x="6359" y="1184"/>
                      <a:pt x="4141" y="1"/>
                      <a:pt x="41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7"/>
              <p:cNvSpPr/>
              <p:nvPr/>
            </p:nvSpPr>
            <p:spPr>
              <a:xfrm>
                <a:off x="1389005" y="2992707"/>
                <a:ext cx="112063" cy="79021"/>
              </a:xfrm>
              <a:custGeom>
                <a:rect b="b" l="l" r="r" t="t"/>
                <a:pathLst>
                  <a:path extrusionOk="0" h="4068" w="5769">
                    <a:moveTo>
                      <a:pt x="1184" y="1"/>
                    </a:moveTo>
                    <a:cubicBezTo>
                      <a:pt x="1178" y="23"/>
                      <a:pt x="1172" y="45"/>
                      <a:pt x="1167" y="67"/>
                    </a:cubicBezTo>
                    <a:lnTo>
                      <a:pt x="1167" y="67"/>
                    </a:lnTo>
                    <a:cubicBezTo>
                      <a:pt x="1197" y="44"/>
                      <a:pt x="1227" y="22"/>
                      <a:pt x="1258" y="1"/>
                    </a:cubicBezTo>
                    <a:close/>
                    <a:moveTo>
                      <a:pt x="1167" y="67"/>
                    </a:moveTo>
                    <a:cubicBezTo>
                      <a:pt x="477" y="592"/>
                      <a:pt x="1" y="1446"/>
                      <a:pt x="1" y="2367"/>
                    </a:cubicBezTo>
                    <a:cubicBezTo>
                      <a:pt x="1" y="2367"/>
                      <a:pt x="1" y="2589"/>
                      <a:pt x="75" y="2663"/>
                    </a:cubicBezTo>
                    <a:cubicBezTo>
                      <a:pt x="149" y="3402"/>
                      <a:pt x="1406" y="4068"/>
                      <a:pt x="2885" y="4068"/>
                    </a:cubicBezTo>
                    <a:cubicBezTo>
                      <a:pt x="4364" y="4068"/>
                      <a:pt x="5621" y="3402"/>
                      <a:pt x="5694" y="2663"/>
                    </a:cubicBezTo>
                    <a:cubicBezTo>
                      <a:pt x="5694" y="2515"/>
                      <a:pt x="5768" y="2367"/>
                      <a:pt x="5768" y="2367"/>
                    </a:cubicBezTo>
                    <a:cubicBezTo>
                      <a:pt x="5768" y="2145"/>
                      <a:pt x="5694" y="1923"/>
                      <a:pt x="5694" y="1776"/>
                    </a:cubicBezTo>
                    <a:cubicBezTo>
                      <a:pt x="5547" y="2367"/>
                      <a:pt x="4955" y="2737"/>
                      <a:pt x="4216" y="2737"/>
                    </a:cubicBezTo>
                    <a:cubicBezTo>
                      <a:pt x="3328" y="2737"/>
                      <a:pt x="2293" y="2293"/>
                      <a:pt x="1628" y="1628"/>
                    </a:cubicBezTo>
                    <a:cubicBezTo>
                      <a:pt x="1274" y="1203"/>
                      <a:pt x="1055" y="574"/>
                      <a:pt x="1167" y="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7"/>
              <p:cNvSpPr/>
              <p:nvPr/>
            </p:nvSpPr>
            <p:spPr>
              <a:xfrm>
                <a:off x="1409130" y="2982665"/>
                <a:ext cx="90501" cy="63209"/>
              </a:xfrm>
              <a:custGeom>
                <a:rect b="b" l="l" r="r" t="t"/>
                <a:pathLst>
                  <a:path extrusionOk="0" h="3254" w="4659">
                    <a:moveTo>
                      <a:pt x="1849" y="0"/>
                    </a:moveTo>
                    <a:cubicBezTo>
                      <a:pt x="1257" y="0"/>
                      <a:pt x="666" y="222"/>
                      <a:pt x="148" y="518"/>
                    </a:cubicBezTo>
                    <a:cubicBezTo>
                      <a:pt x="0" y="1036"/>
                      <a:pt x="222" y="1701"/>
                      <a:pt x="592" y="2145"/>
                    </a:cubicBezTo>
                    <a:cubicBezTo>
                      <a:pt x="1257" y="2810"/>
                      <a:pt x="2292" y="3254"/>
                      <a:pt x="3180" y="3254"/>
                    </a:cubicBezTo>
                    <a:cubicBezTo>
                      <a:pt x="3919" y="3254"/>
                      <a:pt x="4511" y="2884"/>
                      <a:pt x="4658" y="2219"/>
                    </a:cubicBezTo>
                    <a:cubicBezTo>
                      <a:pt x="4363" y="962"/>
                      <a:pt x="3254" y="0"/>
                      <a:pt x="1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7"/>
              <p:cNvSpPr/>
              <p:nvPr/>
            </p:nvSpPr>
            <p:spPr>
              <a:xfrm>
                <a:off x="1412005" y="3002128"/>
                <a:ext cx="63209" cy="63054"/>
              </a:xfrm>
              <a:custGeom>
                <a:rect b="b" l="l" r="r" t="t"/>
                <a:pathLst>
                  <a:path extrusionOk="0" h="3246" w="3254">
                    <a:moveTo>
                      <a:pt x="368" y="1"/>
                    </a:moveTo>
                    <a:cubicBezTo>
                      <a:pt x="246" y="1"/>
                      <a:pt x="123" y="11"/>
                      <a:pt x="0" y="34"/>
                    </a:cubicBezTo>
                    <a:cubicBezTo>
                      <a:pt x="813" y="34"/>
                      <a:pt x="1627" y="329"/>
                      <a:pt x="2218" y="921"/>
                    </a:cubicBezTo>
                    <a:cubicBezTo>
                      <a:pt x="2514" y="1217"/>
                      <a:pt x="2736" y="1660"/>
                      <a:pt x="2884" y="2104"/>
                    </a:cubicBezTo>
                    <a:cubicBezTo>
                      <a:pt x="3032" y="2474"/>
                      <a:pt x="3106" y="2843"/>
                      <a:pt x="3180" y="3213"/>
                    </a:cubicBezTo>
                    <a:cubicBezTo>
                      <a:pt x="3180" y="3238"/>
                      <a:pt x="3188" y="3246"/>
                      <a:pt x="3199" y="3246"/>
                    </a:cubicBezTo>
                    <a:cubicBezTo>
                      <a:pt x="3221" y="3246"/>
                      <a:pt x="3253" y="3213"/>
                      <a:pt x="3253" y="3213"/>
                    </a:cubicBezTo>
                    <a:cubicBezTo>
                      <a:pt x="3253" y="2400"/>
                      <a:pt x="2810" y="1364"/>
                      <a:pt x="2218" y="773"/>
                    </a:cubicBezTo>
                    <a:cubicBezTo>
                      <a:pt x="1716" y="334"/>
                      <a:pt x="1054" y="1"/>
                      <a:pt x="3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7"/>
              <p:cNvSpPr/>
              <p:nvPr/>
            </p:nvSpPr>
            <p:spPr>
              <a:xfrm>
                <a:off x="1389005" y="2831849"/>
                <a:ext cx="305963" cy="176690"/>
              </a:xfrm>
              <a:custGeom>
                <a:rect b="b" l="l" r="r" t="t"/>
                <a:pathLst>
                  <a:path extrusionOk="0" h="9096" w="15751">
                    <a:moveTo>
                      <a:pt x="15011" y="1"/>
                    </a:moveTo>
                    <a:lnTo>
                      <a:pt x="1" y="8726"/>
                    </a:lnTo>
                    <a:lnTo>
                      <a:pt x="740" y="9095"/>
                    </a:lnTo>
                    <a:lnTo>
                      <a:pt x="15751" y="444"/>
                    </a:lnTo>
                    <a:lnTo>
                      <a:pt x="150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7"/>
              <p:cNvSpPr/>
              <p:nvPr/>
            </p:nvSpPr>
            <p:spPr>
              <a:xfrm>
                <a:off x="1403380" y="2840474"/>
                <a:ext cx="291589" cy="176670"/>
              </a:xfrm>
              <a:custGeom>
                <a:rect b="b" l="l" r="r" t="t"/>
                <a:pathLst>
                  <a:path extrusionOk="0" h="9095" w="15011">
                    <a:moveTo>
                      <a:pt x="15011" y="0"/>
                    </a:moveTo>
                    <a:lnTo>
                      <a:pt x="0" y="8651"/>
                    </a:lnTo>
                    <a:lnTo>
                      <a:pt x="0" y="9095"/>
                    </a:lnTo>
                    <a:lnTo>
                      <a:pt x="15011" y="444"/>
                    </a:lnTo>
                    <a:lnTo>
                      <a:pt x="150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7"/>
              <p:cNvSpPr/>
              <p:nvPr/>
            </p:nvSpPr>
            <p:spPr>
              <a:xfrm>
                <a:off x="1343046" y="2805994"/>
                <a:ext cx="307401" cy="176690"/>
              </a:xfrm>
              <a:custGeom>
                <a:rect b="b" l="l" r="r" t="t"/>
                <a:pathLst>
                  <a:path extrusionOk="0" h="9096" w="15825">
                    <a:moveTo>
                      <a:pt x="15011" y="1"/>
                    </a:moveTo>
                    <a:lnTo>
                      <a:pt x="1" y="8652"/>
                    </a:lnTo>
                    <a:lnTo>
                      <a:pt x="740" y="9095"/>
                    </a:lnTo>
                    <a:lnTo>
                      <a:pt x="15824" y="444"/>
                    </a:lnTo>
                    <a:lnTo>
                      <a:pt x="150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7"/>
              <p:cNvSpPr/>
              <p:nvPr/>
            </p:nvSpPr>
            <p:spPr>
              <a:xfrm>
                <a:off x="1357420" y="2814619"/>
                <a:ext cx="293026" cy="176690"/>
              </a:xfrm>
              <a:custGeom>
                <a:rect b="b" l="l" r="r" t="t"/>
                <a:pathLst>
                  <a:path extrusionOk="0" h="9096" w="15085">
                    <a:moveTo>
                      <a:pt x="15084" y="0"/>
                    </a:moveTo>
                    <a:lnTo>
                      <a:pt x="0" y="8651"/>
                    </a:lnTo>
                    <a:lnTo>
                      <a:pt x="0" y="9095"/>
                    </a:lnTo>
                    <a:lnTo>
                      <a:pt x="15084" y="370"/>
                    </a:lnTo>
                    <a:lnTo>
                      <a:pt x="150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7"/>
              <p:cNvSpPr/>
              <p:nvPr/>
            </p:nvSpPr>
            <p:spPr>
              <a:xfrm>
                <a:off x="1297086" y="2778702"/>
                <a:ext cx="307401" cy="176690"/>
              </a:xfrm>
              <a:custGeom>
                <a:rect b="b" l="l" r="r" t="t"/>
                <a:pathLst>
                  <a:path extrusionOk="0" h="9096" w="15825">
                    <a:moveTo>
                      <a:pt x="15085" y="1"/>
                    </a:moveTo>
                    <a:lnTo>
                      <a:pt x="1" y="8652"/>
                    </a:lnTo>
                    <a:lnTo>
                      <a:pt x="814" y="9095"/>
                    </a:lnTo>
                    <a:lnTo>
                      <a:pt x="15824" y="444"/>
                    </a:lnTo>
                    <a:lnTo>
                      <a:pt x="150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7"/>
              <p:cNvSpPr/>
              <p:nvPr/>
            </p:nvSpPr>
            <p:spPr>
              <a:xfrm>
                <a:off x="1312898" y="2787327"/>
                <a:ext cx="291589" cy="176690"/>
              </a:xfrm>
              <a:custGeom>
                <a:rect b="b" l="l" r="r" t="t"/>
                <a:pathLst>
                  <a:path extrusionOk="0" h="9096" w="15011">
                    <a:moveTo>
                      <a:pt x="15010" y="0"/>
                    </a:moveTo>
                    <a:lnTo>
                      <a:pt x="0" y="8651"/>
                    </a:lnTo>
                    <a:lnTo>
                      <a:pt x="0" y="9095"/>
                    </a:lnTo>
                    <a:lnTo>
                      <a:pt x="15010" y="444"/>
                    </a:lnTo>
                    <a:lnTo>
                      <a:pt x="150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7"/>
              <p:cNvSpPr/>
              <p:nvPr/>
            </p:nvSpPr>
            <p:spPr>
              <a:xfrm>
                <a:off x="1252564" y="2751410"/>
                <a:ext cx="305963" cy="178127"/>
              </a:xfrm>
              <a:custGeom>
                <a:rect b="b" l="l" r="r" t="t"/>
                <a:pathLst>
                  <a:path extrusionOk="0" h="9170" w="15751">
                    <a:moveTo>
                      <a:pt x="15011" y="1"/>
                    </a:moveTo>
                    <a:lnTo>
                      <a:pt x="1" y="8726"/>
                    </a:lnTo>
                    <a:lnTo>
                      <a:pt x="740" y="9170"/>
                    </a:lnTo>
                    <a:lnTo>
                      <a:pt x="15750" y="444"/>
                    </a:lnTo>
                    <a:lnTo>
                      <a:pt x="150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1266919" y="2760035"/>
                <a:ext cx="291608" cy="176690"/>
              </a:xfrm>
              <a:custGeom>
                <a:rect b="b" l="l" r="r" t="t"/>
                <a:pathLst>
                  <a:path extrusionOk="0" h="9096" w="15012">
                    <a:moveTo>
                      <a:pt x="15011" y="0"/>
                    </a:moveTo>
                    <a:lnTo>
                      <a:pt x="1" y="8726"/>
                    </a:lnTo>
                    <a:lnTo>
                      <a:pt x="1" y="9095"/>
                    </a:lnTo>
                    <a:lnTo>
                      <a:pt x="15011" y="444"/>
                    </a:lnTo>
                    <a:lnTo>
                      <a:pt x="150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7"/>
              <p:cNvSpPr/>
              <p:nvPr/>
            </p:nvSpPr>
            <p:spPr>
              <a:xfrm>
                <a:off x="1206605" y="2726993"/>
                <a:ext cx="305944" cy="176690"/>
              </a:xfrm>
              <a:custGeom>
                <a:rect b="b" l="l" r="r" t="t"/>
                <a:pathLst>
                  <a:path extrusionOk="0" h="9096" w="15750">
                    <a:moveTo>
                      <a:pt x="15011" y="1"/>
                    </a:moveTo>
                    <a:lnTo>
                      <a:pt x="0" y="8652"/>
                    </a:lnTo>
                    <a:lnTo>
                      <a:pt x="740" y="9096"/>
                    </a:lnTo>
                    <a:lnTo>
                      <a:pt x="15750" y="371"/>
                    </a:lnTo>
                    <a:lnTo>
                      <a:pt x="150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7"/>
              <p:cNvSpPr/>
              <p:nvPr/>
            </p:nvSpPr>
            <p:spPr>
              <a:xfrm>
                <a:off x="1220960" y="2734180"/>
                <a:ext cx="291589" cy="176690"/>
              </a:xfrm>
              <a:custGeom>
                <a:rect b="b" l="l" r="r" t="t"/>
                <a:pathLst>
                  <a:path extrusionOk="0" h="9096" w="15011">
                    <a:moveTo>
                      <a:pt x="15011" y="1"/>
                    </a:moveTo>
                    <a:lnTo>
                      <a:pt x="1" y="8726"/>
                    </a:lnTo>
                    <a:lnTo>
                      <a:pt x="1" y="9095"/>
                    </a:lnTo>
                    <a:lnTo>
                      <a:pt x="15011" y="444"/>
                    </a:lnTo>
                    <a:lnTo>
                      <a:pt x="150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7"/>
              <p:cNvSpPr/>
              <p:nvPr/>
            </p:nvSpPr>
            <p:spPr>
              <a:xfrm>
                <a:off x="1160645" y="2699701"/>
                <a:ext cx="305944" cy="176690"/>
              </a:xfrm>
              <a:custGeom>
                <a:rect b="b" l="l" r="r" t="t"/>
                <a:pathLst>
                  <a:path extrusionOk="0" h="9096" w="15750">
                    <a:moveTo>
                      <a:pt x="15010" y="1"/>
                    </a:moveTo>
                    <a:lnTo>
                      <a:pt x="0" y="8652"/>
                    </a:lnTo>
                    <a:lnTo>
                      <a:pt x="740" y="9096"/>
                    </a:lnTo>
                    <a:lnTo>
                      <a:pt x="15750" y="445"/>
                    </a:lnTo>
                    <a:lnTo>
                      <a:pt x="150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1175000" y="2708325"/>
                <a:ext cx="291589" cy="176690"/>
              </a:xfrm>
              <a:custGeom>
                <a:rect b="b" l="l" r="r" t="t"/>
                <a:pathLst>
                  <a:path extrusionOk="0" h="9096" w="15011">
                    <a:moveTo>
                      <a:pt x="15011" y="1"/>
                    </a:moveTo>
                    <a:lnTo>
                      <a:pt x="1" y="8652"/>
                    </a:lnTo>
                    <a:lnTo>
                      <a:pt x="1" y="9095"/>
                    </a:lnTo>
                    <a:lnTo>
                      <a:pt x="15011" y="370"/>
                    </a:lnTo>
                    <a:lnTo>
                      <a:pt x="150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7"/>
              <p:cNvSpPr/>
              <p:nvPr/>
            </p:nvSpPr>
            <p:spPr>
              <a:xfrm>
                <a:off x="1114686" y="2672428"/>
                <a:ext cx="305944" cy="176670"/>
              </a:xfrm>
              <a:custGeom>
                <a:rect b="b" l="l" r="r" t="t"/>
                <a:pathLst>
                  <a:path extrusionOk="0" h="9095" w="15750">
                    <a:moveTo>
                      <a:pt x="15010" y="0"/>
                    </a:moveTo>
                    <a:lnTo>
                      <a:pt x="0" y="8651"/>
                    </a:lnTo>
                    <a:lnTo>
                      <a:pt x="740" y="9095"/>
                    </a:lnTo>
                    <a:lnTo>
                      <a:pt x="15750" y="444"/>
                    </a:lnTo>
                    <a:lnTo>
                      <a:pt x="150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7"/>
              <p:cNvSpPr/>
              <p:nvPr/>
            </p:nvSpPr>
            <p:spPr>
              <a:xfrm>
                <a:off x="1129041" y="2681033"/>
                <a:ext cx="291589" cy="176690"/>
              </a:xfrm>
              <a:custGeom>
                <a:rect b="b" l="l" r="r" t="t"/>
                <a:pathLst>
                  <a:path extrusionOk="0" h="9096" w="15011">
                    <a:moveTo>
                      <a:pt x="15011" y="1"/>
                    </a:moveTo>
                    <a:lnTo>
                      <a:pt x="1" y="8652"/>
                    </a:lnTo>
                    <a:lnTo>
                      <a:pt x="1" y="9095"/>
                    </a:lnTo>
                    <a:lnTo>
                      <a:pt x="15011" y="444"/>
                    </a:lnTo>
                    <a:lnTo>
                      <a:pt x="150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7"/>
              <p:cNvSpPr/>
              <p:nvPr/>
            </p:nvSpPr>
            <p:spPr>
              <a:xfrm>
                <a:off x="1501049" y="3314618"/>
                <a:ext cx="122106" cy="137743"/>
              </a:xfrm>
              <a:custGeom>
                <a:rect b="b" l="l" r="r" t="t"/>
                <a:pathLst>
                  <a:path extrusionOk="0" h="7091" w="6286">
                    <a:moveTo>
                      <a:pt x="4807" y="435"/>
                    </a:moveTo>
                    <a:cubicBezTo>
                      <a:pt x="5028" y="435"/>
                      <a:pt x="5176" y="509"/>
                      <a:pt x="5324" y="583"/>
                    </a:cubicBezTo>
                    <a:cubicBezTo>
                      <a:pt x="5694" y="879"/>
                      <a:pt x="5768" y="1397"/>
                      <a:pt x="5694" y="2136"/>
                    </a:cubicBezTo>
                    <a:cubicBezTo>
                      <a:pt x="5546" y="2876"/>
                      <a:pt x="5102" y="3763"/>
                      <a:pt x="4511" y="4576"/>
                    </a:cubicBezTo>
                    <a:cubicBezTo>
                      <a:pt x="3919" y="5390"/>
                      <a:pt x="3180" y="5981"/>
                      <a:pt x="2514" y="6351"/>
                    </a:cubicBezTo>
                    <a:cubicBezTo>
                      <a:pt x="2111" y="6530"/>
                      <a:pt x="1763" y="6628"/>
                      <a:pt x="1468" y="6628"/>
                    </a:cubicBezTo>
                    <a:cubicBezTo>
                      <a:pt x="1276" y="6628"/>
                      <a:pt x="1107" y="6586"/>
                      <a:pt x="962" y="6499"/>
                    </a:cubicBezTo>
                    <a:cubicBezTo>
                      <a:pt x="666" y="6203"/>
                      <a:pt x="518" y="5685"/>
                      <a:pt x="666" y="4946"/>
                    </a:cubicBezTo>
                    <a:cubicBezTo>
                      <a:pt x="814" y="4207"/>
                      <a:pt x="1183" y="3319"/>
                      <a:pt x="1775" y="2506"/>
                    </a:cubicBezTo>
                    <a:cubicBezTo>
                      <a:pt x="2440" y="1692"/>
                      <a:pt x="3106" y="1101"/>
                      <a:pt x="3845" y="731"/>
                    </a:cubicBezTo>
                    <a:cubicBezTo>
                      <a:pt x="4215" y="583"/>
                      <a:pt x="4511" y="435"/>
                      <a:pt x="4807" y="435"/>
                    </a:cubicBezTo>
                    <a:close/>
                    <a:moveTo>
                      <a:pt x="4817" y="0"/>
                    </a:moveTo>
                    <a:cubicBezTo>
                      <a:pt x="4462" y="0"/>
                      <a:pt x="4053" y="92"/>
                      <a:pt x="3624" y="288"/>
                    </a:cubicBezTo>
                    <a:cubicBezTo>
                      <a:pt x="2810" y="731"/>
                      <a:pt x="2071" y="1397"/>
                      <a:pt x="1405" y="2284"/>
                    </a:cubicBezTo>
                    <a:cubicBezTo>
                      <a:pt x="814" y="3097"/>
                      <a:pt x="370" y="4059"/>
                      <a:pt x="222" y="4946"/>
                    </a:cubicBezTo>
                    <a:cubicBezTo>
                      <a:pt x="0" y="5833"/>
                      <a:pt x="222" y="6499"/>
                      <a:pt x="666" y="6868"/>
                    </a:cubicBezTo>
                    <a:cubicBezTo>
                      <a:pt x="952" y="7011"/>
                      <a:pt x="1169" y="7085"/>
                      <a:pt x="1516" y="7090"/>
                    </a:cubicBezTo>
                    <a:lnTo>
                      <a:pt x="1516" y="7090"/>
                    </a:lnTo>
                    <a:cubicBezTo>
                      <a:pt x="1879" y="7085"/>
                      <a:pt x="2307" y="7009"/>
                      <a:pt x="2736" y="6794"/>
                    </a:cubicBezTo>
                    <a:cubicBezTo>
                      <a:pt x="3476" y="6425"/>
                      <a:pt x="4289" y="5685"/>
                      <a:pt x="4881" y="4872"/>
                    </a:cubicBezTo>
                    <a:cubicBezTo>
                      <a:pt x="5546" y="3985"/>
                      <a:pt x="5990" y="3023"/>
                      <a:pt x="6138" y="2210"/>
                    </a:cubicBezTo>
                    <a:cubicBezTo>
                      <a:pt x="6285" y="1323"/>
                      <a:pt x="6138" y="583"/>
                      <a:pt x="5620" y="214"/>
                    </a:cubicBezTo>
                    <a:cubicBezTo>
                      <a:pt x="5411" y="74"/>
                      <a:pt x="5135" y="0"/>
                      <a:pt x="4817" y="0"/>
                    </a:cubicBezTo>
                    <a:close/>
                    <a:moveTo>
                      <a:pt x="1516" y="7090"/>
                    </a:moveTo>
                    <a:cubicBezTo>
                      <a:pt x="1504" y="7090"/>
                      <a:pt x="1492" y="7090"/>
                      <a:pt x="1479" y="7090"/>
                    </a:cubicBezTo>
                    <a:lnTo>
                      <a:pt x="1553" y="7090"/>
                    </a:lnTo>
                    <a:cubicBezTo>
                      <a:pt x="1541" y="7090"/>
                      <a:pt x="1529" y="7090"/>
                      <a:pt x="1516" y="7090"/>
                    </a:cubicBezTo>
                    <a:close/>
                  </a:path>
                </a:pathLst>
              </a:custGeom>
              <a:solidFill>
                <a:srgbClr val="F7F2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7"/>
              <p:cNvSpPr/>
              <p:nvPr/>
            </p:nvSpPr>
            <p:spPr>
              <a:xfrm>
                <a:off x="1354545" y="3209607"/>
                <a:ext cx="178127" cy="197513"/>
              </a:xfrm>
              <a:custGeom>
                <a:rect b="b" l="l" r="r" t="t"/>
                <a:pathLst>
                  <a:path extrusionOk="0" h="10168" w="9170">
                    <a:moveTo>
                      <a:pt x="1997" y="0"/>
                    </a:moveTo>
                    <a:lnTo>
                      <a:pt x="0" y="1035"/>
                    </a:lnTo>
                    <a:cubicBezTo>
                      <a:pt x="0" y="1035"/>
                      <a:pt x="1110" y="4363"/>
                      <a:pt x="1923" y="5250"/>
                    </a:cubicBezTo>
                    <a:cubicBezTo>
                      <a:pt x="2662" y="6137"/>
                      <a:pt x="6285" y="8282"/>
                      <a:pt x="6803" y="8651"/>
                    </a:cubicBezTo>
                    <a:cubicBezTo>
                      <a:pt x="7099" y="8873"/>
                      <a:pt x="7542" y="9908"/>
                      <a:pt x="7912" y="10056"/>
                    </a:cubicBezTo>
                    <a:cubicBezTo>
                      <a:pt x="8113" y="10136"/>
                      <a:pt x="8253" y="10168"/>
                      <a:pt x="8354" y="10168"/>
                    </a:cubicBezTo>
                    <a:cubicBezTo>
                      <a:pt x="8622" y="10168"/>
                      <a:pt x="8598" y="9942"/>
                      <a:pt x="8652" y="9834"/>
                    </a:cubicBezTo>
                    <a:cubicBezTo>
                      <a:pt x="8873" y="9760"/>
                      <a:pt x="8947" y="9686"/>
                      <a:pt x="8947" y="9391"/>
                    </a:cubicBezTo>
                    <a:cubicBezTo>
                      <a:pt x="9169" y="9243"/>
                      <a:pt x="9169" y="9095"/>
                      <a:pt x="9095" y="8873"/>
                    </a:cubicBezTo>
                    <a:cubicBezTo>
                      <a:pt x="8799" y="8134"/>
                      <a:pt x="8652" y="8282"/>
                      <a:pt x="8725" y="8060"/>
                    </a:cubicBezTo>
                    <a:cubicBezTo>
                      <a:pt x="8873" y="7690"/>
                      <a:pt x="8947" y="7616"/>
                      <a:pt x="9095" y="7468"/>
                    </a:cubicBezTo>
                    <a:cubicBezTo>
                      <a:pt x="9077" y="7462"/>
                      <a:pt x="9057" y="7460"/>
                      <a:pt x="9033" y="7460"/>
                    </a:cubicBezTo>
                    <a:cubicBezTo>
                      <a:pt x="8865" y="7460"/>
                      <a:pt x="8556" y="7594"/>
                      <a:pt x="8147" y="7594"/>
                    </a:cubicBezTo>
                    <a:cubicBezTo>
                      <a:pt x="7904" y="7594"/>
                      <a:pt x="7625" y="7547"/>
                      <a:pt x="7321" y="7394"/>
                    </a:cubicBezTo>
                    <a:cubicBezTo>
                      <a:pt x="6138" y="6729"/>
                      <a:pt x="5398" y="4289"/>
                      <a:pt x="3919" y="3697"/>
                    </a:cubicBezTo>
                    <a:cubicBezTo>
                      <a:pt x="3180" y="2144"/>
                      <a:pt x="1997" y="0"/>
                      <a:pt x="1997" y="0"/>
                    </a:cubicBezTo>
                    <a:close/>
                  </a:path>
                </a:pathLst>
              </a:custGeom>
              <a:solidFill>
                <a:srgbClr val="DFBD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7"/>
              <p:cNvSpPr/>
              <p:nvPr/>
            </p:nvSpPr>
            <p:spPr>
              <a:xfrm>
                <a:off x="1331566" y="3146029"/>
                <a:ext cx="89064" cy="125350"/>
              </a:xfrm>
              <a:custGeom>
                <a:rect b="b" l="l" r="r" t="t"/>
                <a:pathLst>
                  <a:path extrusionOk="0" h="6453" w="4585">
                    <a:moveTo>
                      <a:pt x="2274" y="1"/>
                    </a:moveTo>
                    <a:cubicBezTo>
                      <a:pt x="1660" y="1"/>
                      <a:pt x="864" y="666"/>
                      <a:pt x="518" y="1646"/>
                    </a:cubicBezTo>
                    <a:cubicBezTo>
                      <a:pt x="0" y="2977"/>
                      <a:pt x="1036" y="5048"/>
                      <a:pt x="1036" y="5048"/>
                    </a:cubicBezTo>
                    <a:cubicBezTo>
                      <a:pt x="1036" y="5048"/>
                      <a:pt x="1036" y="5639"/>
                      <a:pt x="1627" y="6453"/>
                    </a:cubicBezTo>
                    <a:cubicBezTo>
                      <a:pt x="2440" y="6379"/>
                      <a:pt x="4437" y="5565"/>
                      <a:pt x="4585" y="4678"/>
                    </a:cubicBezTo>
                    <a:cubicBezTo>
                      <a:pt x="4289" y="4086"/>
                      <a:pt x="3845" y="3717"/>
                      <a:pt x="3845" y="3717"/>
                    </a:cubicBezTo>
                    <a:cubicBezTo>
                      <a:pt x="3845" y="3717"/>
                      <a:pt x="3845" y="1055"/>
                      <a:pt x="2736" y="168"/>
                    </a:cubicBezTo>
                    <a:cubicBezTo>
                      <a:pt x="2606" y="54"/>
                      <a:pt x="2447" y="1"/>
                      <a:pt x="22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7"/>
              <p:cNvSpPr/>
              <p:nvPr/>
            </p:nvSpPr>
            <p:spPr>
              <a:xfrm>
                <a:off x="1541259" y="3362559"/>
                <a:ext cx="41686" cy="49573"/>
              </a:xfrm>
              <a:custGeom>
                <a:rect b="b" l="l" r="r" t="t"/>
                <a:pathLst>
                  <a:path extrusionOk="0" h="2552" w="2146">
                    <a:moveTo>
                      <a:pt x="1581" y="1"/>
                    </a:moveTo>
                    <a:cubicBezTo>
                      <a:pt x="1461" y="1"/>
                      <a:pt x="1332" y="38"/>
                      <a:pt x="1184" y="112"/>
                    </a:cubicBezTo>
                    <a:cubicBezTo>
                      <a:pt x="962" y="260"/>
                      <a:pt x="666" y="481"/>
                      <a:pt x="444" y="777"/>
                    </a:cubicBezTo>
                    <a:cubicBezTo>
                      <a:pt x="223" y="1073"/>
                      <a:pt x="75" y="1443"/>
                      <a:pt x="1" y="1739"/>
                    </a:cubicBezTo>
                    <a:cubicBezTo>
                      <a:pt x="1" y="1960"/>
                      <a:pt x="1" y="2182"/>
                      <a:pt x="149" y="2330"/>
                    </a:cubicBezTo>
                    <a:lnTo>
                      <a:pt x="223" y="2404"/>
                    </a:lnTo>
                    <a:lnTo>
                      <a:pt x="370" y="2552"/>
                    </a:lnTo>
                    <a:cubicBezTo>
                      <a:pt x="370" y="2552"/>
                      <a:pt x="740" y="2478"/>
                      <a:pt x="888" y="2330"/>
                    </a:cubicBezTo>
                    <a:cubicBezTo>
                      <a:pt x="1184" y="2256"/>
                      <a:pt x="1406" y="1960"/>
                      <a:pt x="1627" y="1665"/>
                    </a:cubicBezTo>
                    <a:cubicBezTo>
                      <a:pt x="1849" y="1369"/>
                      <a:pt x="1997" y="1073"/>
                      <a:pt x="2071" y="777"/>
                    </a:cubicBezTo>
                    <a:cubicBezTo>
                      <a:pt x="2145" y="629"/>
                      <a:pt x="2071" y="260"/>
                      <a:pt x="2071" y="260"/>
                    </a:cubicBezTo>
                    <a:lnTo>
                      <a:pt x="1923" y="112"/>
                    </a:lnTo>
                    <a:cubicBezTo>
                      <a:pt x="1812" y="38"/>
                      <a:pt x="1701" y="1"/>
                      <a:pt x="1581" y="1"/>
                    </a:cubicBezTo>
                    <a:close/>
                  </a:path>
                </a:pathLst>
              </a:custGeom>
              <a:solidFill>
                <a:srgbClr val="E0D7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7"/>
              <p:cNvSpPr/>
              <p:nvPr/>
            </p:nvSpPr>
            <p:spPr>
              <a:xfrm>
                <a:off x="1544133" y="3365434"/>
                <a:ext cx="41667" cy="48135"/>
              </a:xfrm>
              <a:custGeom>
                <a:rect b="b" l="l" r="r" t="t"/>
                <a:pathLst>
                  <a:path extrusionOk="0" h="2478" w="2145">
                    <a:moveTo>
                      <a:pt x="1609" y="1"/>
                    </a:moveTo>
                    <a:cubicBezTo>
                      <a:pt x="1479" y="1"/>
                      <a:pt x="1332" y="38"/>
                      <a:pt x="1184" y="112"/>
                    </a:cubicBezTo>
                    <a:cubicBezTo>
                      <a:pt x="962" y="260"/>
                      <a:pt x="666" y="481"/>
                      <a:pt x="444" y="851"/>
                    </a:cubicBezTo>
                    <a:cubicBezTo>
                      <a:pt x="222" y="1147"/>
                      <a:pt x="75" y="1443"/>
                      <a:pt x="75" y="1738"/>
                    </a:cubicBezTo>
                    <a:cubicBezTo>
                      <a:pt x="1" y="2034"/>
                      <a:pt x="75" y="2256"/>
                      <a:pt x="222" y="2404"/>
                    </a:cubicBezTo>
                    <a:cubicBezTo>
                      <a:pt x="296" y="2478"/>
                      <a:pt x="370" y="2478"/>
                      <a:pt x="518" y="2478"/>
                    </a:cubicBezTo>
                    <a:cubicBezTo>
                      <a:pt x="592" y="2478"/>
                      <a:pt x="740" y="2478"/>
                      <a:pt x="888" y="2404"/>
                    </a:cubicBezTo>
                    <a:cubicBezTo>
                      <a:pt x="1184" y="2256"/>
                      <a:pt x="1479" y="2034"/>
                      <a:pt x="1701" y="1738"/>
                    </a:cubicBezTo>
                    <a:cubicBezTo>
                      <a:pt x="1923" y="1443"/>
                      <a:pt x="2071" y="1073"/>
                      <a:pt x="2071" y="777"/>
                    </a:cubicBezTo>
                    <a:cubicBezTo>
                      <a:pt x="2145" y="481"/>
                      <a:pt x="2071" y="260"/>
                      <a:pt x="1923" y="112"/>
                    </a:cubicBezTo>
                    <a:cubicBezTo>
                      <a:pt x="1849" y="38"/>
                      <a:pt x="1738" y="1"/>
                      <a:pt x="1609" y="1"/>
                    </a:cubicBezTo>
                    <a:close/>
                  </a:path>
                </a:pathLst>
              </a:custGeom>
              <a:solidFill>
                <a:srgbClr val="F7F2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7"/>
              <p:cNvSpPr/>
              <p:nvPr/>
            </p:nvSpPr>
            <p:spPr>
              <a:xfrm>
                <a:off x="1551321" y="3400632"/>
                <a:ext cx="19" cy="1457"/>
              </a:xfrm>
              <a:custGeom>
                <a:rect b="b" l="l" r="r" t="t"/>
                <a:pathLst>
                  <a:path extrusionOk="0" h="75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7"/>
              <p:cNvSpPr/>
              <p:nvPr/>
            </p:nvSpPr>
            <p:spPr>
              <a:xfrm>
                <a:off x="1549883" y="3374059"/>
                <a:ext cx="117793" cy="197513"/>
              </a:xfrm>
              <a:custGeom>
                <a:rect b="b" l="l" r="r" t="t"/>
                <a:pathLst>
                  <a:path extrusionOk="0" h="10168" w="6064">
                    <a:moveTo>
                      <a:pt x="74" y="1226"/>
                    </a:moveTo>
                    <a:lnTo>
                      <a:pt x="74" y="1226"/>
                    </a:lnTo>
                    <a:cubicBezTo>
                      <a:pt x="50" y="1246"/>
                      <a:pt x="25" y="1269"/>
                      <a:pt x="0" y="1294"/>
                    </a:cubicBezTo>
                    <a:lnTo>
                      <a:pt x="74" y="1368"/>
                    </a:lnTo>
                    <a:lnTo>
                      <a:pt x="74" y="1226"/>
                    </a:lnTo>
                    <a:close/>
                    <a:moveTo>
                      <a:pt x="1202" y="0"/>
                    </a:moveTo>
                    <a:cubicBezTo>
                      <a:pt x="1110" y="0"/>
                      <a:pt x="999" y="37"/>
                      <a:pt x="888" y="111"/>
                    </a:cubicBezTo>
                    <a:cubicBezTo>
                      <a:pt x="740" y="185"/>
                      <a:pt x="518" y="333"/>
                      <a:pt x="370" y="555"/>
                    </a:cubicBezTo>
                    <a:cubicBezTo>
                      <a:pt x="222" y="777"/>
                      <a:pt x="74" y="1073"/>
                      <a:pt x="74" y="1220"/>
                    </a:cubicBezTo>
                    <a:lnTo>
                      <a:pt x="74" y="1226"/>
                    </a:lnTo>
                    <a:lnTo>
                      <a:pt x="74" y="1226"/>
                    </a:lnTo>
                    <a:cubicBezTo>
                      <a:pt x="154" y="1158"/>
                      <a:pt x="222" y="1117"/>
                      <a:pt x="238" y="1117"/>
                    </a:cubicBezTo>
                    <a:cubicBezTo>
                      <a:pt x="246" y="1117"/>
                      <a:pt x="242" y="1127"/>
                      <a:pt x="222" y="1147"/>
                    </a:cubicBezTo>
                    <a:cubicBezTo>
                      <a:pt x="222" y="1738"/>
                      <a:pt x="1331" y="3734"/>
                      <a:pt x="2293" y="5361"/>
                    </a:cubicBezTo>
                    <a:cubicBezTo>
                      <a:pt x="3550" y="7579"/>
                      <a:pt x="4881" y="10167"/>
                      <a:pt x="4881" y="10167"/>
                    </a:cubicBezTo>
                    <a:lnTo>
                      <a:pt x="6064" y="9206"/>
                    </a:lnTo>
                    <a:cubicBezTo>
                      <a:pt x="6064" y="9206"/>
                      <a:pt x="5250" y="5953"/>
                      <a:pt x="4141" y="3439"/>
                    </a:cubicBezTo>
                    <a:cubicBezTo>
                      <a:pt x="2736" y="481"/>
                      <a:pt x="1405" y="111"/>
                      <a:pt x="1405" y="111"/>
                    </a:cubicBezTo>
                    <a:cubicBezTo>
                      <a:pt x="1368" y="37"/>
                      <a:pt x="1294" y="0"/>
                      <a:pt x="1202" y="0"/>
                    </a:cubicBez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7"/>
              <p:cNvSpPr/>
              <p:nvPr/>
            </p:nvSpPr>
            <p:spPr>
              <a:xfrm>
                <a:off x="1551321" y="3402070"/>
                <a:ext cx="19" cy="19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7"/>
              <p:cNvSpPr/>
              <p:nvPr/>
            </p:nvSpPr>
            <p:spPr>
              <a:xfrm>
                <a:off x="1549883" y="3381965"/>
                <a:ext cx="99126" cy="198213"/>
              </a:xfrm>
              <a:custGeom>
                <a:rect b="b" l="l" r="r" t="t"/>
                <a:pathLst>
                  <a:path extrusionOk="0" h="10204" w="5103">
                    <a:moveTo>
                      <a:pt x="518" y="0"/>
                    </a:moveTo>
                    <a:cubicBezTo>
                      <a:pt x="518" y="0"/>
                      <a:pt x="74" y="518"/>
                      <a:pt x="74" y="961"/>
                    </a:cubicBezTo>
                    <a:lnTo>
                      <a:pt x="0" y="961"/>
                    </a:lnTo>
                    <a:lnTo>
                      <a:pt x="0" y="1035"/>
                    </a:lnTo>
                    <a:cubicBezTo>
                      <a:pt x="74" y="1775"/>
                      <a:pt x="370" y="4141"/>
                      <a:pt x="1257" y="5694"/>
                    </a:cubicBezTo>
                    <a:cubicBezTo>
                      <a:pt x="1553" y="6211"/>
                      <a:pt x="1923" y="6729"/>
                      <a:pt x="2219" y="7246"/>
                    </a:cubicBezTo>
                    <a:cubicBezTo>
                      <a:pt x="3254" y="8873"/>
                      <a:pt x="4215" y="10204"/>
                      <a:pt x="4215" y="10204"/>
                    </a:cubicBezTo>
                    <a:lnTo>
                      <a:pt x="5102" y="9539"/>
                    </a:lnTo>
                    <a:cubicBezTo>
                      <a:pt x="5102" y="9539"/>
                      <a:pt x="4733" y="7986"/>
                      <a:pt x="4067" y="6211"/>
                    </a:cubicBezTo>
                    <a:cubicBezTo>
                      <a:pt x="3771" y="5398"/>
                      <a:pt x="3476" y="4511"/>
                      <a:pt x="3106" y="3771"/>
                    </a:cubicBezTo>
                    <a:cubicBezTo>
                      <a:pt x="2367" y="2144"/>
                      <a:pt x="1701" y="1257"/>
                      <a:pt x="1257" y="740"/>
                    </a:cubicBezTo>
                    <a:cubicBezTo>
                      <a:pt x="962" y="370"/>
                      <a:pt x="518" y="0"/>
                      <a:pt x="5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7"/>
              <p:cNvSpPr/>
              <p:nvPr/>
            </p:nvSpPr>
            <p:spPr>
              <a:xfrm>
                <a:off x="1472319" y="3463822"/>
                <a:ext cx="353360" cy="337548"/>
              </a:xfrm>
              <a:custGeom>
                <a:rect b="b" l="l" r="r" t="t"/>
                <a:pathLst>
                  <a:path extrusionOk="0" h="17377" w="18191">
                    <a:moveTo>
                      <a:pt x="18190" y="1"/>
                    </a:moveTo>
                    <a:lnTo>
                      <a:pt x="1" y="10353"/>
                    </a:lnTo>
                    <a:lnTo>
                      <a:pt x="1" y="17377"/>
                    </a:lnTo>
                    <a:lnTo>
                      <a:pt x="18116" y="7025"/>
                    </a:lnTo>
                    <a:lnTo>
                      <a:pt x="18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7"/>
              <p:cNvSpPr/>
              <p:nvPr/>
            </p:nvSpPr>
            <p:spPr>
              <a:xfrm>
                <a:off x="1511111" y="3485364"/>
                <a:ext cx="353341" cy="349048"/>
              </a:xfrm>
              <a:custGeom>
                <a:rect b="b" l="l" r="r" t="t"/>
                <a:pathLst>
                  <a:path extrusionOk="0" h="17969" w="18190">
                    <a:moveTo>
                      <a:pt x="18190" y="1"/>
                    </a:moveTo>
                    <a:lnTo>
                      <a:pt x="74" y="10353"/>
                    </a:lnTo>
                    <a:lnTo>
                      <a:pt x="0" y="17969"/>
                    </a:lnTo>
                    <a:lnTo>
                      <a:pt x="18116" y="7617"/>
                    </a:lnTo>
                    <a:lnTo>
                      <a:pt x="181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7"/>
              <p:cNvSpPr/>
              <p:nvPr/>
            </p:nvSpPr>
            <p:spPr>
              <a:xfrm>
                <a:off x="1473757" y="3463822"/>
                <a:ext cx="390695" cy="222649"/>
              </a:xfrm>
              <a:custGeom>
                <a:rect b="b" l="l" r="r" t="t"/>
                <a:pathLst>
                  <a:path extrusionOk="0" h="11462" w="20113">
                    <a:moveTo>
                      <a:pt x="18116" y="1"/>
                    </a:moveTo>
                    <a:lnTo>
                      <a:pt x="1" y="10353"/>
                    </a:lnTo>
                    <a:lnTo>
                      <a:pt x="1997" y="11462"/>
                    </a:lnTo>
                    <a:lnTo>
                      <a:pt x="20113" y="1110"/>
                    </a:lnTo>
                    <a:lnTo>
                      <a:pt x="181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7"/>
              <p:cNvSpPr/>
              <p:nvPr/>
            </p:nvSpPr>
            <p:spPr>
              <a:xfrm>
                <a:off x="1361733" y="3812345"/>
                <a:ext cx="101981" cy="124048"/>
              </a:xfrm>
              <a:custGeom>
                <a:rect b="b" l="l" r="r" t="t"/>
                <a:pathLst>
                  <a:path extrusionOk="0" h="6386" w="5250">
                    <a:moveTo>
                      <a:pt x="1783" y="1"/>
                    </a:moveTo>
                    <a:cubicBezTo>
                      <a:pt x="1614" y="1"/>
                      <a:pt x="1459" y="30"/>
                      <a:pt x="1331" y="100"/>
                    </a:cubicBezTo>
                    <a:cubicBezTo>
                      <a:pt x="518" y="470"/>
                      <a:pt x="148" y="1431"/>
                      <a:pt x="74" y="2541"/>
                    </a:cubicBezTo>
                    <a:cubicBezTo>
                      <a:pt x="0" y="3650"/>
                      <a:pt x="370" y="6385"/>
                      <a:pt x="370" y="6385"/>
                    </a:cubicBezTo>
                    <a:lnTo>
                      <a:pt x="5250" y="3428"/>
                    </a:lnTo>
                    <a:cubicBezTo>
                      <a:pt x="5250" y="3428"/>
                      <a:pt x="4067" y="840"/>
                      <a:pt x="4067" y="840"/>
                    </a:cubicBezTo>
                    <a:cubicBezTo>
                      <a:pt x="4005" y="840"/>
                      <a:pt x="2684" y="1"/>
                      <a:pt x="17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1387587" y="3821475"/>
                <a:ext cx="212587" cy="267618"/>
              </a:xfrm>
              <a:custGeom>
                <a:rect b="b" l="l" r="r" t="t"/>
                <a:pathLst>
                  <a:path extrusionOk="0" h="13777" w="10944">
                    <a:moveTo>
                      <a:pt x="4510" y="0"/>
                    </a:moveTo>
                    <a:cubicBezTo>
                      <a:pt x="4067" y="0"/>
                      <a:pt x="2810" y="444"/>
                      <a:pt x="1405" y="1479"/>
                    </a:cubicBezTo>
                    <a:cubicBezTo>
                      <a:pt x="148" y="2440"/>
                      <a:pt x="0" y="3919"/>
                      <a:pt x="0" y="3919"/>
                    </a:cubicBezTo>
                    <a:lnTo>
                      <a:pt x="4658" y="13458"/>
                    </a:lnTo>
                    <a:cubicBezTo>
                      <a:pt x="4658" y="13458"/>
                      <a:pt x="5084" y="13776"/>
                      <a:pt x="5787" y="13776"/>
                    </a:cubicBezTo>
                    <a:cubicBezTo>
                      <a:pt x="6100" y="13776"/>
                      <a:pt x="6467" y="13713"/>
                      <a:pt x="6877" y="13531"/>
                    </a:cubicBezTo>
                    <a:cubicBezTo>
                      <a:pt x="7468" y="13310"/>
                      <a:pt x="8355" y="12792"/>
                      <a:pt x="8799" y="12496"/>
                    </a:cubicBezTo>
                    <a:cubicBezTo>
                      <a:pt x="9686" y="11905"/>
                      <a:pt x="10130" y="11461"/>
                      <a:pt x="10352" y="10943"/>
                    </a:cubicBezTo>
                    <a:cubicBezTo>
                      <a:pt x="10500" y="10722"/>
                      <a:pt x="10648" y="10352"/>
                      <a:pt x="10722" y="10130"/>
                    </a:cubicBezTo>
                    <a:cubicBezTo>
                      <a:pt x="10869" y="9686"/>
                      <a:pt x="10943" y="9095"/>
                      <a:pt x="10943" y="8429"/>
                    </a:cubicBezTo>
                    <a:cubicBezTo>
                      <a:pt x="10943" y="5398"/>
                      <a:pt x="9095" y="1849"/>
                      <a:pt x="6803" y="518"/>
                    </a:cubicBezTo>
                    <a:cubicBezTo>
                      <a:pt x="6285" y="222"/>
                      <a:pt x="5028" y="0"/>
                      <a:pt x="4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1386150" y="3853954"/>
                <a:ext cx="159440" cy="232964"/>
              </a:xfrm>
              <a:custGeom>
                <a:rect b="b" l="l" r="r" t="t"/>
                <a:pathLst>
                  <a:path extrusionOk="0" h="11993" w="8208">
                    <a:moveTo>
                      <a:pt x="2473" y="1"/>
                    </a:moveTo>
                    <a:cubicBezTo>
                      <a:pt x="1029" y="1"/>
                      <a:pt x="0" y="1316"/>
                      <a:pt x="0" y="3578"/>
                    </a:cubicBezTo>
                    <a:cubicBezTo>
                      <a:pt x="0" y="6684"/>
                      <a:pt x="1849" y="10159"/>
                      <a:pt x="4067" y="11490"/>
                    </a:cubicBezTo>
                    <a:cubicBezTo>
                      <a:pt x="4655" y="11831"/>
                      <a:pt x="5214" y="11993"/>
                      <a:pt x="5720" y="11993"/>
                    </a:cubicBezTo>
                    <a:cubicBezTo>
                      <a:pt x="7186" y="11993"/>
                      <a:pt x="8208" y="10638"/>
                      <a:pt x="8208" y="8384"/>
                    </a:cubicBezTo>
                    <a:cubicBezTo>
                      <a:pt x="8208" y="5353"/>
                      <a:pt x="6359" y="1803"/>
                      <a:pt x="4067" y="472"/>
                    </a:cubicBezTo>
                    <a:cubicBezTo>
                      <a:pt x="3504" y="153"/>
                      <a:pt x="2964" y="1"/>
                      <a:pt x="2473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1400505" y="3880002"/>
                <a:ext cx="126418" cy="183139"/>
              </a:xfrm>
              <a:custGeom>
                <a:rect b="b" l="l" r="r" t="t"/>
                <a:pathLst>
                  <a:path extrusionOk="0" h="9428" w="6508">
                    <a:moveTo>
                      <a:pt x="1975" y="0"/>
                    </a:moveTo>
                    <a:cubicBezTo>
                      <a:pt x="822" y="0"/>
                      <a:pt x="1" y="1065"/>
                      <a:pt x="1" y="2829"/>
                    </a:cubicBezTo>
                    <a:cubicBezTo>
                      <a:pt x="1" y="5195"/>
                      <a:pt x="1479" y="8004"/>
                      <a:pt x="3254" y="9040"/>
                    </a:cubicBezTo>
                    <a:cubicBezTo>
                      <a:pt x="3706" y="9303"/>
                      <a:pt x="4139" y="9428"/>
                      <a:pt x="4533" y="9428"/>
                    </a:cubicBezTo>
                    <a:cubicBezTo>
                      <a:pt x="5686" y="9428"/>
                      <a:pt x="6507" y="8363"/>
                      <a:pt x="6507" y="6600"/>
                    </a:cubicBezTo>
                    <a:cubicBezTo>
                      <a:pt x="6507" y="4159"/>
                      <a:pt x="5029" y="1424"/>
                      <a:pt x="3254" y="388"/>
                    </a:cubicBezTo>
                    <a:cubicBezTo>
                      <a:pt x="2802" y="125"/>
                      <a:pt x="2369" y="0"/>
                      <a:pt x="1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1424922" y="3911296"/>
                <a:ext cx="81896" cy="120338"/>
              </a:xfrm>
              <a:custGeom>
                <a:rect b="b" l="l" r="r" t="t"/>
                <a:pathLst>
                  <a:path extrusionOk="0" h="6195" w="4216">
                    <a:moveTo>
                      <a:pt x="1282" y="1"/>
                    </a:moveTo>
                    <a:cubicBezTo>
                      <a:pt x="528" y="1"/>
                      <a:pt x="1" y="678"/>
                      <a:pt x="1" y="1883"/>
                    </a:cubicBezTo>
                    <a:cubicBezTo>
                      <a:pt x="1" y="3436"/>
                      <a:pt x="962" y="5210"/>
                      <a:pt x="2145" y="5950"/>
                    </a:cubicBezTo>
                    <a:cubicBezTo>
                      <a:pt x="2422" y="6116"/>
                      <a:pt x="2690" y="6195"/>
                      <a:pt x="2936" y="6195"/>
                    </a:cubicBezTo>
                    <a:cubicBezTo>
                      <a:pt x="3674" y="6195"/>
                      <a:pt x="4215" y="5488"/>
                      <a:pt x="4215" y="4323"/>
                    </a:cubicBezTo>
                    <a:cubicBezTo>
                      <a:pt x="4215" y="2696"/>
                      <a:pt x="3254" y="922"/>
                      <a:pt x="2145" y="256"/>
                    </a:cubicBezTo>
                    <a:cubicBezTo>
                      <a:pt x="1838" y="84"/>
                      <a:pt x="1546" y="1"/>
                      <a:pt x="12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1430672" y="3919144"/>
                <a:ext cx="64646" cy="104623"/>
              </a:xfrm>
              <a:custGeom>
                <a:rect b="b" l="l" r="r" t="t"/>
                <a:pathLst>
                  <a:path extrusionOk="0" h="5386" w="3328">
                    <a:moveTo>
                      <a:pt x="1035" y="0"/>
                    </a:moveTo>
                    <a:lnTo>
                      <a:pt x="1035" y="0"/>
                    </a:lnTo>
                    <a:cubicBezTo>
                      <a:pt x="370" y="74"/>
                      <a:pt x="0" y="666"/>
                      <a:pt x="0" y="1627"/>
                    </a:cubicBezTo>
                    <a:cubicBezTo>
                      <a:pt x="0" y="2958"/>
                      <a:pt x="814" y="4585"/>
                      <a:pt x="1775" y="5176"/>
                    </a:cubicBezTo>
                    <a:cubicBezTo>
                      <a:pt x="2034" y="5320"/>
                      <a:pt x="2282" y="5386"/>
                      <a:pt x="2506" y="5386"/>
                    </a:cubicBezTo>
                    <a:cubicBezTo>
                      <a:pt x="2856" y="5386"/>
                      <a:pt x="3147" y="5225"/>
                      <a:pt x="3328" y="4954"/>
                    </a:cubicBezTo>
                    <a:cubicBezTo>
                      <a:pt x="3106" y="4954"/>
                      <a:pt x="2810" y="4880"/>
                      <a:pt x="2514" y="4732"/>
                    </a:cubicBezTo>
                    <a:cubicBezTo>
                      <a:pt x="1553" y="4141"/>
                      <a:pt x="666" y="2588"/>
                      <a:pt x="666" y="1183"/>
                    </a:cubicBezTo>
                    <a:cubicBezTo>
                      <a:pt x="666" y="740"/>
                      <a:pt x="814" y="296"/>
                      <a:pt x="10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1445027" y="3919144"/>
                <a:ext cx="56041" cy="96251"/>
              </a:xfrm>
              <a:custGeom>
                <a:rect b="b" l="l" r="r" t="t"/>
                <a:pathLst>
                  <a:path extrusionOk="0" h="4955" w="2885">
                    <a:moveTo>
                      <a:pt x="296" y="0"/>
                    </a:moveTo>
                    <a:cubicBezTo>
                      <a:pt x="75" y="296"/>
                      <a:pt x="1" y="666"/>
                      <a:pt x="1" y="1183"/>
                    </a:cubicBezTo>
                    <a:cubicBezTo>
                      <a:pt x="1" y="2588"/>
                      <a:pt x="814" y="4141"/>
                      <a:pt x="1775" y="4732"/>
                    </a:cubicBezTo>
                    <a:cubicBezTo>
                      <a:pt x="2071" y="4880"/>
                      <a:pt x="2367" y="4954"/>
                      <a:pt x="2589" y="4954"/>
                    </a:cubicBezTo>
                    <a:cubicBezTo>
                      <a:pt x="2737" y="4732"/>
                      <a:pt x="2810" y="4511"/>
                      <a:pt x="2884" y="4141"/>
                    </a:cubicBezTo>
                    <a:cubicBezTo>
                      <a:pt x="2737" y="4067"/>
                      <a:pt x="2663" y="3845"/>
                      <a:pt x="2663" y="3697"/>
                    </a:cubicBezTo>
                    <a:cubicBezTo>
                      <a:pt x="2663" y="3531"/>
                      <a:pt x="2704" y="3448"/>
                      <a:pt x="2787" y="3448"/>
                    </a:cubicBezTo>
                    <a:cubicBezTo>
                      <a:pt x="2815" y="3448"/>
                      <a:pt x="2847" y="3457"/>
                      <a:pt x="2884" y="3475"/>
                    </a:cubicBezTo>
                    <a:cubicBezTo>
                      <a:pt x="2810" y="2218"/>
                      <a:pt x="1997" y="814"/>
                      <a:pt x="1036" y="222"/>
                    </a:cubicBezTo>
                    <a:cubicBezTo>
                      <a:pt x="814" y="74"/>
                      <a:pt x="518" y="0"/>
                      <a:pt x="2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1496736" y="3986102"/>
                <a:ext cx="4332" cy="13481"/>
              </a:xfrm>
              <a:custGeom>
                <a:rect b="b" l="l" r="r" t="t"/>
                <a:pathLst>
                  <a:path extrusionOk="0" h="694" w="223">
                    <a:moveTo>
                      <a:pt x="125" y="1"/>
                    </a:moveTo>
                    <a:cubicBezTo>
                      <a:pt x="42" y="1"/>
                      <a:pt x="1" y="84"/>
                      <a:pt x="1" y="250"/>
                    </a:cubicBezTo>
                    <a:cubicBezTo>
                      <a:pt x="1" y="398"/>
                      <a:pt x="75" y="620"/>
                      <a:pt x="222" y="694"/>
                    </a:cubicBezTo>
                    <a:cubicBezTo>
                      <a:pt x="222" y="620"/>
                      <a:pt x="222" y="472"/>
                      <a:pt x="222" y="324"/>
                    </a:cubicBezTo>
                    <a:cubicBezTo>
                      <a:pt x="222" y="176"/>
                      <a:pt x="222" y="102"/>
                      <a:pt x="222" y="28"/>
                    </a:cubicBezTo>
                    <a:cubicBezTo>
                      <a:pt x="185" y="10"/>
                      <a:pt x="153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7"/>
              <p:cNvSpPr/>
              <p:nvPr/>
            </p:nvSpPr>
            <p:spPr>
              <a:xfrm>
                <a:off x="1465132" y="3942706"/>
                <a:ext cx="28749" cy="41103"/>
              </a:xfrm>
              <a:custGeom>
                <a:rect b="b" l="l" r="r" t="t"/>
                <a:pathLst>
                  <a:path extrusionOk="0" h="2116" w="1480">
                    <a:moveTo>
                      <a:pt x="445" y="1"/>
                    </a:moveTo>
                    <a:cubicBezTo>
                      <a:pt x="196" y="1"/>
                      <a:pt x="1" y="260"/>
                      <a:pt x="1" y="636"/>
                    </a:cubicBezTo>
                    <a:cubicBezTo>
                      <a:pt x="1" y="1153"/>
                      <a:pt x="371" y="1745"/>
                      <a:pt x="740" y="2041"/>
                    </a:cubicBezTo>
                    <a:cubicBezTo>
                      <a:pt x="842" y="2091"/>
                      <a:pt x="936" y="2115"/>
                      <a:pt x="1020" y="2115"/>
                    </a:cubicBezTo>
                    <a:cubicBezTo>
                      <a:pt x="1304" y="2115"/>
                      <a:pt x="1480" y="1848"/>
                      <a:pt x="1480" y="1449"/>
                    </a:cubicBezTo>
                    <a:cubicBezTo>
                      <a:pt x="1480" y="931"/>
                      <a:pt x="1184" y="340"/>
                      <a:pt x="740" y="118"/>
                    </a:cubicBezTo>
                    <a:cubicBezTo>
                      <a:pt x="639" y="37"/>
                      <a:pt x="538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7"/>
              <p:cNvSpPr/>
              <p:nvPr/>
            </p:nvSpPr>
            <p:spPr>
              <a:xfrm>
                <a:off x="1452214" y="3928662"/>
                <a:ext cx="10082" cy="15443"/>
              </a:xfrm>
              <a:custGeom>
                <a:rect b="b" l="l" r="r" t="t"/>
                <a:pathLst>
                  <a:path extrusionOk="0" h="795" w="519">
                    <a:moveTo>
                      <a:pt x="188" y="0"/>
                    </a:moveTo>
                    <a:cubicBezTo>
                      <a:pt x="84" y="0"/>
                      <a:pt x="0" y="83"/>
                      <a:pt x="0" y="250"/>
                    </a:cubicBezTo>
                    <a:cubicBezTo>
                      <a:pt x="0" y="397"/>
                      <a:pt x="148" y="619"/>
                      <a:pt x="296" y="767"/>
                    </a:cubicBezTo>
                    <a:cubicBezTo>
                      <a:pt x="333" y="786"/>
                      <a:pt x="366" y="795"/>
                      <a:pt x="393" y="795"/>
                    </a:cubicBezTo>
                    <a:cubicBezTo>
                      <a:pt x="476" y="795"/>
                      <a:pt x="518" y="712"/>
                      <a:pt x="518" y="545"/>
                    </a:cubicBezTo>
                    <a:cubicBezTo>
                      <a:pt x="518" y="324"/>
                      <a:pt x="444" y="102"/>
                      <a:pt x="296" y="28"/>
                    </a:cubicBezTo>
                    <a:cubicBezTo>
                      <a:pt x="259" y="9"/>
                      <a:pt x="222" y="0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7"/>
              <p:cNvSpPr/>
              <p:nvPr/>
            </p:nvSpPr>
            <p:spPr>
              <a:xfrm>
                <a:off x="1452214" y="3960228"/>
                <a:ext cx="10082" cy="14705"/>
              </a:xfrm>
              <a:custGeom>
                <a:rect b="b" l="l" r="r" t="t"/>
                <a:pathLst>
                  <a:path extrusionOk="0" h="757" w="519">
                    <a:moveTo>
                      <a:pt x="180" y="0"/>
                    </a:moveTo>
                    <a:cubicBezTo>
                      <a:pt x="80" y="0"/>
                      <a:pt x="0" y="69"/>
                      <a:pt x="0" y="177"/>
                    </a:cubicBezTo>
                    <a:cubicBezTo>
                      <a:pt x="0" y="399"/>
                      <a:pt x="148" y="621"/>
                      <a:pt x="296" y="695"/>
                    </a:cubicBezTo>
                    <a:cubicBezTo>
                      <a:pt x="339" y="738"/>
                      <a:pt x="376" y="756"/>
                      <a:pt x="407" y="756"/>
                    </a:cubicBezTo>
                    <a:cubicBezTo>
                      <a:pt x="481" y="756"/>
                      <a:pt x="518" y="652"/>
                      <a:pt x="518" y="547"/>
                    </a:cubicBezTo>
                    <a:cubicBezTo>
                      <a:pt x="518" y="325"/>
                      <a:pt x="444" y="103"/>
                      <a:pt x="296" y="29"/>
                    </a:cubicBezTo>
                    <a:cubicBezTo>
                      <a:pt x="257" y="10"/>
                      <a:pt x="217" y="0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7"/>
              <p:cNvSpPr/>
              <p:nvPr/>
            </p:nvSpPr>
            <p:spPr>
              <a:xfrm>
                <a:off x="1472319" y="3987539"/>
                <a:ext cx="10082" cy="15462"/>
              </a:xfrm>
              <a:custGeom>
                <a:rect b="b" l="l" r="r" t="t"/>
                <a:pathLst>
                  <a:path extrusionOk="0" h="796" w="519">
                    <a:moveTo>
                      <a:pt x="188" y="1"/>
                    </a:moveTo>
                    <a:cubicBezTo>
                      <a:pt x="84" y="1"/>
                      <a:pt x="1" y="84"/>
                      <a:pt x="1" y="250"/>
                    </a:cubicBezTo>
                    <a:cubicBezTo>
                      <a:pt x="1" y="472"/>
                      <a:pt x="148" y="694"/>
                      <a:pt x="296" y="768"/>
                    </a:cubicBezTo>
                    <a:cubicBezTo>
                      <a:pt x="333" y="786"/>
                      <a:pt x="366" y="796"/>
                      <a:pt x="393" y="796"/>
                    </a:cubicBezTo>
                    <a:cubicBezTo>
                      <a:pt x="477" y="796"/>
                      <a:pt x="518" y="712"/>
                      <a:pt x="518" y="546"/>
                    </a:cubicBezTo>
                    <a:cubicBezTo>
                      <a:pt x="518" y="324"/>
                      <a:pt x="444" y="102"/>
                      <a:pt x="296" y="28"/>
                    </a:cubicBezTo>
                    <a:cubicBezTo>
                      <a:pt x="259" y="10"/>
                      <a:pt x="222" y="1"/>
                      <a:pt x="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7"/>
              <p:cNvSpPr/>
              <p:nvPr/>
            </p:nvSpPr>
            <p:spPr>
              <a:xfrm>
                <a:off x="1377525" y="3757353"/>
                <a:ext cx="221212" cy="114413"/>
              </a:xfrm>
              <a:custGeom>
                <a:rect b="b" l="l" r="r" t="t"/>
                <a:pathLst>
                  <a:path extrusionOk="0" h="5890" w="11388">
                    <a:moveTo>
                      <a:pt x="5052" y="1"/>
                    </a:moveTo>
                    <a:cubicBezTo>
                      <a:pt x="4703" y="1"/>
                      <a:pt x="4388" y="93"/>
                      <a:pt x="4141" y="270"/>
                    </a:cubicBezTo>
                    <a:lnTo>
                      <a:pt x="0" y="2710"/>
                    </a:lnTo>
                    <a:cubicBezTo>
                      <a:pt x="103" y="2675"/>
                      <a:pt x="269" y="2625"/>
                      <a:pt x="505" y="2625"/>
                    </a:cubicBezTo>
                    <a:cubicBezTo>
                      <a:pt x="780" y="2625"/>
                      <a:pt x="1150" y="2693"/>
                      <a:pt x="1627" y="2931"/>
                    </a:cubicBezTo>
                    <a:cubicBezTo>
                      <a:pt x="1849" y="3005"/>
                      <a:pt x="2293" y="3227"/>
                      <a:pt x="2958" y="3597"/>
                    </a:cubicBezTo>
                    <a:cubicBezTo>
                      <a:pt x="4659" y="4632"/>
                      <a:pt x="5990" y="5372"/>
                      <a:pt x="6433" y="5593"/>
                    </a:cubicBezTo>
                    <a:cubicBezTo>
                      <a:pt x="6581" y="5667"/>
                      <a:pt x="6729" y="5815"/>
                      <a:pt x="6877" y="5889"/>
                    </a:cubicBezTo>
                    <a:lnTo>
                      <a:pt x="11387" y="3301"/>
                    </a:lnTo>
                    <a:lnTo>
                      <a:pt x="10278" y="2710"/>
                    </a:lnTo>
                    <a:lnTo>
                      <a:pt x="6951" y="713"/>
                    </a:lnTo>
                    <a:lnTo>
                      <a:pt x="6285" y="344"/>
                    </a:lnTo>
                    <a:cubicBezTo>
                      <a:pt x="5860" y="112"/>
                      <a:pt x="5435" y="1"/>
                      <a:pt x="50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7"/>
              <p:cNvSpPr/>
              <p:nvPr/>
            </p:nvSpPr>
            <p:spPr>
              <a:xfrm>
                <a:off x="1374650" y="3809975"/>
                <a:ext cx="2894" cy="1457"/>
              </a:xfrm>
              <a:custGeom>
                <a:rect b="b" l="l" r="r" t="t"/>
                <a:pathLst>
                  <a:path extrusionOk="0" h="75" w="149">
                    <a:moveTo>
                      <a:pt x="148" y="1"/>
                    </a:moveTo>
                    <a:lnTo>
                      <a:pt x="1" y="75"/>
                    </a:lnTo>
                    <a:cubicBezTo>
                      <a:pt x="1" y="75"/>
                      <a:pt x="75" y="75"/>
                      <a:pt x="148" y="1"/>
                    </a:cubicBezTo>
                    <a:close/>
                  </a:path>
                </a:pathLst>
              </a:custGeom>
              <a:solidFill>
                <a:srgbClr val="D1C5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7"/>
              <p:cNvSpPr/>
              <p:nvPr/>
            </p:nvSpPr>
            <p:spPr>
              <a:xfrm>
                <a:off x="1358858" y="3804400"/>
                <a:ext cx="133586" cy="131993"/>
              </a:xfrm>
              <a:custGeom>
                <a:rect b="b" l="l" r="r" t="t"/>
                <a:pathLst>
                  <a:path extrusionOk="0" h="6795" w="6877">
                    <a:moveTo>
                      <a:pt x="1849" y="1"/>
                    </a:moveTo>
                    <a:cubicBezTo>
                      <a:pt x="780" y="1"/>
                      <a:pt x="0" y="983"/>
                      <a:pt x="0" y="2580"/>
                    </a:cubicBezTo>
                    <a:lnTo>
                      <a:pt x="0" y="6499"/>
                    </a:lnTo>
                    <a:lnTo>
                      <a:pt x="518" y="6794"/>
                    </a:lnTo>
                    <a:lnTo>
                      <a:pt x="518" y="2876"/>
                    </a:lnTo>
                    <a:cubicBezTo>
                      <a:pt x="518" y="1495"/>
                      <a:pt x="1137" y="650"/>
                      <a:pt x="2035" y="650"/>
                    </a:cubicBezTo>
                    <a:cubicBezTo>
                      <a:pt x="2340" y="650"/>
                      <a:pt x="2676" y="747"/>
                      <a:pt x="3032" y="953"/>
                    </a:cubicBezTo>
                    <a:lnTo>
                      <a:pt x="6877" y="3245"/>
                    </a:lnTo>
                    <a:lnTo>
                      <a:pt x="6877" y="2580"/>
                    </a:lnTo>
                    <a:lnTo>
                      <a:pt x="3032" y="362"/>
                    </a:lnTo>
                    <a:cubicBezTo>
                      <a:pt x="2617" y="116"/>
                      <a:pt x="2216" y="1"/>
                      <a:pt x="18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7"/>
              <p:cNvSpPr/>
              <p:nvPr/>
            </p:nvSpPr>
            <p:spPr>
              <a:xfrm>
                <a:off x="1429235" y="3818600"/>
                <a:ext cx="87626" cy="61771"/>
              </a:xfrm>
              <a:custGeom>
                <a:rect b="b" l="l" r="r" t="t"/>
                <a:pathLst>
                  <a:path extrusionOk="0" h="3180" w="4511">
                    <a:moveTo>
                      <a:pt x="0" y="0"/>
                    </a:moveTo>
                    <a:lnTo>
                      <a:pt x="0" y="592"/>
                    </a:lnTo>
                    <a:lnTo>
                      <a:pt x="1701" y="1553"/>
                    </a:lnTo>
                    <a:lnTo>
                      <a:pt x="4511" y="3180"/>
                    </a:lnTo>
                    <a:lnTo>
                      <a:pt x="4511" y="25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7"/>
              <p:cNvSpPr/>
              <p:nvPr/>
            </p:nvSpPr>
            <p:spPr>
              <a:xfrm>
                <a:off x="1516841" y="3821475"/>
                <a:ext cx="81896" cy="58897"/>
              </a:xfrm>
              <a:custGeom>
                <a:rect b="b" l="l" r="r" t="t"/>
                <a:pathLst>
                  <a:path extrusionOk="0" h="3032" w="4216">
                    <a:moveTo>
                      <a:pt x="4215" y="0"/>
                    </a:moveTo>
                    <a:lnTo>
                      <a:pt x="1" y="2440"/>
                    </a:lnTo>
                    <a:lnTo>
                      <a:pt x="1" y="3032"/>
                    </a:lnTo>
                    <a:lnTo>
                      <a:pt x="2737" y="1405"/>
                    </a:lnTo>
                    <a:lnTo>
                      <a:pt x="4215" y="666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1775388" y="3246942"/>
                <a:ext cx="57459" cy="249941"/>
              </a:xfrm>
              <a:custGeom>
                <a:rect b="b" l="l" r="r" t="t"/>
                <a:pathLst>
                  <a:path extrusionOk="0" h="12867" w="2958">
                    <a:moveTo>
                      <a:pt x="0" y="1"/>
                    </a:moveTo>
                    <a:cubicBezTo>
                      <a:pt x="814" y="5916"/>
                      <a:pt x="1479" y="11240"/>
                      <a:pt x="1553" y="11831"/>
                    </a:cubicBezTo>
                    <a:lnTo>
                      <a:pt x="2440" y="12866"/>
                    </a:lnTo>
                    <a:lnTo>
                      <a:pt x="2958" y="12645"/>
                    </a:lnTo>
                    <a:cubicBezTo>
                      <a:pt x="2810" y="11905"/>
                      <a:pt x="2071" y="6286"/>
                      <a:pt x="1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7"/>
              <p:cNvSpPr/>
              <p:nvPr/>
            </p:nvSpPr>
            <p:spPr>
              <a:xfrm>
                <a:off x="1765326" y="3246942"/>
                <a:ext cx="57479" cy="251379"/>
              </a:xfrm>
              <a:custGeom>
                <a:rect b="b" l="l" r="r" t="t"/>
                <a:pathLst>
                  <a:path extrusionOk="0" h="12941" w="2959">
                    <a:moveTo>
                      <a:pt x="1" y="1"/>
                    </a:moveTo>
                    <a:cubicBezTo>
                      <a:pt x="740" y="6064"/>
                      <a:pt x="1479" y="11462"/>
                      <a:pt x="1553" y="12053"/>
                    </a:cubicBezTo>
                    <a:lnTo>
                      <a:pt x="2958" y="12940"/>
                    </a:lnTo>
                    <a:cubicBezTo>
                      <a:pt x="2884" y="12201"/>
                      <a:pt x="2071" y="6360"/>
                      <a:pt x="12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7"/>
              <p:cNvSpPr/>
              <p:nvPr/>
            </p:nvSpPr>
            <p:spPr>
              <a:xfrm>
                <a:off x="1891724" y="2534277"/>
                <a:ext cx="122106" cy="145338"/>
              </a:xfrm>
              <a:custGeom>
                <a:rect b="b" l="l" r="r" t="t"/>
                <a:pathLst>
                  <a:path extrusionOk="0" h="7482" w="6286">
                    <a:moveTo>
                      <a:pt x="656" y="1"/>
                    </a:moveTo>
                    <a:cubicBezTo>
                      <a:pt x="545" y="1"/>
                      <a:pt x="449" y="28"/>
                      <a:pt x="370" y="88"/>
                    </a:cubicBezTo>
                    <a:lnTo>
                      <a:pt x="0" y="309"/>
                    </a:lnTo>
                    <a:lnTo>
                      <a:pt x="222" y="827"/>
                    </a:lnTo>
                    <a:cubicBezTo>
                      <a:pt x="296" y="1936"/>
                      <a:pt x="1627" y="3859"/>
                      <a:pt x="3254" y="5633"/>
                    </a:cubicBezTo>
                    <a:cubicBezTo>
                      <a:pt x="3993" y="6447"/>
                      <a:pt x="4659" y="7038"/>
                      <a:pt x="5250" y="7186"/>
                    </a:cubicBezTo>
                    <a:lnTo>
                      <a:pt x="5472" y="7482"/>
                    </a:lnTo>
                    <a:lnTo>
                      <a:pt x="5842" y="7260"/>
                    </a:lnTo>
                    <a:cubicBezTo>
                      <a:pt x="6138" y="7112"/>
                      <a:pt x="6285" y="6816"/>
                      <a:pt x="6285" y="6225"/>
                    </a:cubicBezTo>
                    <a:cubicBezTo>
                      <a:pt x="6285" y="3785"/>
                      <a:pt x="6212" y="2971"/>
                      <a:pt x="5028" y="2306"/>
                    </a:cubicBezTo>
                    <a:cubicBezTo>
                      <a:pt x="4215" y="1862"/>
                      <a:pt x="3624" y="1566"/>
                      <a:pt x="1923" y="531"/>
                    </a:cubicBezTo>
                    <a:cubicBezTo>
                      <a:pt x="1382" y="206"/>
                      <a:pt x="959" y="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7"/>
              <p:cNvSpPr/>
              <p:nvPr/>
            </p:nvSpPr>
            <p:spPr>
              <a:xfrm>
                <a:off x="1887412" y="2539367"/>
                <a:ext cx="119231" cy="141861"/>
              </a:xfrm>
              <a:custGeom>
                <a:rect b="b" l="l" r="r" t="t"/>
                <a:pathLst>
                  <a:path extrusionOk="0" h="7303" w="6138">
                    <a:moveTo>
                      <a:pt x="417" y="1"/>
                    </a:moveTo>
                    <a:cubicBezTo>
                      <a:pt x="142" y="1"/>
                      <a:pt x="1" y="206"/>
                      <a:pt x="1" y="713"/>
                    </a:cubicBezTo>
                    <a:cubicBezTo>
                      <a:pt x="1" y="1748"/>
                      <a:pt x="1406" y="3744"/>
                      <a:pt x="3032" y="5593"/>
                    </a:cubicBezTo>
                    <a:cubicBezTo>
                      <a:pt x="4000" y="6687"/>
                      <a:pt x="4872" y="7302"/>
                      <a:pt x="5444" y="7302"/>
                    </a:cubicBezTo>
                    <a:cubicBezTo>
                      <a:pt x="5877" y="7302"/>
                      <a:pt x="6138" y="6949"/>
                      <a:pt x="6138" y="6185"/>
                    </a:cubicBezTo>
                    <a:cubicBezTo>
                      <a:pt x="6138" y="3744"/>
                      <a:pt x="5990" y="3005"/>
                      <a:pt x="4881" y="2340"/>
                    </a:cubicBezTo>
                    <a:cubicBezTo>
                      <a:pt x="3993" y="1822"/>
                      <a:pt x="3476" y="1526"/>
                      <a:pt x="1701" y="565"/>
                    </a:cubicBezTo>
                    <a:cubicBezTo>
                      <a:pt x="1135" y="225"/>
                      <a:pt x="703" y="1"/>
                      <a:pt x="4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7"/>
              <p:cNvSpPr/>
              <p:nvPr/>
            </p:nvSpPr>
            <p:spPr>
              <a:xfrm>
                <a:off x="1590093" y="2553702"/>
                <a:ext cx="333255" cy="209227"/>
              </a:xfrm>
              <a:custGeom>
                <a:rect b="b" l="l" r="r" t="t"/>
                <a:pathLst>
                  <a:path extrusionOk="0" h="10771" w="17156">
                    <a:moveTo>
                      <a:pt x="16454" y="0"/>
                    </a:moveTo>
                    <a:cubicBezTo>
                      <a:pt x="16367" y="0"/>
                      <a:pt x="16281" y="36"/>
                      <a:pt x="16194" y="123"/>
                    </a:cubicBezTo>
                    <a:lnTo>
                      <a:pt x="1" y="9439"/>
                    </a:lnTo>
                    <a:lnTo>
                      <a:pt x="962" y="10770"/>
                    </a:lnTo>
                    <a:lnTo>
                      <a:pt x="17007" y="1528"/>
                    </a:lnTo>
                    <a:cubicBezTo>
                      <a:pt x="17081" y="1454"/>
                      <a:pt x="17155" y="1306"/>
                      <a:pt x="17155" y="1084"/>
                    </a:cubicBezTo>
                    <a:cubicBezTo>
                      <a:pt x="17155" y="714"/>
                      <a:pt x="16933" y="271"/>
                      <a:pt x="16638" y="49"/>
                    </a:cubicBezTo>
                    <a:cubicBezTo>
                      <a:pt x="16576" y="18"/>
                      <a:pt x="16515" y="0"/>
                      <a:pt x="164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7"/>
              <p:cNvSpPr/>
              <p:nvPr/>
            </p:nvSpPr>
            <p:spPr>
              <a:xfrm>
                <a:off x="1070163" y="2816581"/>
                <a:ext cx="458197" cy="854098"/>
              </a:xfrm>
              <a:custGeom>
                <a:rect b="b" l="l" r="r" t="t"/>
                <a:pathLst>
                  <a:path extrusionOk="0" h="43969" w="23588">
                    <a:moveTo>
                      <a:pt x="736" y="1"/>
                    </a:moveTo>
                    <a:cubicBezTo>
                      <a:pt x="654" y="1"/>
                      <a:pt x="581" y="16"/>
                      <a:pt x="518" y="47"/>
                    </a:cubicBezTo>
                    <a:lnTo>
                      <a:pt x="444" y="47"/>
                    </a:lnTo>
                    <a:cubicBezTo>
                      <a:pt x="444" y="47"/>
                      <a:pt x="370" y="121"/>
                      <a:pt x="370" y="121"/>
                    </a:cubicBezTo>
                    <a:lnTo>
                      <a:pt x="0" y="343"/>
                    </a:lnTo>
                    <a:cubicBezTo>
                      <a:pt x="0" y="343"/>
                      <a:pt x="0" y="1156"/>
                      <a:pt x="0" y="1304"/>
                    </a:cubicBezTo>
                    <a:lnTo>
                      <a:pt x="0" y="25113"/>
                    </a:lnTo>
                    <a:lnTo>
                      <a:pt x="887" y="26148"/>
                    </a:lnTo>
                    <a:lnTo>
                      <a:pt x="1405" y="25853"/>
                    </a:lnTo>
                    <a:lnTo>
                      <a:pt x="1405" y="2487"/>
                    </a:lnTo>
                    <a:cubicBezTo>
                      <a:pt x="1405" y="2107"/>
                      <a:pt x="1483" y="1941"/>
                      <a:pt x="1680" y="1941"/>
                    </a:cubicBezTo>
                    <a:cubicBezTo>
                      <a:pt x="1866" y="1941"/>
                      <a:pt x="2157" y="2088"/>
                      <a:pt x="2588" y="2339"/>
                    </a:cubicBezTo>
                    <a:lnTo>
                      <a:pt x="17007" y="10695"/>
                    </a:lnTo>
                    <a:cubicBezTo>
                      <a:pt x="17746" y="11064"/>
                      <a:pt x="18116" y="11434"/>
                      <a:pt x="18337" y="13135"/>
                    </a:cubicBezTo>
                    <a:cubicBezTo>
                      <a:pt x="18485" y="14614"/>
                      <a:pt x="22108" y="41454"/>
                      <a:pt x="22256" y="42859"/>
                    </a:cubicBezTo>
                    <a:lnTo>
                      <a:pt x="23144" y="43968"/>
                    </a:lnTo>
                    <a:lnTo>
                      <a:pt x="23587" y="43673"/>
                    </a:lnTo>
                    <a:cubicBezTo>
                      <a:pt x="23439" y="42120"/>
                      <a:pt x="19890" y="15575"/>
                      <a:pt x="19594" y="13357"/>
                    </a:cubicBezTo>
                    <a:cubicBezTo>
                      <a:pt x="19151" y="10843"/>
                      <a:pt x="18855" y="10251"/>
                      <a:pt x="18116" y="9807"/>
                    </a:cubicBezTo>
                    <a:lnTo>
                      <a:pt x="1922" y="491"/>
                    </a:lnTo>
                    <a:cubicBezTo>
                      <a:pt x="1457" y="200"/>
                      <a:pt x="1038" y="1"/>
                      <a:pt x="7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7"/>
              <p:cNvSpPr/>
              <p:nvPr/>
            </p:nvSpPr>
            <p:spPr>
              <a:xfrm>
                <a:off x="1061539" y="2822117"/>
                <a:ext cx="456759" cy="848562"/>
              </a:xfrm>
              <a:custGeom>
                <a:rect b="b" l="l" r="r" t="t"/>
                <a:pathLst>
                  <a:path extrusionOk="0" h="43684" w="23514">
                    <a:moveTo>
                      <a:pt x="684" y="0"/>
                    </a:moveTo>
                    <a:cubicBezTo>
                      <a:pt x="239" y="0"/>
                      <a:pt x="0" y="356"/>
                      <a:pt x="0" y="1241"/>
                    </a:cubicBezTo>
                    <a:lnTo>
                      <a:pt x="0" y="25050"/>
                    </a:lnTo>
                    <a:lnTo>
                      <a:pt x="1331" y="25863"/>
                    </a:lnTo>
                    <a:lnTo>
                      <a:pt x="1331" y="2498"/>
                    </a:lnTo>
                    <a:cubicBezTo>
                      <a:pt x="1331" y="2091"/>
                      <a:pt x="1405" y="1925"/>
                      <a:pt x="1590" y="1925"/>
                    </a:cubicBezTo>
                    <a:cubicBezTo>
                      <a:pt x="1775" y="1925"/>
                      <a:pt x="2071" y="2091"/>
                      <a:pt x="2514" y="2350"/>
                    </a:cubicBezTo>
                    <a:lnTo>
                      <a:pt x="16933" y="10631"/>
                    </a:lnTo>
                    <a:cubicBezTo>
                      <a:pt x="17672" y="11075"/>
                      <a:pt x="18042" y="11445"/>
                      <a:pt x="18264" y="13146"/>
                    </a:cubicBezTo>
                    <a:cubicBezTo>
                      <a:pt x="18486" y="14624"/>
                      <a:pt x="21961" y="41391"/>
                      <a:pt x="22109" y="42796"/>
                    </a:cubicBezTo>
                    <a:lnTo>
                      <a:pt x="23514" y="43683"/>
                    </a:lnTo>
                    <a:cubicBezTo>
                      <a:pt x="23366" y="42131"/>
                      <a:pt x="19891" y="15586"/>
                      <a:pt x="19521" y="13367"/>
                    </a:cubicBezTo>
                    <a:cubicBezTo>
                      <a:pt x="19151" y="10853"/>
                      <a:pt x="18855" y="10262"/>
                      <a:pt x="18042" y="9744"/>
                    </a:cubicBezTo>
                    <a:lnTo>
                      <a:pt x="1849" y="428"/>
                    </a:lnTo>
                    <a:cubicBezTo>
                      <a:pt x="1374" y="160"/>
                      <a:pt x="982" y="0"/>
                      <a:pt x="6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7"/>
              <p:cNvSpPr/>
              <p:nvPr/>
            </p:nvSpPr>
            <p:spPr>
              <a:xfrm>
                <a:off x="1529778" y="3703682"/>
                <a:ext cx="139336" cy="97688"/>
              </a:xfrm>
              <a:custGeom>
                <a:rect b="b" l="l" r="r" t="t"/>
                <a:pathLst>
                  <a:path extrusionOk="0" h="5029" w="7173">
                    <a:moveTo>
                      <a:pt x="296" y="1"/>
                    </a:moveTo>
                    <a:cubicBezTo>
                      <a:pt x="148" y="149"/>
                      <a:pt x="0" y="445"/>
                      <a:pt x="0" y="666"/>
                    </a:cubicBezTo>
                    <a:cubicBezTo>
                      <a:pt x="0" y="814"/>
                      <a:pt x="74" y="888"/>
                      <a:pt x="148" y="962"/>
                    </a:cubicBezTo>
                    <a:lnTo>
                      <a:pt x="7173" y="5029"/>
                    </a:lnTo>
                    <a:lnTo>
                      <a:pt x="7173" y="3846"/>
                    </a:lnTo>
                    <a:lnTo>
                      <a:pt x="5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7"/>
              <p:cNvSpPr/>
              <p:nvPr/>
            </p:nvSpPr>
            <p:spPr>
              <a:xfrm>
                <a:off x="1673407" y="2729868"/>
                <a:ext cx="57479" cy="1337236"/>
              </a:xfrm>
              <a:custGeom>
                <a:rect b="b" l="l" r="r" t="t"/>
                <a:pathLst>
                  <a:path extrusionOk="0" h="68841" w="2959">
                    <a:moveTo>
                      <a:pt x="0" y="1"/>
                    </a:moveTo>
                    <a:lnTo>
                      <a:pt x="0" y="66474"/>
                    </a:lnTo>
                    <a:lnTo>
                      <a:pt x="1849" y="68840"/>
                    </a:lnTo>
                    <a:lnTo>
                      <a:pt x="2958" y="68175"/>
                    </a:lnTo>
                    <a:lnTo>
                      <a:pt x="2958" y="17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7"/>
              <p:cNvSpPr/>
              <p:nvPr/>
            </p:nvSpPr>
            <p:spPr>
              <a:xfrm>
                <a:off x="1651864" y="2742805"/>
                <a:ext cx="57459" cy="1324299"/>
              </a:xfrm>
              <a:custGeom>
                <a:rect b="b" l="l" r="r" t="t"/>
                <a:pathLst>
                  <a:path extrusionOk="0" h="68175" w="2958">
                    <a:moveTo>
                      <a:pt x="0" y="0"/>
                    </a:moveTo>
                    <a:lnTo>
                      <a:pt x="0" y="66473"/>
                    </a:lnTo>
                    <a:lnTo>
                      <a:pt x="2958" y="68174"/>
                    </a:lnTo>
                    <a:lnTo>
                      <a:pt x="2958" y="17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7"/>
              <p:cNvSpPr/>
              <p:nvPr/>
            </p:nvSpPr>
            <p:spPr>
              <a:xfrm>
                <a:off x="1651864" y="2729868"/>
                <a:ext cx="79021" cy="45979"/>
              </a:xfrm>
              <a:custGeom>
                <a:rect b="b" l="l" r="r" t="t"/>
                <a:pathLst>
                  <a:path extrusionOk="0" h="2367" w="4068">
                    <a:moveTo>
                      <a:pt x="1109" y="1"/>
                    </a:moveTo>
                    <a:lnTo>
                      <a:pt x="0" y="666"/>
                    </a:lnTo>
                    <a:lnTo>
                      <a:pt x="2958" y="2367"/>
                    </a:lnTo>
                    <a:lnTo>
                      <a:pt x="4067" y="1701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7"/>
              <p:cNvSpPr/>
              <p:nvPr/>
            </p:nvSpPr>
            <p:spPr>
              <a:xfrm>
                <a:off x="1828535" y="3531324"/>
                <a:ext cx="139336" cy="96270"/>
              </a:xfrm>
              <a:custGeom>
                <a:rect b="b" l="l" r="r" t="t"/>
                <a:pathLst>
                  <a:path extrusionOk="0" h="4956" w="7173">
                    <a:moveTo>
                      <a:pt x="370" y="1"/>
                    </a:moveTo>
                    <a:cubicBezTo>
                      <a:pt x="148" y="149"/>
                      <a:pt x="0" y="445"/>
                      <a:pt x="0" y="666"/>
                    </a:cubicBezTo>
                    <a:cubicBezTo>
                      <a:pt x="0" y="814"/>
                      <a:pt x="74" y="888"/>
                      <a:pt x="148" y="888"/>
                    </a:cubicBezTo>
                    <a:lnTo>
                      <a:pt x="7172" y="4955"/>
                    </a:lnTo>
                    <a:lnTo>
                      <a:pt x="7172" y="3846"/>
                    </a:lnTo>
                    <a:lnTo>
                      <a:pt x="5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7"/>
              <p:cNvSpPr/>
              <p:nvPr/>
            </p:nvSpPr>
            <p:spPr>
              <a:xfrm>
                <a:off x="1973601" y="2557510"/>
                <a:ext cx="56022" cy="1335799"/>
              </a:xfrm>
              <a:custGeom>
                <a:rect b="b" l="l" r="r" t="t"/>
                <a:pathLst>
                  <a:path extrusionOk="0" h="68767" w="2884">
                    <a:moveTo>
                      <a:pt x="0" y="1"/>
                    </a:moveTo>
                    <a:lnTo>
                      <a:pt x="0" y="66474"/>
                    </a:lnTo>
                    <a:lnTo>
                      <a:pt x="1775" y="68766"/>
                    </a:lnTo>
                    <a:lnTo>
                      <a:pt x="2884" y="68175"/>
                    </a:lnTo>
                    <a:lnTo>
                      <a:pt x="2884" y="17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7"/>
              <p:cNvSpPr/>
              <p:nvPr/>
            </p:nvSpPr>
            <p:spPr>
              <a:xfrm>
                <a:off x="1950621" y="2569009"/>
                <a:ext cx="57459" cy="1324299"/>
              </a:xfrm>
              <a:custGeom>
                <a:rect b="b" l="l" r="r" t="t"/>
                <a:pathLst>
                  <a:path extrusionOk="0" h="68175" w="2958">
                    <a:moveTo>
                      <a:pt x="0" y="0"/>
                    </a:moveTo>
                    <a:lnTo>
                      <a:pt x="0" y="66474"/>
                    </a:lnTo>
                    <a:lnTo>
                      <a:pt x="2958" y="68174"/>
                    </a:lnTo>
                    <a:lnTo>
                      <a:pt x="2958" y="17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1950621" y="2557510"/>
                <a:ext cx="79001" cy="44542"/>
              </a:xfrm>
              <a:custGeom>
                <a:rect b="b" l="l" r="r" t="t"/>
                <a:pathLst>
                  <a:path extrusionOk="0" h="2293" w="4067">
                    <a:moveTo>
                      <a:pt x="1183" y="1"/>
                    </a:moveTo>
                    <a:lnTo>
                      <a:pt x="0" y="592"/>
                    </a:lnTo>
                    <a:lnTo>
                      <a:pt x="2958" y="2293"/>
                    </a:lnTo>
                    <a:lnTo>
                      <a:pt x="4067" y="1701"/>
                    </a:lnTo>
                    <a:lnTo>
                      <a:pt x="1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1730866" y="3481557"/>
                <a:ext cx="255672" cy="174747"/>
              </a:xfrm>
              <a:custGeom>
                <a:rect b="b" l="l" r="r" t="t"/>
                <a:pathLst>
                  <a:path extrusionOk="0" h="8996" w="13162">
                    <a:moveTo>
                      <a:pt x="12438" y="0"/>
                    </a:moveTo>
                    <a:cubicBezTo>
                      <a:pt x="12338" y="0"/>
                      <a:pt x="12244" y="36"/>
                      <a:pt x="12200" y="123"/>
                    </a:cubicBezTo>
                    <a:lnTo>
                      <a:pt x="0" y="7147"/>
                    </a:lnTo>
                    <a:lnTo>
                      <a:pt x="0" y="8996"/>
                    </a:lnTo>
                    <a:lnTo>
                      <a:pt x="13014" y="1528"/>
                    </a:lnTo>
                    <a:cubicBezTo>
                      <a:pt x="13088" y="1454"/>
                      <a:pt x="13162" y="1306"/>
                      <a:pt x="13162" y="1084"/>
                    </a:cubicBezTo>
                    <a:cubicBezTo>
                      <a:pt x="13162" y="714"/>
                      <a:pt x="12940" y="271"/>
                      <a:pt x="12644" y="49"/>
                    </a:cubicBezTo>
                    <a:cubicBezTo>
                      <a:pt x="12583" y="18"/>
                      <a:pt x="12509" y="0"/>
                      <a:pt x="124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1641802" y="3733849"/>
                <a:ext cx="60353" cy="112820"/>
              </a:xfrm>
              <a:custGeom>
                <a:rect b="b" l="l" r="r" t="t"/>
                <a:pathLst>
                  <a:path extrusionOk="0" h="5808" w="3107">
                    <a:moveTo>
                      <a:pt x="1" y="1"/>
                    </a:moveTo>
                    <a:lnTo>
                      <a:pt x="1" y="5398"/>
                    </a:lnTo>
                    <a:cubicBezTo>
                      <a:pt x="421" y="5579"/>
                      <a:pt x="1038" y="5808"/>
                      <a:pt x="1611" y="5808"/>
                    </a:cubicBezTo>
                    <a:cubicBezTo>
                      <a:pt x="1743" y="5808"/>
                      <a:pt x="1873" y="5796"/>
                      <a:pt x="1997" y="5768"/>
                    </a:cubicBezTo>
                    <a:cubicBezTo>
                      <a:pt x="3106" y="5472"/>
                      <a:pt x="3032" y="3254"/>
                      <a:pt x="1923" y="1775"/>
                    </a:cubicBezTo>
                    <a:cubicBezTo>
                      <a:pt x="1258" y="888"/>
                      <a:pt x="518" y="37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1634615" y="3729536"/>
                <a:ext cx="17269" cy="21581"/>
              </a:xfrm>
              <a:custGeom>
                <a:rect b="b" l="l" r="r" t="t"/>
                <a:pathLst>
                  <a:path extrusionOk="0" h="1111" w="889">
                    <a:moveTo>
                      <a:pt x="888" y="1"/>
                    </a:moveTo>
                    <a:lnTo>
                      <a:pt x="1" y="445"/>
                    </a:lnTo>
                    <a:lnTo>
                      <a:pt x="223" y="1110"/>
                    </a:lnTo>
                    <a:lnTo>
                      <a:pt x="888" y="592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1634615" y="3738161"/>
                <a:ext cx="58916" cy="111946"/>
              </a:xfrm>
              <a:custGeom>
                <a:rect b="b" l="l" r="r" t="t"/>
                <a:pathLst>
                  <a:path extrusionOk="0" h="5763" w="3033">
                    <a:moveTo>
                      <a:pt x="1" y="1"/>
                    </a:moveTo>
                    <a:lnTo>
                      <a:pt x="1" y="5324"/>
                    </a:lnTo>
                    <a:cubicBezTo>
                      <a:pt x="348" y="5498"/>
                      <a:pt x="923" y="5762"/>
                      <a:pt x="1510" y="5762"/>
                    </a:cubicBezTo>
                    <a:cubicBezTo>
                      <a:pt x="1673" y="5762"/>
                      <a:pt x="1837" y="5742"/>
                      <a:pt x="1997" y="5694"/>
                    </a:cubicBezTo>
                    <a:cubicBezTo>
                      <a:pt x="3033" y="5398"/>
                      <a:pt x="3033" y="3180"/>
                      <a:pt x="1850" y="1701"/>
                    </a:cubicBezTo>
                    <a:cubicBezTo>
                      <a:pt x="1184" y="888"/>
                      <a:pt x="445" y="296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1940559" y="3561491"/>
                <a:ext cx="60353" cy="112121"/>
              </a:xfrm>
              <a:custGeom>
                <a:rect b="b" l="l" r="r" t="t"/>
                <a:pathLst>
                  <a:path extrusionOk="0" h="5772" w="3107">
                    <a:moveTo>
                      <a:pt x="0" y="1"/>
                    </a:moveTo>
                    <a:lnTo>
                      <a:pt x="0" y="5325"/>
                    </a:lnTo>
                    <a:cubicBezTo>
                      <a:pt x="392" y="5548"/>
                      <a:pt x="952" y="5772"/>
                      <a:pt x="1490" y="5772"/>
                    </a:cubicBezTo>
                    <a:cubicBezTo>
                      <a:pt x="1663" y="5772"/>
                      <a:pt x="1834" y="5748"/>
                      <a:pt x="1997" y="5694"/>
                    </a:cubicBezTo>
                    <a:cubicBezTo>
                      <a:pt x="3106" y="5472"/>
                      <a:pt x="3032" y="3254"/>
                      <a:pt x="1923" y="1701"/>
                    </a:cubicBezTo>
                    <a:cubicBezTo>
                      <a:pt x="1257" y="888"/>
                      <a:pt x="518" y="297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1933372" y="3557178"/>
                <a:ext cx="17269" cy="21581"/>
              </a:xfrm>
              <a:custGeom>
                <a:rect b="b" l="l" r="r" t="t"/>
                <a:pathLst>
                  <a:path extrusionOk="0" h="1111" w="889">
                    <a:moveTo>
                      <a:pt x="888" y="1"/>
                    </a:moveTo>
                    <a:lnTo>
                      <a:pt x="1" y="371"/>
                    </a:lnTo>
                    <a:lnTo>
                      <a:pt x="223" y="1110"/>
                    </a:lnTo>
                    <a:lnTo>
                      <a:pt x="888" y="519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1933372" y="3564366"/>
                <a:ext cx="58916" cy="112820"/>
              </a:xfrm>
              <a:custGeom>
                <a:rect b="b" l="l" r="r" t="t"/>
                <a:pathLst>
                  <a:path extrusionOk="0" h="5808" w="3033">
                    <a:moveTo>
                      <a:pt x="1" y="1"/>
                    </a:moveTo>
                    <a:lnTo>
                      <a:pt x="1" y="5398"/>
                    </a:lnTo>
                    <a:cubicBezTo>
                      <a:pt x="361" y="5579"/>
                      <a:pt x="966" y="5808"/>
                      <a:pt x="1577" y="5808"/>
                    </a:cubicBezTo>
                    <a:cubicBezTo>
                      <a:pt x="1718" y="5808"/>
                      <a:pt x="1859" y="5796"/>
                      <a:pt x="1997" y="5768"/>
                    </a:cubicBezTo>
                    <a:cubicBezTo>
                      <a:pt x="3032" y="5472"/>
                      <a:pt x="3032" y="3254"/>
                      <a:pt x="1849" y="1775"/>
                    </a:cubicBezTo>
                    <a:cubicBezTo>
                      <a:pt x="1184" y="888"/>
                      <a:pt x="444" y="370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1574300" y="2718135"/>
                <a:ext cx="122106" cy="145338"/>
              </a:xfrm>
              <a:custGeom>
                <a:rect b="b" l="l" r="r" t="t"/>
                <a:pathLst>
                  <a:path extrusionOk="0" h="7482" w="6286">
                    <a:moveTo>
                      <a:pt x="611" y="0"/>
                    </a:moveTo>
                    <a:cubicBezTo>
                      <a:pt x="510" y="0"/>
                      <a:pt x="430" y="28"/>
                      <a:pt x="370" y="87"/>
                    </a:cubicBezTo>
                    <a:lnTo>
                      <a:pt x="0" y="309"/>
                    </a:lnTo>
                    <a:lnTo>
                      <a:pt x="148" y="827"/>
                    </a:lnTo>
                    <a:cubicBezTo>
                      <a:pt x="296" y="1936"/>
                      <a:pt x="1627" y="3784"/>
                      <a:pt x="3180" y="5559"/>
                    </a:cubicBezTo>
                    <a:cubicBezTo>
                      <a:pt x="3993" y="6446"/>
                      <a:pt x="4659" y="7038"/>
                      <a:pt x="5176" y="7185"/>
                    </a:cubicBezTo>
                    <a:lnTo>
                      <a:pt x="5398" y="7481"/>
                    </a:lnTo>
                    <a:lnTo>
                      <a:pt x="5842" y="7259"/>
                    </a:lnTo>
                    <a:cubicBezTo>
                      <a:pt x="6138" y="7112"/>
                      <a:pt x="6285" y="6742"/>
                      <a:pt x="6285" y="6150"/>
                    </a:cubicBezTo>
                    <a:cubicBezTo>
                      <a:pt x="6285" y="3784"/>
                      <a:pt x="6138" y="2971"/>
                      <a:pt x="5028" y="2305"/>
                    </a:cubicBezTo>
                    <a:cubicBezTo>
                      <a:pt x="4141" y="1862"/>
                      <a:pt x="3624" y="1492"/>
                      <a:pt x="1849" y="531"/>
                    </a:cubicBezTo>
                    <a:cubicBezTo>
                      <a:pt x="1308" y="206"/>
                      <a:pt x="885" y="0"/>
                      <a:pt x="6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1569988" y="2722506"/>
                <a:ext cx="117793" cy="142560"/>
              </a:xfrm>
              <a:custGeom>
                <a:rect b="b" l="l" r="r" t="t"/>
                <a:pathLst>
                  <a:path extrusionOk="0" h="7339" w="6064">
                    <a:moveTo>
                      <a:pt x="454" y="0"/>
                    </a:moveTo>
                    <a:cubicBezTo>
                      <a:pt x="155" y="0"/>
                      <a:pt x="1" y="220"/>
                      <a:pt x="1" y="749"/>
                    </a:cubicBezTo>
                    <a:cubicBezTo>
                      <a:pt x="1" y="1785"/>
                      <a:pt x="1332" y="3781"/>
                      <a:pt x="3032" y="5630"/>
                    </a:cubicBezTo>
                    <a:cubicBezTo>
                      <a:pt x="4000" y="6723"/>
                      <a:pt x="4848" y="7339"/>
                      <a:pt x="5399" y="7339"/>
                    </a:cubicBezTo>
                    <a:cubicBezTo>
                      <a:pt x="5817" y="7339"/>
                      <a:pt x="6064" y="6986"/>
                      <a:pt x="6064" y="6221"/>
                    </a:cubicBezTo>
                    <a:cubicBezTo>
                      <a:pt x="6064" y="3781"/>
                      <a:pt x="5990" y="3042"/>
                      <a:pt x="4807" y="2376"/>
                    </a:cubicBezTo>
                    <a:cubicBezTo>
                      <a:pt x="3993" y="1859"/>
                      <a:pt x="3402" y="1563"/>
                      <a:pt x="1701" y="528"/>
                    </a:cubicBezTo>
                    <a:cubicBezTo>
                      <a:pt x="1159" y="202"/>
                      <a:pt x="740" y="0"/>
                      <a:pt x="4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1585781" y="2737405"/>
                <a:ext cx="20144" cy="30109"/>
              </a:xfrm>
              <a:custGeom>
                <a:rect b="b" l="l" r="r" t="t"/>
                <a:pathLst>
                  <a:path extrusionOk="0" h="1550" w="1037">
                    <a:moveTo>
                      <a:pt x="313" y="1"/>
                    </a:moveTo>
                    <a:cubicBezTo>
                      <a:pt x="126" y="1"/>
                      <a:pt x="1" y="167"/>
                      <a:pt x="1" y="500"/>
                    </a:cubicBezTo>
                    <a:cubicBezTo>
                      <a:pt x="1" y="870"/>
                      <a:pt x="223" y="1313"/>
                      <a:pt x="519" y="1461"/>
                    </a:cubicBezTo>
                    <a:cubicBezTo>
                      <a:pt x="600" y="1522"/>
                      <a:pt x="676" y="1550"/>
                      <a:pt x="743" y="1550"/>
                    </a:cubicBezTo>
                    <a:cubicBezTo>
                      <a:pt x="920" y="1550"/>
                      <a:pt x="1036" y="1359"/>
                      <a:pt x="1036" y="1092"/>
                    </a:cubicBezTo>
                    <a:cubicBezTo>
                      <a:pt x="1036" y="722"/>
                      <a:pt x="814" y="204"/>
                      <a:pt x="519" y="56"/>
                    </a:cubicBezTo>
                    <a:cubicBezTo>
                      <a:pt x="445" y="19"/>
                      <a:pt x="375" y="1"/>
                      <a:pt x="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7"/>
              <p:cNvSpPr/>
              <p:nvPr/>
            </p:nvSpPr>
            <p:spPr>
              <a:xfrm>
                <a:off x="2019560" y="2425381"/>
                <a:ext cx="61772" cy="443822"/>
              </a:xfrm>
              <a:custGeom>
                <a:rect b="b" l="l" r="r" t="t"/>
                <a:pathLst>
                  <a:path extrusionOk="0" h="22848" w="3180">
                    <a:moveTo>
                      <a:pt x="3180" y="0"/>
                    </a:moveTo>
                    <a:lnTo>
                      <a:pt x="0" y="1849"/>
                    </a:lnTo>
                    <a:lnTo>
                      <a:pt x="0" y="22848"/>
                    </a:lnTo>
                    <a:lnTo>
                      <a:pt x="3180" y="20999"/>
                    </a:lnTo>
                    <a:lnTo>
                      <a:pt x="31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2000893" y="2451235"/>
                <a:ext cx="18687" cy="417968"/>
              </a:xfrm>
              <a:custGeom>
                <a:rect b="b" l="l" r="r" t="t"/>
                <a:pathLst>
                  <a:path extrusionOk="0" h="21517" w="962">
                    <a:moveTo>
                      <a:pt x="0" y="0"/>
                    </a:moveTo>
                    <a:lnTo>
                      <a:pt x="0" y="20999"/>
                    </a:lnTo>
                    <a:lnTo>
                      <a:pt x="961" y="21517"/>
                    </a:lnTo>
                    <a:lnTo>
                      <a:pt x="961" y="5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1742346" y="2831849"/>
                <a:ext cx="271484" cy="175252"/>
              </a:xfrm>
              <a:custGeom>
                <a:rect b="b" l="l" r="r" t="t"/>
                <a:pathLst>
                  <a:path extrusionOk="0" h="9022" w="13976">
                    <a:moveTo>
                      <a:pt x="13975" y="1"/>
                    </a:moveTo>
                    <a:lnTo>
                      <a:pt x="1" y="8060"/>
                    </a:lnTo>
                    <a:lnTo>
                      <a:pt x="1" y="9021"/>
                    </a:lnTo>
                    <a:lnTo>
                      <a:pt x="13975" y="962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1740909" y="2827537"/>
                <a:ext cx="272921" cy="160897"/>
              </a:xfrm>
              <a:custGeom>
                <a:rect b="b" l="l" r="r" t="t"/>
                <a:pathLst>
                  <a:path extrusionOk="0" h="8283" w="14050">
                    <a:moveTo>
                      <a:pt x="13606" y="1"/>
                    </a:moveTo>
                    <a:lnTo>
                      <a:pt x="1" y="7912"/>
                    </a:lnTo>
                    <a:lnTo>
                      <a:pt x="75" y="8282"/>
                    </a:lnTo>
                    <a:lnTo>
                      <a:pt x="14049" y="223"/>
                    </a:lnTo>
                    <a:lnTo>
                      <a:pt x="13606" y="1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7"/>
              <p:cNvSpPr/>
              <p:nvPr/>
            </p:nvSpPr>
            <p:spPr>
              <a:xfrm>
                <a:off x="1964976" y="2602032"/>
                <a:ext cx="27312" cy="258566"/>
              </a:xfrm>
              <a:custGeom>
                <a:rect b="b" l="l" r="r" t="t"/>
                <a:pathLst>
                  <a:path extrusionOk="0" h="13311" w="1406">
                    <a:moveTo>
                      <a:pt x="1405" y="1"/>
                    </a:moveTo>
                    <a:lnTo>
                      <a:pt x="0" y="814"/>
                    </a:lnTo>
                    <a:lnTo>
                      <a:pt x="0" y="13310"/>
                    </a:lnTo>
                    <a:lnTo>
                      <a:pt x="1405" y="12497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7"/>
              <p:cNvSpPr/>
              <p:nvPr/>
            </p:nvSpPr>
            <p:spPr>
              <a:xfrm>
                <a:off x="1957789" y="2612094"/>
                <a:ext cx="7207" cy="248504"/>
              </a:xfrm>
              <a:custGeom>
                <a:rect b="b" l="l" r="r" t="t"/>
                <a:pathLst>
                  <a:path extrusionOk="0" h="12793" w="371">
                    <a:moveTo>
                      <a:pt x="1" y="0"/>
                    </a:moveTo>
                    <a:lnTo>
                      <a:pt x="1" y="12497"/>
                    </a:lnTo>
                    <a:lnTo>
                      <a:pt x="370" y="12792"/>
                    </a:lnTo>
                    <a:lnTo>
                      <a:pt x="370" y="29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1957789" y="2597739"/>
                <a:ext cx="34499" cy="20124"/>
              </a:xfrm>
              <a:custGeom>
                <a:rect b="b" l="l" r="r" t="t"/>
                <a:pathLst>
                  <a:path extrusionOk="0" h="1036" w="1776">
                    <a:moveTo>
                      <a:pt x="1406" y="0"/>
                    </a:moveTo>
                    <a:lnTo>
                      <a:pt x="1" y="739"/>
                    </a:lnTo>
                    <a:lnTo>
                      <a:pt x="370" y="1035"/>
                    </a:lnTo>
                    <a:lnTo>
                      <a:pt x="1775" y="222"/>
                    </a:lnTo>
                    <a:lnTo>
                      <a:pt x="1406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1916142" y="2630761"/>
                <a:ext cx="25874" cy="258566"/>
              </a:xfrm>
              <a:custGeom>
                <a:rect b="b" l="l" r="r" t="t"/>
                <a:pathLst>
                  <a:path extrusionOk="0" h="13311" w="1332">
                    <a:moveTo>
                      <a:pt x="1331" y="1"/>
                    </a:moveTo>
                    <a:lnTo>
                      <a:pt x="0" y="814"/>
                    </a:lnTo>
                    <a:lnTo>
                      <a:pt x="0" y="13310"/>
                    </a:lnTo>
                    <a:lnTo>
                      <a:pt x="1331" y="12571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1908954" y="2642261"/>
                <a:ext cx="7207" cy="247067"/>
              </a:xfrm>
              <a:custGeom>
                <a:rect b="b" l="l" r="r" t="t"/>
                <a:pathLst>
                  <a:path extrusionOk="0" h="12719" w="371">
                    <a:moveTo>
                      <a:pt x="1" y="0"/>
                    </a:moveTo>
                    <a:lnTo>
                      <a:pt x="1" y="12496"/>
                    </a:lnTo>
                    <a:lnTo>
                      <a:pt x="370" y="12718"/>
                    </a:lnTo>
                    <a:lnTo>
                      <a:pt x="370" y="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7"/>
              <p:cNvSpPr/>
              <p:nvPr/>
            </p:nvSpPr>
            <p:spPr>
              <a:xfrm>
                <a:off x="1908954" y="2626449"/>
                <a:ext cx="33061" cy="20144"/>
              </a:xfrm>
              <a:custGeom>
                <a:rect b="b" l="l" r="r" t="t"/>
                <a:pathLst>
                  <a:path extrusionOk="0" h="1037" w="1702">
                    <a:moveTo>
                      <a:pt x="1332" y="1"/>
                    </a:moveTo>
                    <a:lnTo>
                      <a:pt x="1" y="814"/>
                    </a:lnTo>
                    <a:lnTo>
                      <a:pt x="370" y="1036"/>
                    </a:lnTo>
                    <a:lnTo>
                      <a:pt x="1701" y="223"/>
                    </a:lnTo>
                    <a:lnTo>
                      <a:pt x="1332" y="1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7"/>
              <p:cNvSpPr/>
              <p:nvPr/>
            </p:nvSpPr>
            <p:spPr>
              <a:xfrm>
                <a:off x="1867307" y="2659491"/>
                <a:ext cx="25874" cy="258547"/>
              </a:xfrm>
              <a:custGeom>
                <a:rect b="b" l="l" r="r" t="t"/>
                <a:pathLst>
                  <a:path extrusionOk="0" h="13310" w="1332">
                    <a:moveTo>
                      <a:pt x="1331" y="1"/>
                    </a:moveTo>
                    <a:lnTo>
                      <a:pt x="0" y="814"/>
                    </a:lnTo>
                    <a:lnTo>
                      <a:pt x="0" y="13310"/>
                    </a:lnTo>
                    <a:lnTo>
                      <a:pt x="1331" y="12497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7"/>
              <p:cNvSpPr/>
              <p:nvPr/>
            </p:nvSpPr>
            <p:spPr>
              <a:xfrm>
                <a:off x="1860120" y="2669553"/>
                <a:ext cx="7207" cy="248485"/>
              </a:xfrm>
              <a:custGeom>
                <a:rect b="b" l="l" r="r" t="t"/>
                <a:pathLst>
                  <a:path extrusionOk="0" h="12792" w="371">
                    <a:moveTo>
                      <a:pt x="1" y="0"/>
                    </a:moveTo>
                    <a:lnTo>
                      <a:pt x="1" y="12496"/>
                    </a:lnTo>
                    <a:lnTo>
                      <a:pt x="370" y="12792"/>
                    </a:lnTo>
                    <a:lnTo>
                      <a:pt x="370" y="29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7"/>
              <p:cNvSpPr/>
              <p:nvPr/>
            </p:nvSpPr>
            <p:spPr>
              <a:xfrm>
                <a:off x="1860120" y="2653741"/>
                <a:ext cx="33061" cy="21562"/>
              </a:xfrm>
              <a:custGeom>
                <a:rect b="b" l="l" r="r" t="t"/>
                <a:pathLst>
                  <a:path extrusionOk="0" h="1110" w="1702">
                    <a:moveTo>
                      <a:pt x="1332" y="1"/>
                    </a:moveTo>
                    <a:lnTo>
                      <a:pt x="1" y="814"/>
                    </a:lnTo>
                    <a:lnTo>
                      <a:pt x="370" y="1110"/>
                    </a:lnTo>
                    <a:lnTo>
                      <a:pt x="1701" y="297"/>
                    </a:lnTo>
                    <a:lnTo>
                      <a:pt x="1332" y="1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7"/>
              <p:cNvSpPr/>
              <p:nvPr/>
            </p:nvSpPr>
            <p:spPr>
              <a:xfrm>
                <a:off x="1817035" y="2688220"/>
                <a:ext cx="27312" cy="258547"/>
              </a:xfrm>
              <a:custGeom>
                <a:rect b="b" l="l" r="r" t="t"/>
                <a:pathLst>
                  <a:path extrusionOk="0" h="13310" w="1406">
                    <a:moveTo>
                      <a:pt x="1405" y="0"/>
                    </a:moveTo>
                    <a:lnTo>
                      <a:pt x="1" y="740"/>
                    </a:lnTo>
                    <a:lnTo>
                      <a:pt x="1" y="13310"/>
                    </a:lnTo>
                    <a:lnTo>
                      <a:pt x="1405" y="12496"/>
                    </a:lnTo>
                    <a:lnTo>
                      <a:pt x="14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7"/>
              <p:cNvSpPr/>
              <p:nvPr/>
            </p:nvSpPr>
            <p:spPr>
              <a:xfrm>
                <a:off x="1809848" y="2698263"/>
                <a:ext cx="7207" cy="248504"/>
              </a:xfrm>
              <a:custGeom>
                <a:rect b="b" l="l" r="r" t="t"/>
                <a:pathLst>
                  <a:path extrusionOk="0" h="12793" w="371">
                    <a:moveTo>
                      <a:pt x="1" y="1"/>
                    </a:moveTo>
                    <a:lnTo>
                      <a:pt x="1" y="12497"/>
                    </a:lnTo>
                    <a:lnTo>
                      <a:pt x="371" y="12793"/>
                    </a:lnTo>
                    <a:lnTo>
                      <a:pt x="371" y="2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7"/>
              <p:cNvSpPr/>
              <p:nvPr/>
            </p:nvSpPr>
            <p:spPr>
              <a:xfrm>
                <a:off x="1809848" y="2682471"/>
                <a:ext cx="34499" cy="20124"/>
              </a:xfrm>
              <a:custGeom>
                <a:rect b="b" l="l" r="r" t="t"/>
                <a:pathLst>
                  <a:path extrusionOk="0" h="1036" w="1776">
                    <a:moveTo>
                      <a:pt x="1406" y="1"/>
                    </a:moveTo>
                    <a:lnTo>
                      <a:pt x="1" y="814"/>
                    </a:lnTo>
                    <a:lnTo>
                      <a:pt x="371" y="1036"/>
                    </a:lnTo>
                    <a:lnTo>
                      <a:pt x="1775" y="296"/>
                    </a:lnTo>
                    <a:lnTo>
                      <a:pt x="1406" y="1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7"/>
              <p:cNvSpPr/>
              <p:nvPr/>
            </p:nvSpPr>
            <p:spPr>
              <a:xfrm>
                <a:off x="1768201" y="2716950"/>
                <a:ext cx="25874" cy="258547"/>
              </a:xfrm>
              <a:custGeom>
                <a:rect b="b" l="l" r="r" t="t"/>
                <a:pathLst>
                  <a:path extrusionOk="0" h="13310" w="1332">
                    <a:moveTo>
                      <a:pt x="1331" y="0"/>
                    </a:moveTo>
                    <a:lnTo>
                      <a:pt x="1" y="740"/>
                    </a:lnTo>
                    <a:lnTo>
                      <a:pt x="1" y="13310"/>
                    </a:lnTo>
                    <a:lnTo>
                      <a:pt x="1331" y="12496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7"/>
              <p:cNvSpPr/>
              <p:nvPr/>
            </p:nvSpPr>
            <p:spPr>
              <a:xfrm>
                <a:off x="1761014" y="2726993"/>
                <a:ext cx="7207" cy="248504"/>
              </a:xfrm>
              <a:custGeom>
                <a:rect b="b" l="l" r="r" t="t"/>
                <a:pathLst>
                  <a:path extrusionOk="0" h="12793" w="371">
                    <a:moveTo>
                      <a:pt x="1" y="1"/>
                    </a:moveTo>
                    <a:lnTo>
                      <a:pt x="1" y="12497"/>
                    </a:lnTo>
                    <a:lnTo>
                      <a:pt x="371" y="12793"/>
                    </a:lnTo>
                    <a:lnTo>
                      <a:pt x="371" y="2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7"/>
              <p:cNvSpPr/>
              <p:nvPr/>
            </p:nvSpPr>
            <p:spPr>
              <a:xfrm>
                <a:off x="1761014" y="2711200"/>
                <a:ext cx="33061" cy="20124"/>
              </a:xfrm>
              <a:custGeom>
                <a:rect b="b" l="l" r="r" t="t"/>
                <a:pathLst>
                  <a:path extrusionOk="0" h="1036" w="1702">
                    <a:moveTo>
                      <a:pt x="1332" y="0"/>
                    </a:moveTo>
                    <a:lnTo>
                      <a:pt x="1" y="814"/>
                    </a:lnTo>
                    <a:lnTo>
                      <a:pt x="371" y="1036"/>
                    </a:lnTo>
                    <a:lnTo>
                      <a:pt x="1701" y="296"/>
                    </a:lnTo>
                    <a:lnTo>
                      <a:pt x="1332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7"/>
              <p:cNvSpPr/>
              <p:nvPr/>
            </p:nvSpPr>
            <p:spPr>
              <a:xfrm>
                <a:off x="1742346" y="2571884"/>
                <a:ext cx="271484" cy="173815"/>
              </a:xfrm>
              <a:custGeom>
                <a:rect b="b" l="l" r="r" t="t"/>
                <a:pathLst>
                  <a:path extrusionOk="0" h="8948" w="13976">
                    <a:moveTo>
                      <a:pt x="13975" y="0"/>
                    </a:moveTo>
                    <a:lnTo>
                      <a:pt x="1" y="8060"/>
                    </a:lnTo>
                    <a:lnTo>
                      <a:pt x="1" y="8947"/>
                    </a:lnTo>
                    <a:lnTo>
                      <a:pt x="13975" y="887"/>
                    </a:ln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1742346" y="2569009"/>
                <a:ext cx="271484" cy="159440"/>
              </a:xfrm>
              <a:custGeom>
                <a:rect b="b" l="l" r="r" t="t"/>
                <a:pathLst>
                  <a:path extrusionOk="0" h="8208" w="13976">
                    <a:moveTo>
                      <a:pt x="13680" y="0"/>
                    </a:moveTo>
                    <a:lnTo>
                      <a:pt x="1" y="7838"/>
                    </a:lnTo>
                    <a:lnTo>
                      <a:pt x="1" y="8208"/>
                    </a:lnTo>
                    <a:lnTo>
                      <a:pt x="13975" y="148"/>
                    </a:lnTo>
                    <a:lnTo>
                      <a:pt x="136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7"/>
              <p:cNvSpPr/>
              <p:nvPr/>
            </p:nvSpPr>
            <p:spPr>
              <a:xfrm>
                <a:off x="1692074" y="2612094"/>
                <a:ext cx="63228" cy="443842"/>
              </a:xfrm>
              <a:custGeom>
                <a:rect b="b" l="l" r="r" t="t"/>
                <a:pathLst>
                  <a:path extrusionOk="0" h="22849" w="3255">
                    <a:moveTo>
                      <a:pt x="3254" y="0"/>
                    </a:moveTo>
                    <a:lnTo>
                      <a:pt x="1" y="1849"/>
                    </a:lnTo>
                    <a:lnTo>
                      <a:pt x="1" y="22848"/>
                    </a:lnTo>
                    <a:lnTo>
                      <a:pt x="3254" y="21000"/>
                    </a:lnTo>
                    <a:lnTo>
                      <a:pt x="32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7"/>
              <p:cNvSpPr/>
              <p:nvPr/>
            </p:nvSpPr>
            <p:spPr>
              <a:xfrm>
                <a:off x="1674844" y="2602032"/>
                <a:ext cx="80458" cy="45998"/>
              </a:xfrm>
              <a:custGeom>
                <a:rect b="b" l="l" r="r" t="t"/>
                <a:pathLst>
                  <a:path extrusionOk="0" h="2368" w="4142">
                    <a:moveTo>
                      <a:pt x="3180" y="1"/>
                    </a:moveTo>
                    <a:lnTo>
                      <a:pt x="0" y="1849"/>
                    </a:lnTo>
                    <a:lnTo>
                      <a:pt x="888" y="2367"/>
                    </a:lnTo>
                    <a:lnTo>
                      <a:pt x="4141" y="518"/>
                    </a:lnTo>
                    <a:lnTo>
                      <a:pt x="31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1674844" y="2637949"/>
                <a:ext cx="17249" cy="417987"/>
              </a:xfrm>
              <a:custGeom>
                <a:rect b="b" l="l" r="r" t="t"/>
                <a:pathLst>
                  <a:path extrusionOk="0" h="21518" w="888">
                    <a:moveTo>
                      <a:pt x="0" y="0"/>
                    </a:moveTo>
                    <a:lnTo>
                      <a:pt x="0" y="21000"/>
                    </a:lnTo>
                    <a:lnTo>
                      <a:pt x="888" y="21517"/>
                    </a:lnTo>
                    <a:lnTo>
                      <a:pt x="888" y="5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7"/>
              <p:cNvSpPr/>
              <p:nvPr/>
            </p:nvSpPr>
            <p:spPr>
              <a:xfrm>
                <a:off x="1692074" y="3019999"/>
                <a:ext cx="499864" cy="288733"/>
              </a:xfrm>
              <a:custGeom>
                <a:rect b="b" l="l" r="r" t="t"/>
                <a:pathLst>
                  <a:path extrusionOk="0" h="14864" w="25733">
                    <a:moveTo>
                      <a:pt x="3180" y="1"/>
                    </a:moveTo>
                    <a:lnTo>
                      <a:pt x="1" y="1849"/>
                    </a:lnTo>
                    <a:lnTo>
                      <a:pt x="22553" y="14863"/>
                    </a:lnTo>
                    <a:lnTo>
                      <a:pt x="25732" y="13015"/>
                    </a:lnTo>
                    <a:lnTo>
                      <a:pt x="3180" y="1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7"/>
              <p:cNvSpPr/>
              <p:nvPr/>
            </p:nvSpPr>
            <p:spPr>
              <a:xfrm>
                <a:off x="1692074" y="3002769"/>
                <a:ext cx="499864" cy="287276"/>
              </a:xfrm>
              <a:custGeom>
                <a:rect b="b" l="l" r="r" t="t"/>
                <a:pathLst>
                  <a:path extrusionOk="0" h="14789" w="25733">
                    <a:moveTo>
                      <a:pt x="3180" y="1"/>
                    </a:moveTo>
                    <a:lnTo>
                      <a:pt x="1" y="1775"/>
                    </a:lnTo>
                    <a:lnTo>
                      <a:pt x="22553" y="14789"/>
                    </a:lnTo>
                    <a:lnTo>
                      <a:pt x="25732" y="13014"/>
                    </a:lnTo>
                    <a:lnTo>
                      <a:pt x="31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1674844" y="3037249"/>
                <a:ext cx="455322" cy="271484"/>
              </a:xfrm>
              <a:custGeom>
                <a:rect b="b" l="l" r="r" t="t"/>
                <a:pathLst>
                  <a:path extrusionOk="0" h="13976" w="23440">
                    <a:moveTo>
                      <a:pt x="888" y="0"/>
                    </a:moveTo>
                    <a:lnTo>
                      <a:pt x="0" y="444"/>
                    </a:lnTo>
                    <a:lnTo>
                      <a:pt x="23440" y="13975"/>
                    </a:lnTo>
                    <a:lnTo>
                      <a:pt x="23440" y="13014"/>
                    </a:lnTo>
                    <a:lnTo>
                      <a:pt x="8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7"/>
              <p:cNvSpPr/>
              <p:nvPr/>
            </p:nvSpPr>
            <p:spPr>
              <a:xfrm>
                <a:off x="2130147" y="3255566"/>
                <a:ext cx="61791" cy="53166"/>
              </a:xfrm>
              <a:custGeom>
                <a:rect b="b" l="l" r="r" t="t"/>
                <a:pathLst>
                  <a:path extrusionOk="0" h="2737" w="3181">
                    <a:moveTo>
                      <a:pt x="3180" y="0"/>
                    </a:moveTo>
                    <a:lnTo>
                      <a:pt x="1" y="1775"/>
                    </a:lnTo>
                    <a:lnTo>
                      <a:pt x="1" y="2736"/>
                    </a:lnTo>
                    <a:lnTo>
                      <a:pt x="3180" y="888"/>
                    </a:lnTo>
                    <a:lnTo>
                      <a:pt x="3180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7"/>
              <p:cNvSpPr/>
              <p:nvPr/>
            </p:nvSpPr>
            <p:spPr>
              <a:xfrm>
                <a:off x="2019560" y="2816056"/>
                <a:ext cx="499844" cy="287276"/>
              </a:xfrm>
              <a:custGeom>
                <a:rect b="b" l="l" r="r" t="t"/>
                <a:pathLst>
                  <a:path extrusionOk="0" h="14789" w="25732">
                    <a:moveTo>
                      <a:pt x="3180" y="0"/>
                    </a:moveTo>
                    <a:lnTo>
                      <a:pt x="0" y="1849"/>
                    </a:lnTo>
                    <a:lnTo>
                      <a:pt x="22552" y="14788"/>
                    </a:lnTo>
                    <a:lnTo>
                      <a:pt x="25732" y="13014"/>
                    </a:lnTo>
                    <a:lnTo>
                      <a:pt x="3180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000893" y="2851954"/>
                <a:ext cx="456759" cy="270046"/>
              </a:xfrm>
              <a:custGeom>
                <a:rect b="b" l="l" r="r" t="t"/>
                <a:pathLst>
                  <a:path extrusionOk="0" h="13902" w="23514">
                    <a:moveTo>
                      <a:pt x="961" y="1"/>
                    </a:moveTo>
                    <a:lnTo>
                      <a:pt x="0" y="370"/>
                    </a:lnTo>
                    <a:lnTo>
                      <a:pt x="23513" y="13902"/>
                    </a:lnTo>
                    <a:lnTo>
                      <a:pt x="23513" y="12940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7"/>
              <p:cNvSpPr/>
              <p:nvPr/>
            </p:nvSpPr>
            <p:spPr>
              <a:xfrm>
                <a:off x="2457633" y="3068834"/>
                <a:ext cx="61772" cy="53166"/>
              </a:xfrm>
              <a:custGeom>
                <a:rect b="b" l="l" r="r" t="t"/>
                <a:pathLst>
                  <a:path extrusionOk="0" h="2737" w="3180">
                    <a:moveTo>
                      <a:pt x="3180" y="1"/>
                    </a:moveTo>
                    <a:lnTo>
                      <a:pt x="0" y="1775"/>
                    </a:lnTo>
                    <a:lnTo>
                      <a:pt x="0" y="2737"/>
                    </a:lnTo>
                    <a:lnTo>
                      <a:pt x="3180" y="888"/>
                    </a:lnTo>
                    <a:lnTo>
                      <a:pt x="3180" y="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7"/>
              <p:cNvSpPr/>
              <p:nvPr/>
            </p:nvSpPr>
            <p:spPr>
              <a:xfrm>
                <a:off x="1680594" y="2801682"/>
                <a:ext cx="581720" cy="336130"/>
              </a:xfrm>
              <a:custGeom>
                <a:rect b="b" l="l" r="r" t="t"/>
                <a:pathLst>
                  <a:path extrusionOk="0" h="17304" w="29947">
                    <a:moveTo>
                      <a:pt x="26693" y="1"/>
                    </a:moveTo>
                    <a:lnTo>
                      <a:pt x="0" y="15381"/>
                    </a:lnTo>
                    <a:lnTo>
                      <a:pt x="3327" y="17303"/>
                    </a:lnTo>
                    <a:lnTo>
                      <a:pt x="29946" y="1923"/>
                    </a:lnTo>
                    <a:lnTo>
                      <a:pt x="266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1745221" y="2839036"/>
                <a:ext cx="517094" cy="318881"/>
              </a:xfrm>
              <a:custGeom>
                <a:rect b="b" l="l" r="r" t="t"/>
                <a:pathLst>
                  <a:path extrusionOk="0" h="16416" w="26620">
                    <a:moveTo>
                      <a:pt x="26619" y="0"/>
                    </a:moveTo>
                    <a:lnTo>
                      <a:pt x="0" y="15380"/>
                    </a:lnTo>
                    <a:lnTo>
                      <a:pt x="0" y="16415"/>
                    </a:lnTo>
                    <a:lnTo>
                      <a:pt x="26619" y="1109"/>
                    </a:lnTo>
                    <a:lnTo>
                      <a:pt x="26619" y="0"/>
                    </a:lnTo>
                    <a:close/>
                  </a:path>
                </a:pathLst>
              </a:custGeom>
              <a:solidFill>
                <a:srgbClr val="E5A4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7"/>
              <p:cNvSpPr/>
              <p:nvPr/>
            </p:nvSpPr>
            <p:spPr>
              <a:xfrm>
                <a:off x="1680594" y="3100438"/>
                <a:ext cx="64646" cy="57479"/>
              </a:xfrm>
              <a:custGeom>
                <a:rect b="b" l="l" r="r" t="t"/>
                <a:pathLst>
                  <a:path extrusionOk="0" h="2959" w="3328">
                    <a:moveTo>
                      <a:pt x="0" y="1"/>
                    </a:moveTo>
                    <a:lnTo>
                      <a:pt x="0" y="1110"/>
                    </a:lnTo>
                    <a:lnTo>
                      <a:pt x="3327" y="2958"/>
                    </a:lnTo>
                    <a:lnTo>
                      <a:pt x="3327" y="19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B98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1745221" y="2839036"/>
                <a:ext cx="517094" cy="372028"/>
              </a:xfrm>
              <a:custGeom>
                <a:rect b="b" l="l" r="r" t="t"/>
                <a:pathLst>
                  <a:path extrusionOk="0" h="19152" w="26620">
                    <a:moveTo>
                      <a:pt x="24179" y="2218"/>
                    </a:moveTo>
                    <a:lnTo>
                      <a:pt x="24179" y="4511"/>
                    </a:lnTo>
                    <a:lnTo>
                      <a:pt x="14345" y="10204"/>
                    </a:lnTo>
                    <a:lnTo>
                      <a:pt x="14345" y="7912"/>
                    </a:lnTo>
                    <a:lnTo>
                      <a:pt x="24179" y="2218"/>
                    </a:lnTo>
                    <a:close/>
                    <a:moveTo>
                      <a:pt x="12497" y="8873"/>
                    </a:moveTo>
                    <a:lnTo>
                      <a:pt x="12497" y="11165"/>
                    </a:lnTo>
                    <a:lnTo>
                      <a:pt x="2662" y="16785"/>
                    </a:lnTo>
                    <a:lnTo>
                      <a:pt x="2662" y="14493"/>
                    </a:lnTo>
                    <a:lnTo>
                      <a:pt x="12497" y="8873"/>
                    </a:lnTo>
                    <a:close/>
                    <a:moveTo>
                      <a:pt x="26619" y="0"/>
                    </a:moveTo>
                    <a:lnTo>
                      <a:pt x="0" y="15380"/>
                    </a:lnTo>
                    <a:lnTo>
                      <a:pt x="0" y="19151"/>
                    </a:lnTo>
                    <a:lnTo>
                      <a:pt x="26619" y="3845"/>
                    </a:lnTo>
                    <a:lnTo>
                      <a:pt x="266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7"/>
              <p:cNvSpPr/>
              <p:nvPr/>
            </p:nvSpPr>
            <p:spPr>
              <a:xfrm>
                <a:off x="1680594" y="3100438"/>
                <a:ext cx="64646" cy="110625"/>
              </a:xfrm>
              <a:custGeom>
                <a:rect b="b" l="l" r="r" t="t"/>
                <a:pathLst>
                  <a:path extrusionOk="0" h="5695" w="3328">
                    <a:moveTo>
                      <a:pt x="0" y="1"/>
                    </a:moveTo>
                    <a:lnTo>
                      <a:pt x="0" y="3772"/>
                    </a:lnTo>
                    <a:lnTo>
                      <a:pt x="3327" y="5694"/>
                    </a:lnTo>
                    <a:lnTo>
                      <a:pt x="3327" y="19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7"/>
              <p:cNvSpPr/>
              <p:nvPr/>
            </p:nvSpPr>
            <p:spPr>
              <a:xfrm>
                <a:off x="1755283" y="2844767"/>
                <a:ext cx="581720" cy="334693"/>
              </a:xfrm>
              <a:custGeom>
                <a:rect b="b" l="l" r="r" t="t"/>
                <a:pathLst>
                  <a:path extrusionOk="0" h="17230" w="29947">
                    <a:moveTo>
                      <a:pt x="26619" y="1"/>
                    </a:moveTo>
                    <a:lnTo>
                      <a:pt x="0" y="15307"/>
                    </a:lnTo>
                    <a:lnTo>
                      <a:pt x="3327" y="17229"/>
                    </a:lnTo>
                    <a:lnTo>
                      <a:pt x="29946" y="1923"/>
                    </a:lnTo>
                    <a:lnTo>
                      <a:pt x="266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7"/>
              <p:cNvSpPr/>
              <p:nvPr/>
            </p:nvSpPr>
            <p:spPr>
              <a:xfrm>
                <a:off x="1819910" y="2882121"/>
                <a:ext cx="517094" cy="318881"/>
              </a:xfrm>
              <a:custGeom>
                <a:rect b="b" l="l" r="r" t="t"/>
                <a:pathLst>
                  <a:path extrusionOk="0" h="16416" w="26620">
                    <a:moveTo>
                      <a:pt x="26619" y="0"/>
                    </a:moveTo>
                    <a:lnTo>
                      <a:pt x="0" y="15306"/>
                    </a:lnTo>
                    <a:lnTo>
                      <a:pt x="0" y="16415"/>
                    </a:lnTo>
                    <a:lnTo>
                      <a:pt x="26619" y="1036"/>
                    </a:lnTo>
                    <a:lnTo>
                      <a:pt x="266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7"/>
              <p:cNvSpPr/>
              <p:nvPr/>
            </p:nvSpPr>
            <p:spPr>
              <a:xfrm>
                <a:off x="1755283" y="3142086"/>
                <a:ext cx="64646" cy="58916"/>
              </a:xfrm>
              <a:custGeom>
                <a:rect b="b" l="l" r="r" t="t"/>
                <a:pathLst>
                  <a:path extrusionOk="0" h="3033" w="3328">
                    <a:moveTo>
                      <a:pt x="0" y="1"/>
                    </a:moveTo>
                    <a:lnTo>
                      <a:pt x="0" y="1110"/>
                    </a:lnTo>
                    <a:lnTo>
                      <a:pt x="3327" y="3032"/>
                    </a:lnTo>
                    <a:lnTo>
                      <a:pt x="3327" y="19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>
                <a:off x="1893162" y="2925205"/>
                <a:ext cx="517094" cy="372028"/>
              </a:xfrm>
              <a:custGeom>
                <a:rect b="b" l="l" r="r" t="t"/>
                <a:pathLst>
                  <a:path extrusionOk="0" h="19152" w="26620">
                    <a:moveTo>
                      <a:pt x="24105" y="2219"/>
                    </a:moveTo>
                    <a:lnTo>
                      <a:pt x="24105" y="4511"/>
                    </a:lnTo>
                    <a:lnTo>
                      <a:pt x="14271" y="10131"/>
                    </a:lnTo>
                    <a:lnTo>
                      <a:pt x="14271" y="7839"/>
                    </a:lnTo>
                    <a:lnTo>
                      <a:pt x="24105" y="2219"/>
                    </a:lnTo>
                    <a:close/>
                    <a:moveTo>
                      <a:pt x="12497" y="8874"/>
                    </a:moveTo>
                    <a:lnTo>
                      <a:pt x="12497" y="11092"/>
                    </a:lnTo>
                    <a:lnTo>
                      <a:pt x="2662" y="16785"/>
                    </a:lnTo>
                    <a:lnTo>
                      <a:pt x="2662" y="14493"/>
                    </a:lnTo>
                    <a:lnTo>
                      <a:pt x="12497" y="8874"/>
                    </a:lnTo>
                    <a:close/>
                    <a:moveTo>
                      <a:pt x="26619" y="1"/>
                    </a:moveTo>
                    <a:lnTo>
                      <a:pt x="0" y="15307"/>
                    </a:lnTo>
                    <a:lnTo>
                      <a:pt x="0" y="19152"/>
                    </a:lnTo>
                    <a:lnTo>
                      <a:pt x="26619" y="3772"/>
                    </a:lnTo>
                    <a:lnTo>
                      <a:pt x="266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7"/>
              <p:cNvSpPr/>
              <p:nvPr/>
            </p:nvSpPr>
            <p:spPr>
              <a:xfrm>
                <a:off x="1828535" y="3185190"/>
                <a:ext cx="64646" cy="112043"/>
              </a:xfrm>
              <a:custGeom>
                <a:rect b="b" l="l" r="r" t="t"/>
                <a:pathLst>
                  <a:path extrusionOk="0" h="5768" w="3328">
                    <a:moveTo>
                      <a:pt x="0" y="0"/>
                    </a:moveTo>
                    <a:lnTo>
                      <a:pt x="0" y="3845"/>
                    </a:lnTo>
                    <a:lnTo>
                      <a:pt x="3327" y="5768"/>
                    </a:lnTo>
                    <a:lnTo>
                      <a:pt x="3327" y="19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7"/>
              <p:cNvSpPr/>
              <p:nvPr/>
            </p:nvSpPr>
            <p:spPr>
              <a:xfrm>
                <a:off x="1829972" y="2887871"/>
                <a:ext cx="580283" cy="334673"/>
              </a:xfrm>
              <a:custGeom>
                <a:rect b="b" l="l" r="r" t="t"/>
                <a:pathLst>
                  <a:path extrusionOk="0" h="17229" w="29873">
                    <a:moveTo>
                      <a:pt x="26619" y="0"/>
                    </a:moveTo>
                    <a:lnTo>
                      <a:pt x="0" y="15306"/>
                    </a:lnTo>
                    <a:lnTo>
                      <a:pt x="3253" y="17229"/>
                    </a:lnTo>
                    <a:lnTo>
                      <a:pt x="29872" y="1923"/>
                    </a:lnTo>
                    <a:lnTo>
                      <a:pt x="266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>
                <a:off x="1903224" y="2929518"/>
                <a:ext cx="581720" cy="334673"/>
              </a:xfrm>
              <a:custGeom>
                <a:rect b="b" l="l" r="r" t="t"/>
                <a:pathLst>
                  <a:path extrusionOk="0" h="17229" w="29947">
                    <a:moveTo>
                      <a:pt x="26619" y="1"/>
                    </a:moveTo>
                    <a:lnTo>
                      <a:pt x="0" y="15380"/>
                    </a:lnTo>
                    <a:lnTo>
                      <a:pt x="3327" y="17229"/>
                    </a:lnTo>
                    <a:lnTo>
                      <a:pt x="29946" y="1923"/>
                    </a:lnTo>
                    <a:lnTo>
                      <a:pt x="266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7"/>
              <p:cNvSpPr/>
              <p:nvPr/>
            </p:nvSpPr>
            <p:spPr>
              <a:xfrm>
                <a:off x="1967851" y="2966872"/>
                <a:ext cx="517094" cy="318861"/>
              </a:xfrm>
              <a:custGeom>
                <a:rect b="b" l="l" r="r" t="t"/>
                <a:pathLst>
                  <a:path extrusionOk="0" h="16415" w="26620">
                    <a:moveTo>
                      <a:pt x="26619" y="0"/>
                    </a:moveTo>
                    <a:lnTo>
                      <a:pt x="0" y="15306"/>
                    </a:lnTo>
                    <a:lnTo>
                      <a:pt x="0" y="16415"/>
                    </a:lnTo>
                    <a:lnTo>
                      <a:pt x="26619" y="1035"/>
                    </a:lnTo>
                    <a:lnTo>
                      <a:pt x="266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7"/>
              <p:cNvSpPr/>
              <p:nvPr/>
            </p:nvSpPr>
            <p:spPr>
              <a:xfrm>
                <a:off x="1903224" y="3228274"/>
                <a:ext cx="64646" cy="57459"/>
              </a:xfrm>
              <a:custGeom>
                <a:rect b="b" l="l" r="r" t="t"/>
                <a:pathLst>
                  <a:path extrusionOk="0" h="2958" w="3328">
                    <a:moveTo>
                      <a:pt x="0" y="0"/>
                    </a:moveTo>
                    <a:lnTo>
                      <a:pt x="0" y="1036"/>
                    </a:lnTo>
                    <a:lnTo>
                      <a:pt x="3327" y="2958"/>
                    </a:lnTo>
                    <a:lnTo>
                      <a:pt x="3327" y="18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>
                <a:off x="1976476" y="2972602"/>
                <a:ext cx="581720" cy="334693"/>
              </a:xfrm>
              <a:custGeom>
                <a:rect b="b" l="l" r="r" t="t"/>
                <a:pathLst>
                  <a:path extrusionOk="0" h="17230" w="29947">
                    <a:moveTo>
                      <a:pt x="26693" y="1"/>
                    </a:moveTo>
                    <a:lnTo>
                      <a:pt x="0" y="15381"/>
                    </a:lnTo>
                    <a:lnTo>
                      <a:pt x="3327" y="17229"/>
                    </a:lnTo>
                    <a:lnTo>
                      <a:pt x="29946" y="1923"/>
                    </a:lnTo>
                    <a:lnTo>
                      <a:pt x="266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>
                <a:off x="2084187" y="3053041"/>
                <a:ext cx="439529" cy="303088"/>
              </a:xfrm>
              <a:custGeom>
                <a:rect b="b" l="l" r="r" t="t"/>
                <a:pathLst>
                  <a:path extrusionOk="0" h="15603" w="22627">
                    <a:moveTo>
                      <a:pt x="21148" y="1"/>
                    </a:moveTo>
                    <a:lnTo>
                      <a:pt x="1" y="12201"/>
                    </a:lnTo>
                    <a:lnTo>
                      <a:pt x="1" y="15602"/>
                    </a:lnTo>
                    <a:lnTo>
                      <a:pt x="22627" y="2588"/>
                    </a:lnTo>
                    <a:lnTo>
                      <a:pt x="22627" y="444"/>
                    </a:lnTo>
                    <a:lnTo>
                      <a:pt x="211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7"/>
              <p:cNvSpPr/>
              <p:nvPr/>
            </p:nvSpPr>
            <p:spPr>
              <a:xfrm>
                <a:off x="2041103" y="3009957"/>
                <a:ext cx="517094" cy="372028"/>
              </a:xfrm>
              <a:custGeom>
                <a:rect b="b" l="l" r="r" t="t"/>
                <a:pathLst>
                  <a:path extrusionOk="0" h="19152" w="26620">
                    <a:moveTo>
                      <a:pt x="24179" y="2219"/>
                    </a:moveTo>
                    <a:lnTo>
                      <a:pt x="24179" y="4511"/>
                    </a:lnTo>
                    <a:lnTo>
                      <a:pt x="14345" y="10130"/>
                    </a:lnTo>
                    <a:lnTo>
                      <a:pt x="14345" y="7838"/>
                    </a:lnTo>
                    <a:lnTo>
                      <a:pt x="24179" y="2219"/>
                    </a:lnTo>
                    <a:close/>
                    <a:moveTo>
                      <a:pt x="12496" y="8873"/>
                    </a:moveTo>
                    <a:lnTo>
                      <a:pt x="12496" y="11165"/>
                    </a:lnTo>
                    <a:lnTo>
                      <a:pt x="2662" y="16785"/>
                    </a:lnTo>
                    <a:lnTo>
                      <a:pt x="2662" y="14493"/>
                    </a:lnTo>
                    <a:lnTo>
                      <a:pt x="12496" y="8873"/>
                    </a:lnTo>
                    <a:close/>
                    <a:moveTo>
                      <a:pt x="26619" y="0"/>
                    </a:moveTo>
                    <a:lnTo>
                      <a:pt x="0" y="15306"/>
                    </a:lnTo>
                    <a:lnTo>
                      <a:pt x="0" y="19151"/>
                    </a:lnTo>
                    <a:lnTo>
                      <a:pt x="26619" y="3771"/>
                    </a:lnTo>
                    <a:lnTo>
                      <a:pt x="266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>
                <a:off x="1976476" y="3271359"/>
                <a:ext cx="64646" cy="110625"/>
              </a:xfrm>
              <a:custGeom>
                <a:rect b="b" l="l" r="r" t="t"/>
                <a:pathLst>
                  <a:path extrusionOk="0" h="5695" w="3328">
                    <a:moveTo>
                      <a:pt x="0" y="1"/>
                    </a:moveTo>
                    <a:lnTo>
                      <a:pt x="0" y="3772"/>
                    </a:lnTo>
                    <a:lnTo>
                      <a:pt x="3327" y="5694"/>
                    </a:lnTo>
                    <a:lnTo>
                      <a:pt x="3327" y="18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>
                <a:off x="2471988" y="3053041"/>
                <a:ext cx="38811" cy="44542"/>
              </a:xfrm>
              <a:custGeom>
                <a:rect b="b" l="l" r="r" t="t"/>
                <a:pathLst>
                  <a:path extrusionOk="0" h="2293" w="1998">
                    <a:moveTo>
                      <a:pt x="1997" y="1"/>
                    </a:moveTo>
                    <a:lnTo>
                      <a:pt x="1" y="1184"/>
                    </a:lnTo>
                    <a:lnTo>
                      <a:pt x="1997" y="2293"/>
                    </a:lnTo>
                    <a:lnTo>
                      <a:pt x="1997" y="1"/>
                    </a:lnTo>
                    <a:close/>
                  </a:path>
                </a:pathLst>
              </a:custGeom>
              <a:solidFill>
                <a:srgbClr val="C17E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7"/>
              <p:cNvSpPr/>
              <p:nvPr/>
            </p:nvSpPr>
            <p:spPr>
              <a:xfrm>
                <a:off x="2245065" y="3182315"/>
                <a:ext cx="38792" cy="44542"/>
              </a:xfrm>
              <a:custGeom>
                <a:rect b="b" l="l" r="r" t="t"/>
                <a:pathLst>
                  <a:path extrusionOk="0" h="2293" w="1997">
                    <a:moveTo>
                      <a:pt x="1996" y="0"/>
                    </a:moveTo>
                    <a:lnTo>
                      <a:pt x="0" y="1109"/>
                    </a:lnTo>
                    <a:lnTo>
                      <a:pt x="1996" y="2292"/>
                    </a:lnTo>
                    <a:lnTo>
                      <a:pt x="1996" y="0"/>
                    </a:lnTo>
                    <a:close/>
                  </a:path>
                </a:pathLst>
              </a:custGeom>
              <a:solidFill>
                <a:srgbClr val="C17E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>
                <a:off x="1715054" y="3053041"/>
                <a:ext cx="330380" cy="234130"/>
              </a:xfrm>
              <a:custGeom>
                <a:rect b="b" l="l" r="r" t="t"/>
                <a:pathLst>
                  <a:path extrusionOk="0" h="12053" w="17008">
                    <a:moveTo>
                      <a:pt x="1" y="1"/>
                    </a:moveTo>
                    <a:lnTo>
                      <a:pt x="1" y="2145"/>
                    </a:lnTo>
                    <a:lnTo>
                      <a:pt x="17007" y="12053"/>
                    </a:lnTo>
                    <a:lnTo>
                      <a:pt x="17007" y="99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1861557" y="3139211"/>
                <a:ext cx="31624" cy="47436"/>
              </a:xfrm>
              <a:custGeom>
                <a:rect b="b" l="l" r="r" t="t"/>
                <a:pathLst>
                  <a:path extrusionOk="0" h="2442" w="1628">
                    <a:moveTo>
                      <a:pt x="1" y="1"/>
                    </a:moveTo>
                    <a:lnTo>
                      <a:pt x="1" y="1480"/>
                    </a:lnTo>
                    <a:lnTo>
                      <a:pt x="1627" y="2441"/>
                    </a:lnTo>
                    <a:lnTo>
                      <a:pt x="1627" y="9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2045415" y="2968290"/>
                <a:ext cx="478302" cy="318881"/>
              </a:xfrm>
              <a:custGeom>
                <a:rect b="b" l="l" r="r" t="t"/>
                <a:pathLst>
                  <a:path extrusionOk="0" h="16416" w="24623">
                    <a:moveTo>
                      <a:pt x="24623" y="1"/>
                    </a:moveTo>
                    <a:lnTo>
                      <a:pt x="0" y="14272"/>
                    </a:lnTo>
                    <a:lnTo>
                      <a:pt x="0" y="16416"/>
                    </a:lnTo>
                    <a:lnTo>
                      <a:pt x="24623" y="2145"/>
                    </a:lnTo>
                    <a:lnTo>
                      <a:pt x="24623" y="1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1715054" y="2775827"/>
                <a:ext cx="808663" cy="469697"/>
              </a:xfrm>
              <a:custGeom>
                <a:rect b="b" l="l" r="r" t="t"/>
                <a:pathLst>
                  <a:path extrusionOk="0" h="24180" w="41630">
                    <a:moveTo>
                      <a:pt x="24623" y="1"/>
                    </a:moveTo>
                    <a:lnTo>
                      <a:pt x="1" y="14272"/>
                    </a:lnTo>
                    <a:lnTo>
                      <a:pt x="17007" y="24180"/>
                    </a:lnTo>
                    <a:lnTo>
                      <a:pt x="41630" y="9909"/>
                    </a:lnTo>
                    <a:lnTo>
                      <a:pt x="246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1756701" y="2961122"/>
                <a:ext cx="258566" cy="150835"/>
              </a:xfrm>
              <a:custGeom>
                <a:rect b="b" l="l" r="r" t="t"/>
                <a:pathLst>
                  <a:path extrusionOk="0" h="7765" w="13311">
                    <a:moveTo>
                      <a:pt x="7839" y="0"/>
                    </a:moveTo>
                    <a:lnTo>
                      <a:pt x="1" y="4585"/>
                    </a:lnTo>
                    <a:lnTo>
                      <a:pt x="5473" y="7764"/>
                    </a:lnTo>
                    <a:lnTo>
                      <a:pt x="13310" y="3180"/>
                    </a:lnTo>
                    <a:lnTo>
                      <a:pt x="78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2397299" y="2938142"/>
                <a:ext cx="87646" cy="50291"/>
              </a:xfrm>
              <a:custGeom>
                <a:rect b="b" l="l" r="r" t="t"/>
                <a:pathLst>
                  <a:path extrusionOk="0" h="2589" w="4512">
                    <a:moveTo>
                      <a:pt x="1923" y="0"/>
                    </a:moveTo>
                    <a:lnTo>
                      <a:pt x="1" y="1035"/>
                    </a:lnTo>
                    <a:lnTo>
                      <a:pt x="2589" y="2588"/>
                    </a:lnTo>
                    <a:lnTo>
                      <a:pt x="4511" y="1553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7"/>
              <p:cNvSpPr/>
              <p:nvPr/>
            </p:nvSpPr>
            <p:spPr>
              <a:xfrm>
                <a:off x="2259420" y="2989852"/>
                <a:ext cx="135023" cy="77564"/>
              </a:xfrm>
              <a:custGeom>
                <a:rect b="b" l="l" r="r" t="t"/>
                <a:pathLst>
                  <a:path extrusionOk="0" h="3993" w="6951">
                    <a:moveTo>
                      <a:pt x="4363" y="0"/>
                    </a:moveTo>
                    <a:lnTo>
                      <a:pt x="0" y="2514"/>
                    </a:lnTo>
                    <a:lnTo>
                      <a:pt x="2588" y="3993"/>
                    </a:lnTo>
                    <a:lnTo>
                      <a:pt x="6951" y="1479"/>
                    </a:lnTo>
                    <a:lnTo>
                      <a:pt x="4363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7"/>
              <p:cNvSpPr/>
              <p:nvPr/>
            </p:nvSpPr>
            <p:spPr>
              <a:xfrm>
                <a:off x="2393006" y="2989852"/>
                <a:ext cx="44542" cy="24437"/>
              </a:xfrm>
              <a:custGeom>
                <a:rect b="b" l="l" r="r" t="t"/>
                <a:pathLst>
                  <a:path extrusionOk="0" h="1258" w="2293">
                    <a:moveTo>
                      <a:pt x="1922" y="0"/>
                    </a:moveTo>
                    <a:lnTo>
                      <a:pt x="0" y="1035"/>
                    </a:lnTo>
                    <a:lnTo>
                      <a:pt x="370" y="1257"/>
                    </a:lnTo>
                    <a:lnTo>
                      <a:pt x="2292" y="222"/>
                    </a:lnTo>
                    <a:lnTo>
                      <a:pt x="1922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7"/>
              <p:cNvSpPr/>
              <p:nvPr/>
            </p:nvSpPr>
            <p:spPr>
              <a:xfrm>
                <a:off x="2378631" y="2979790"/>
                <a:ext cx="44542" cy="25874"/>
              </a:xfrm>
              <a:custGeom>
                <a:rect b="b" l="l" r="r" t="t"/>
                <a:pathLst>
                  <a:path extrusionOk="0" h="1332" w="2293">
                    <a:moveTo>
                      <a:pt x="1923" y="0"/>
                    </a:moveTo>
                    <a:lnTo>
                      <a:pt x="1" y="1110"/>
                    </a:lnTo>
                    <a:lnTo>
                      <a:pt x="370" y="1331"/>
                    </a:lnTo>
                    <a:lnTo>
                      <a:pt x="2293" y="222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2349902" y="2962560"/>
                <a:ext cx="58916" cy="34479"/>
              </a:xfrm>
              <a:custGeom>
                <a:rect b="b" l="l" r="r" t="t"/>
                <a:pathLst>
                  <a:path extrusionOk="0" h="1775" w="3033">
                    <a:moveTo>
                      <a:pt x="1923" y="0"/>
                    </a:moveTo>
                    <a:lnTo>
                      <a:pt x="1" y="1109"/>
                    </a:lnTo>
                    <a:lnTo>
                      <a:pt x="1110" y="1775"/>
                    </a:lnTo>
                    <a:lnTo>
                      <a:pt x="3032" y="666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1861557" y="2862016"/>
                <a:ext cx="509906" cy="295901"/>
              </a:xfrm>
              <a:custGeom>
                <a:rect b="b" l="l" r="r" t="t"/>
                <a:pathLst>
                  <a:path extrusionOk="0" h="15233" w="26250">
                    <a:moveTo>
                      <a:pt x="24623" y="0"/>
                    </a:moveTo>
                    <a:lnTo>
                      <a:pt x="1" y="14271"/>
                    </a:lnTo>
                    <a:lnTo>
                      <a:pt x="1627" y="15232"/>
                    </a:lnTo>
                    <a:lnTo>
                      <a:pt x="26250" y="962"/>
                    </a:lnTo>
                    <a:lnTo>
                      <a:pt x="246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1715054" y="3002769"/>
                <a:ext cx="330380" cy="232712"/>
              </a:xfrm>
              <a:custGeom>
                <a:rect b="b" l="l" r="r" t="t"/>
                <a:pathLst>
                  <a:path extrusionOk="0" h="11980" w="17008">
                    <a:moveTo>
                      <a:pt x="1" y="1"/>
                    </a:moveTo>
                    <a:lnTo>
                      <a:pt x="1" y="2145"/>
                    </a:lnTo>
                    <a:lnTo>
                      <a:pt x="17007" y="11979"/>
                    </a:lnTo>
                    <a:lnTo>
                      <a:pt x="17007" y="9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7"/>
              <p:cNvSpPr/>
              <p:nvPr/>
            </p:nvSpPr>
            <p:spPr>
              <a:xfrm>
                <a:off x="1861557" y="3087521"/>
                <a:ext cx="31624" cy="47416"/>
              </a:xfrm>
              <a:custGeom>
                <a:rect b="b" l="l" r="r" t="t"/>
                <a:pathLst>
                  <a:path extrusionOk="0" h="2441" w="1628">
                    <a:moveTo>
                      <a:pt x="1" y="0"/>
                    </a:moveTo>
                    <a:lnTo>
                      <a:pt x="1" y="1479"/>
                    </a:lnTo>
                    <a:lnTo>
                      <a:pt x="1627" y="2440"/>
                    </a:lnTo>
                    <a:lnTo>
                      <a:pt x="1627" y="96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7"/>
              <p:cNvSpPr/>
              <p:nvPr/>
            </p:nvSpPr>
            <p:spPr>
              <a:xfrm>
                <a:off x="2045415" y="2916600"/>
                <a:ext cx="478302" cy="318881"/>
              </a:xfrm>
              <a:custGeom>
                <a:rect b="b" l="l" r="r" t="t"/>
                <a:pathLst>
                  <a:path extrusionOk="0" h="16416" w="24623">
                    <a:moveTo>
                      <a:pt x="24623" y="0"/>
                    </a:moveTo>
                    <a:lnTo>
                      <a:pt x="0" y="14271"/>
                    </a:lnTo>
                    <a:lnTo>
                      <a:pt x="0" y="16415"/>
                    </a:lnTo>
                    <a:lnTo>
                      <a:pt x="24623" y="2144"/>
                    </a:lnTo>
                    <a:lnTo>
                      <a:pt x="24623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7"/>
              <p:cNvSpPr/>
              <p:nvPr/>
            </p:nvSpPr>
            <p:spPr>
              <a:xfrm>
                <a:off x="1715054" y="2725555"/>
                <a:ext cx="808663" cy="468259"/>
              </a:xfrm>
              <a:custGeom>
                <a:rect b="b" l="l" r="r" t="t"/>
                <a:pathLst>
                  <a:path extrusionOk="0" h="24106" w="41630">
                    <a:moveTo>
                      <a:pt x="24623" y="1"/>
                    </a:moveTo>
                    <a:lnTo>
                      <a:pt x="1" y="14272"/>
                    </a:lnTo>
                    <a:lnTo>
                      <a:pt x="17007" y="24106"/>
                    </a:lnTo>
                    <a:lnTo>
                      <a:pt x="41630" y="9835"/>
                    </a:lnTo>
                    <a:lnTo>
                      <a:pt x="246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1756701" y="2910850"/>
                <a:ext cx="258566" cy="149398"/>
              </a:xfrm>
              <a:custGeom>
                <a:rect b="b" l="l" r="r" t="t"/>
                <a:pathLst>
                  <a:path extrusionOk="0" h="7691" w="13311">
                    <a:moveTo>
                      <a:pt x="7839" y="0"/>
                    </a:moveTo>
                    <a:lnTo>
                      <a:pt x="1" y="4585"/>
                    </a:lnTo>
                    <a:lnTo>
                      <a:pt x="5473" y="7690"/>
                    </a:lnTo>
                    <a:lnTo>
                      <a:pt x="13310" y="3180"/>
                    </a:lnTo>
                    <a:lnTo>
                      <a:pt x="78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2397299" y="2886433"/>
                <a:ext cx="87646" cy="50291"/>
              </a:xfrm>
              <a:custGeom>
                <a:rect b="b" l="l" r="r" t="t"/>
                <a:pathLst>
                  <a:path extrusionOk="0" h="2589" w="4512">
                    <a:moveTo>
                      <a:pt x="1923" y="0"/>
                    </a:moveTo>
                    <a:lnTo>
                      <a:pt x="1" y="1109"/>
                    </a:lnTo>
                    <a:lnTo>
                      <a:pt x="2589" y="2588"/>
                    </a:lnTo>
                    <a:lnTo>
                      <a:pt x="4511" y="1553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>
                <a:off x="2259420" y="2938142"/>
                <a:ext cx="135023" cy="79001"/>
              </a:xfrm>
              <a:custGeom>
                <a:rect b="b" l="l" r="r" t="t"/>
                <a:pathLst>
                  <a:path extrusionOk="0" h="4067" w="6951">
                    <a:moveTo>
                      <a:pt x="4363" y="0"/>
                    </a:moveTo>
                    <a:lnTo>
                      <a:pt x="0" y="2514"/>
                    </a:lnTo>
                    <a:lnTo>
                      <a:pt x="2588" y="4067"/>
                    </a:lnTo>
                    <a:lnTo>
                      <a:pt x="6951" y="1553"/>
                    </a:lnTo>
                    <a:lnTo>
                      <a:pt x="4363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7"/>
              <p:cNvSpPr/>
              <p:nvPr/>
            </p:nvSpPr>
            <p:spPr>
              <a:xfrm>
                <a:off x="2393006" y="2938142"/>
                <a:ext cx="44542" cy="25874"/>
              </a:xfrm>
              <a:custGeom>
                <a:rect b="b" l="l" r="r" t="t"/>
                <a:pathLst>
                  <a:path extrusionOk="0" h="1332" w="2293">
                    <a:moveTo>
                      <a:pt x="1922" y="0"/>
                    </a:moveTo>
                    <a:lnTo>
                      <a:pt x="0" y="1109"/>
                    </a:lnTo>
                    <a:lnTo>
                      <a:pt x="370" y="1331"/>
                    </a:lnTo>
                    <a:lnTo>
                      <a:pt x="2292" y="222"/>
                    </a:lnTo>
                    <a:lnTo>
                      <a:pt x="1922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7"/>
              <p:cNvSpPr/>
              <p:nvPr/>
            </p:nvSpPr>
            <p:spPr>
              <a:xfrm>
                <a:off x="2378631" y="2929518"/>
                <a:ext cx="44542" cy="24437"/>
              </a:xfrm>
              <a:custGeom>
                <a:rect b="b" l="l" r="r" t="t"/>
                <a:pathLst>
                  <a:path extrusionOk="0" h="1258" w="2293">
                    <a:moveTo>
                      <a:pt x="1923" y="1"/>
                    </a:moveTo>
                    <a:lnTo>
                      <a:pt x="1" y="1036"/>
                    </a:lnTo>
                    <a:lnTo>
                      <a:pt x="370" y="1258"/>
                    </a:lnTo>
                    <a:lnTo>
                      <a:pt x="2293" y="222"/>
                    </a:lnTo>
                    <a:lnTo>
                      <a:pt x="1923" y="1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7"/>
              <p:cNvSpPr/>
              <p:nvPr/>
            </p:nvSpPr>
            <p:spPr>
              <a:xfrm>
                <a:off x="2349902" y="2912288"/>
                <a:ext cx="58916" cy="33042"/>
              </a:xfrm>
              <a:custGeom>
                <a:rect b="b" l="l" r="r" t="t"/>
                <a:pathLst>
                  <a:path extrusionOk="0" h="1701" w="3033">
                    <a:moveTo>
                      <a:pt x="1923" y="0"/>
                    </a:moveTo>
                    <a:lnTo>
                      <a:pt x="1" y="1035"/>
                    </a:lnTo>
                    <a:lnTo>
                      <a:pt x="1110" y="1701"/>
                    </a:lnTo>
                    <a:lnTo>
                      <a:pt x="3032" y="666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1861557" y="2810307"/>
                <a:ext cx="509906" cy="295901"/>
              </a:xfrm>
              <a:custGeom>
                <a:rect b="b" l="l" r="r" t="t"/>
                <a:pathLst>
                  <a:path extrusionOk="0" h="15233" w="26250">
                    <a:moveTo>
                      <a:pt x="24623" y="0"/>
                    </a:moveTo>
                    <a:lnTo>
                      <a:pt x="1" y="14271"/>
                    </a:lnTo>
                    <a:lnTo>
                      <a:pt x="1627" y="15232"/>
                    </a:lnTo>
                    <a:lnTo>
                      <a:pt x="26250" y="962"/>
                    </a:lnTo>
                    <a:lnTo>
                      <a:pt x="246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1715054" y="2952498"/>
                <a:ext cx="330380" cy="232712"/>
              </a:xfrm>
              <a:custGeom>
                <a:rect b="b" l="l" r="r" t="t"/>
                <a:pathLst>
                  <a:path extrusionOk="0" h="11980" w="17008">
                    <a:moveTo>
                      <a:pt x="1" y="1"/>
                    </a:moveTo>
                    <a:lnTo>
                      <a:pt x="1" y="2071"/>
                    </a:lnTo>
                    <a:lnTo>
                      <a:pt x="17007" y="11979"/>
                    </a:lnTo>
                    <a:lnTo>
                      <a:pt x="17007" y="9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7"/>
              <p:cNvSpPr/>
              <p:nvPr/>
            </p:nvSpPr>
            <p:spPr>
              <a:xfrm>
                <a:off x="1861557" y="3037249"/>
                <a:ext cx="31624" cy="47416"/>
              </a:xfrm>
              <a:custGeom>
                <a:rect b="b" l="l" r="r" t="t"/>
                <a:pathLst>
                  <a:path extrusionOk="0" h="2441" w="1628">
                    <a:moveTo>
                      <a:pt x="1" y="0"/>
                    </a:moveTo>
                    <a:lnTo>
                      <a:pt x="1" y="1479"/>
                    </a:lnTo>
                    <a:lnTo>
                      <a:pt x="1627" y="2440"/>
                    </a:lnTo>
                    <a:lnTo>
                      <a:pt x="1627" y="96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7"/>
              <p:cNvSpPr/>
              <p:nvPr/>
            </p:nvSpPr>
            <p:spPr>
              <a:xfrm>
                <a:off x="2045415" y="2866328"/>
                <a:ext cx="478302" cy="318881"/>
              </a:xfrm>
              <a:custGeom>
                <a:rect b="b" l="l" r="r" t="t"/>
                <a:pathLst>
                  <a:path extrusionOk="0" h="16416" w="24623">
                    <a:moveTo>
                      <a:pt x="24623" y="0"/>
                    </a:moveTo>
                    <a:lnTo>
                      <a:pt x="0" y="14271"/>
                    </a:lnTo>
                    <a:lnTo>
                      <a:pt x="0" y="16415"/>
                    </a:lnTo>
                    <a:lnTo>
                      <a:pt x="24623" y="2144"/>
                    </a:lnTo>
                    <a:lnTo>
                      <a:pt x="24623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7"/>
              <p:cNvSpPr/>
              <p:nvPr/>
            </p:nvSpPr>
            <p:spPr>
              <a:xfrm>
                <a:off x="1715054" y="2673846"/>
                <a:ext cx="808663" cy="469697"/>
              </a:xfrm>
              <a:custGeom>
                <a:rect b="b" l="l" r="r" t="t"/>
                <a:pathLst>
                  <a:path extrusionOk="0" h="24180" w="41630">
                    <a:moveTo>
                      <a:pt x="24623" y="1"/>
                    </a:moveTo>
                    <a:lnTo>
                      <a:pt x="1" y="14346"/>
                    </a:lnTo>
                    <a:lnTo>
                      <a:pt x="17007" y="24180"/>
                    </a:lnTo>
                    <a:lnTo>
                      <a:pt x="41630" y="9909"/>
                    </a:lnTo>
                    <a:lnTo>
                      <a:pt x="246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>
                <a:off x="1756701" y="2860578"/>
                <a:ext cx="258566" cy="149398"/>
              </a:xfrm>
              <a:custGeom>
                <a:rect b="b" l="l" r="r" t="t"/>
                <a:pathLst>
                  <a:path extrusionOk="0" h="7691" w="13311">
                    <a:moveTo>
                      <a:pt x="7839" y="0"/>
                    </a:moveTo>
                    <a:lnTo>
                      <a:pt x="1" y="4511"/>
                    </a:lnTo>
                    <a:lnTo>
                      <a:pt x="5473" y="7690"/>
                    </a:lnTo>
                    <a:lnTo>
                      <a:pt x="13310" y="3180"/>
                    </a:lnTo>
                    <a:lnTo>
                      <a:pt x="7839" y="0"/>
                    </a:lnTo>
                    <a:close/>
                  </a:path>
                </a:pathLst>
              </a:custGeom>
              <a:solidFill>
                <a:srgbClr val="D1C5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2009498" y="3028624"/>
                <a:ext cx="109188" cy="63209"/>
              </a:xfrm>
              <a:custGeom>
                <a:rect b="b" l="l" r="r" t="t"/>
                <a:pathLst>
                  <a:path extrusionOk="0" h="3254" w="5621">
                    <a:moveTo>
                      <a:pt x="1627" y="0"/>
                    </a:moveTo>
                    <a:lnTo>
                      <a:pt x="1" y="888"/>
                    </a:lnTo>
                    <a:lnTo>
                      <a:pt x="3994" y="3254"/>
                    </a:lnTo>
                    <a:lnTo>
                      <a:pt x="5620" y="2367"/>
                    </a:lnTo>
                    <a:lnTo>
                      <a:pt x="1627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1964976" y="3054479"/>
                <a:ext cx="79021" cy="44542"/>
              </a:xfrm>
              <a:custGeom>
                <a:rect b="b" l="l" r="r" t="t"/>
                <a:pathLst>
                  <a:path extrusionOk="0" h="2293" w="4068">
                    <a:moveTo>
                      <a:pt x="1627" y="0"/>
                    </a:moveTo>
                    <a:lnTo>
                      <a:pt x="0" y="888"/>
                    </a:lnTo>
                    <a:lnTo>
                      <a:pt x="2441" y="2293"/>
                    </a:lnTo>
                    <a:lnTo>
                      <a:pt x="4067" y="1405"/>
                    </a:lnTo>
                    <a:lnTo>
                      <a:pt x="1627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7"/>
              <p:cNvSpPr/>
              <p:nvPr/>
            </p:nvSpPr>
            <p:spPr>
              <a:xfrm>
                <a:off x="2397299" y="2836161"/>
                <a:ext cx="87646" cy="50291"/>
              </a:xfrm>
              <a:custGeom>
                <a:rect b="b" l="l" r="r" t="t"/>
                <a:pathLst>
                  <a:path extrusionOk="0" h="2589" w="4512">
                    <a:moveTo>
                      <a:pt x="1923" y="0"/>
                    </a:moveTo>
                    <a:lnTo>
                      <a:pt x="1" y="1109"/>
                    </a:lnTo>
                    <a:lnTo>
                      <a:pt x="2589" y="2588"/>
                    </a:lnTo>
                    <a:lnTo>
                      <a:pt x="4511" y="1553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7"/>
              <p:cNvSpPr/>
              <p:nvPr/>
            </p:nvSpPr>
            <p:spPr>
              <a:xfrm>
                <a:off x="2259420" y="2887871"/>
                <a:ext cx="135023" cy="79021"/>
              </a:xfrm>
              <a:custGeom>
                <a:rect b="b" l="l" r="r" t="t"/>
                <a:pathLst>
                  <a:path extrusionOk="0" h="4068" w="6951">
                    <a:moveTo>
                      <a:pt x="4363" y="0"/>
                    </a:moveTo>
                    <a:lnTo>
                      <a:pt x="0" y="2514"/>
                    </a:lnTo>
                    <a:lnTo>
                      <a:pt x="2588" y="4067"/>
                    </a:lnTo>
                    <a:lnTo>
                      <a:pt x="6951" y="1553"/>
                    </a:lnTo>
                    <a:lnTo>
                      <a:pt x="43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7"/>
              <p:cNvSpPr/>
              <p:nvPr/>
            </p:nvSpPr>
            <p:spPr>
              <a:xfrm>
                <a:off x="2393006" y="2887871"/>
                <a:ext cx="44542" cy="24437"/>
              </a:xfrm>
              <a:custGeom>
                <a:rect b="b" l="l" r="r" t="t"/>
                <a:pathLst>
                  <a:path extrusionOk="0" h="1258" w="2293">
                    <a:moveTo>
                      <a:pt x="1922" y="0"/>
                    </a:moveTo>
                    <a:lnTo>
                      <a:pt x="0" y="1035"/>
                    </a:lnTo>
                    <a:lnTo>
                      <a:pt x="370" y="1257"/>
                    </a:lnTo>
                    <a:lnTo>
                      <a:pt x="2292" y="222"/>
                    </a:lnTo>
                    <a:lnTo>
                      <a:pt x="1922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7"/>
              <p:cNvSpPr/>
              <p:nvPr/>
            </p:nvSpPr>
            <p:spPr>
              <a:xfrm>
                <a:off x="2378631" y="2879246"/>
                <a:ext cx="44542" cy="24437"/>
              </a:xfrm>
              <a:custGeom>
                <a:rect b="b" l="l" r="r" t="t"/>
                <a:pathLst>
                  <a:path extrusionOk="0" h="1258" w="2293">
                    <a:moveTo>
                      <a:pt x="1923" y="1"/>
                    </a:moveTo>
                    <a:lnTo>
                      <a:pt x="1" y="1036"/>
                    </a:lnTo>
                    <a:lnTo>
                      <a:pt x="370" y="1258"/>
                    </a:lnTo>
                    <a:lnTo>
                      <a:pt x="2293" y="222"/>
                    </a:lnTo>
                    <a:lnTo>
                      <a:pt x="1923" y="1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7"/>
              <p:cNvSpPr/>
              <p:nvPr/>
            </p:nvSpPr>
            <p:spPr>
              <a:xfrm>
                <a:off x="2349902" y="2862016"/>
                <a:ext cx="58916" cy="33042"/>
              </a:xfrm>
              <a:custGeom>
                <a:rect b="b" l="l" r="r" t="t"/>
                <a:pathLst>
                  <a:path extrusionOk="0" h="1701" w="3033">
                    <a:moveTo>
                      <a:pt x="1923" y="0"/>
                    </a:moveTo>
                    <a:lnTo>
                      <a:pt x="1" y="1035"/>
                    </a:lnTo>
                    <a:lnTo>
                      <a:pt x="1110" y="1701"/>
                    </a:lnTo>
                    <a:lnTo>
                      <a:pt x="3032" y="592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7"/>
              <p:cNvSpPr/>
              <p:nvPr/>
            </p:nvSpPr>
            <p:spPr>
              <a:xfrm>
                <a:off x="1861557" y="2760035"/>
                <a:ext cx="509906" cy="295901"/>
              </a:xfrm>
              <a:custGeom>
                <a:rect b="b" l="l" r="r" t="t"/>
                <a:pathLst>
                  <a:path extrusionOk="0" h="15233" w="26250">
                    <a:moveTo>
                      <a:pt x="24623" y="0"/>
                    </a:moveTo>
                    <a:lnTo>
                      <a:pt x="1" y="14271"/>
                    </a:lnTo>
                    <a:lnTo>
                      <a:pt x="1627" y="15232"/>
                    </a:lnTo>
                    <a:lnTo>
                      <a:pt x="26250" y="962"/>
                    </a:lnTo>
                    <a:lnTo>
                      <a:pt x="246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7"/>
              <p:cNvSpPr/>
              <p:nvPr/>
            </p:nvSpPr>
            <p:spPr>
              <a:xfrm>
                <a:off x="1715054" y="2899351"/>
                <a:ext cx="330380" cy="234149"/>
              </a:xfrm>
              <a:custGeom>
                <a:rect b="b" l="l" r="r" t="t"/>
                <a:pathLst>
                  <a:path extrusionOk="0" h="12054" w="17008">
                    <a:moveTo>
                      <a:pt x="1" y="1"/>
                    </a:moveTo>
                    <a:lnTo>
                      <a:pt x="1" y="2145"/>
                    </a:lnTo>
                    <a:lnTo>
                      <a:pt x="17007" y="12053"/>
                    </a:lnTo>
                    <a:lnTo>
                      <a:pt x="17007" y="99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7"/>
              <p:cNvSpPr/>
              <p:nvPr/>
            </p:nvSpPr>
            <p:spPr>
              <a:xfrm>
                <a:off x="1861557" y="2985539"/>
                <a:ext cx="31624" cy="47416"/>
              </a:xfrm>
              <a:custGeom>
                <a:rect b="b" l="l" r="r" t="t"/>
                <a:pathLst>
                  <a:path extrusionOk="0" h="2441" w="1628">
                    <a:moveTo>
                      <a:pt x="1" y="0"/>
                    </a:moveTo>
                    <a:lnTo>
                      <a:pt x="1" y="1479"/>
                    </a:lnTo>
                    <a:lnTo>
                      <a:pt x="1627" y="2440"/>
                    </a:lnTo>
                    <a:lnTo>
                      <a:pt x="1627" y="96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7"/>
              <p:cNvSpPr/>
              <p:nvPr/>
            </p:nvSpPr>
            <p:spPr>
              <a:xfrm>
                <a:off x="2045415" y="2814619"/>
                <a:ext cx="478302" cy="318881"/>
              </a:xfrm>
              <a:custGeom>
                <a:rect b="b" l="l" r="r" t="t"/>
                <a:pathLst>
                  <a:path extrusionOk="0" h="16416" w="24623">
                    <a:moveTo>
                      <a:pt x="24623" y="0"/>
                    </a:moveTo>
                    <a:lnTo>
                      <a:pt x="0" y="14271"/>
                    </a:lnTo>
                    <a:lnTo>
                      <a:pt x="0" y="16415"/>
                    </a:lnTo>
                    <a:lnTo>
                      <a:pt x="24623" y="2145"/>
                    </a:lnTo>
                    <a:lnTo>
                      <a:pt x="24623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7"/>
              <p:cNvSpPr/>
              <p:nvPr/>
            </p:nvSpPr>
            <p:spPr>
              <a:xfrm>
                <a:off x="1715054" y="2622156"/>
                <a:ext cx="808663" cy="469677"/>
              </a:xfrm>
              <a:custGeom>
                <a:rect b="b" l="l" r="r" t="t"/>
                <a:pathLst>
                  <a:path extrusionOk="0" h="24179" w="41630">
                    <a:moveTo>
                      <a:pt x="24623" y="0"/>
                    </a:moveTo>
                    <a:lnTo>
                      <a:pt x="1" y="14271"/>
                    </a:lnTo>
                    <a:lnTo>
                      <a:pt x="17007" y="24179"/>
                    </a:lnTo>
                    <a:lnTo>
                      <a:pt x="41630" y="9908"/>
                    </a:lnTo>
                    <a:lnTo>
                      <a:pt x="246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37"/>
              <p:cNvSpPr/>
              <p:nvPr/>
            </p:nvSpPr>
            <p:spPr>
              <a:xfrm>
                <a:off x="1756701" y="2808869"/>
                <a:ext cx="258566" cy="149398"/>
              </a:xfrm>
              <a:custGeom>
                <a:rect b="b" l="l" r="r" t="t"/>
                <a:pathLst>
                  <a:path extrusionOk="0" h="7691" w="13311">
                    <a:moveTo>
                      <a:pt x="7839" y="0"/>
                    </a:moveTo>
                    <a:lnTo>
                      <a:pt x="1" y="4511"/>
                    </a:lnTo>
                    <a:lnTo>
                      <a:pt x="5473" y="7690"/>
                    </a:lnTo>
                    <a:lnTo>
                      <a:pt x="13310" y="3106"/>
                    </a:lnTo>
                    <a:lnTo>
                      <a:pt x="7839" y="0"/>
                    </a:lnTo>
                    <a:close/>
                  </a:path>
                </a:pathLst>
              </a:custGeom>
              <a:solidFill>
                <a:srgbClr val="D1C5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7"/>
              <p:cNvSpPr/>
              <p:nvPr/>
            </p:nvSpPr>
            <p:spPr>
              <a:xfrm>
                <a:off x="1964976" y="3002769"/>
                <a:ext cx="79021" cy="43104"/>
              </a:xfrm>
              <a:custGeom>
                <a:rect b="b" l="l" r="r" t="t"/>
                <a:pathLst>
                  <a:path extrusionOk="0" h="2219" w="4068">
                    <a:moveTo>
                      <a:pt x="1627" y="1"/>
                    </a:moveTo>
                    <a:lnTo>
                      <a:pt x="0" y="888"/>
                    </a:lnTo>
                    <a:lnTo>
                      <a:pt x="2441" y="2219"/>
                    </a:lnTo>
                    <a:lnTo>
                      <a:pt x="4067" y="1405"/>
                    </a:lnTo>
                    <a:lnTo>
                      <a:pt x="1627" y="1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7"/>
              <p:cNvSpPr/>
              <p:nvPr/>
            </p:nvSpPr>
            <p:spPr>
              <a:xfrm>
                <a:off x="2397299" y="2784452"/>
                <a:ext cx="87646" cy="50291"/>
              </a:xfrm>
              <a:custGeom>
                <a:rect b="b" l="l" r="r" t="t"/>
                <a:pathLst>
                  <a:path extrusionOk="0" h="2589" w="4512">
                    <a:moveTo>
                      <a:pt x="1923" y="0"/>
                    </a:moveTo>
                    <a:lnTo>
                      <a:pt x="1" y="1036"/>
                    </a:lnTo>
                    <a:lnTo>
                      <a:pt x="2589" y="2588"/>
                    </a:lnTo>
                    <a:lnTo>
                      <a:pt x="4511" y="1553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7"/>
              <p:cNvSpPr/>
              <p:nvPr/>
            </p:nvSpPr>
            <p:spPr>
              <a:xfrm>
                <a:off x="2259420" y="2836161"/>
                <a:ext cx="135023" cy="77583"/>
              </a:xfrm>
              <a:custGeom>
                <a:rect b="b" l="l" r="r" t="t"/>
                <a:pathLst>
                  <a:path extrusionOk="0" h="3994" w="6951">
                    <a:moveTo>
                      <a:pt x="4363" y="0"/>
                    </a:moveTo>
                    <a:lnTo>
                      <a:pt x="0" y="2514"/>
                    </a:lnTo>
                    <a:lnTo>
                      <a:pt x="2588" y="3993"/>
                    </a:lnTo>
                    <a:lnTo>
                      <a:pt x="6951" y="1553"/>
                    </a:lnTo>
                    <a:lnTo>
                      <a:pt x="43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7"/>
              <p:cNvSpPr/>
              <p:nvPr/>
            </p:nvSpPr>
            <p:spPr>
              <a:xfrm>
                <a:off x="2393006" y="2836161"/>
                <a:ext cx="44542" cy="24437"/>
              </a:xfrm>
              <a:custGeom>
                <a:rect b="b" l="l" r="r" t="t"/>
                <a:pathLst>
                  <a:path extrusionOk="0" h="1258" w="2293">
                    <a:moveTo>
                      <a:pt x="1922" y="0"/>
                    </a:moveTo>
                    <a:lnTo>
                      <a:pt x="0" y="1036"/>
                    </a:lnTo>
                    <a:lnTo>
                      <a:pt x="370" y="1257"/>
                    </a:lnTo>
                    <a:lnTo>
                      <a:pt x="2292" y="222"/>
                    </a:lnTo>
                    <a:lnTo>
                      <a:pt x="1922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2378631" y="2826099"/>
                <a:ext cx="44542" cy="25874"/>
              </a:xfrm>
              <a:custGeom>
                <a:rect b="b" l="l" r="r" t="t"/>
                <a:pathLst>
                  <a:path extrusionOk="0" h="1332" w="2293">
                    <a:moveTo>
                      <a:pt x="1923" y="1"/>
                    </a:moveTo>
                    <a:lnTo>
                      <a:pt x="1" y="1110"/>
                    </a:lnTo>
                    <a:lnTo>
                      <a:pt x="370" y="1332"/>
                    </a:lnTo>
                    <a:lnTo>
                      <a:pt x="2293" y="297"/>
                    </a:lnTo>
                    <a:lnTo>
                      <a:pt x="1923" y="1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7"/>
              <p:cNvSpPr/>
              <p:nvPr/>
            </p:nvSpPr>
            <p:spPr>
              <a:xfrm>
                <a:off x="2349902" y="2808869"/>
                <a:ext cx="58916" cy="34499"/>
              </a:xfrm>
              <a:custGeom>
                <a:rect b="b" l="l" r="r" t="t"/>
                <a:pathLst>
                  <a:path extrusionOk="0" h="1776" w="3033">
                    <a:moveTo>
                      <a:pt x="1923" y="0"/>
                    </a:moveTo>
                    <a:lnTo>
                      <a:pt x="1" y="1110"/>
                    </a:lnTo>
                    <a:lnTo>
                      <a:pt x="1110" y="1775"/>
                    </a:lnTo>
                    <a:lnTo>
                      <a:pt x="3032" y="666"/>
                    </a:ln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2323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7"/>
              <p:cNvSpPr/>
              <p:nvPr/>
            </p:nvSpPr>
            <p:spPr>
              <a:xfrm>
                <a:off x="1861557" y="2708325"/>
                <a:ext cx="509906" cy="295901"/>
              </a:xfrm>
              <a:custGeom>
                <a:rect b="b" l="l" r="r" t="t"/>
                <a:pathLst>
                  <a:path extrusionOk="0" h="15233" w="26250">
                    <a:moveTo>
                      <a:pt x="24623" y="1"/>
                    </a:moveTo>
                    <a:lnTo>
                      <a:pt x="1" y="14271"/>
                    </a:lnTo>
                    <a:lnTo>
                      <a:pt x="1627" y="15232"/>
                    </a:lnTo>
                    <a:lnTo>
                      <a:pt x="26250" y="962"/>
                    </a:lnTo>
                    <a:lnTo>
                      <a:pt x="246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7"/>
              <p:cNvSpPr/>
              <p:nvPr/>
            </p:nvSpPr>
            <p:spPr>
              <a:xfrm>
                <a:off x="1715054" y="2849079"/>
                <a:ext cx="330380" cy="232712"/>
              </a:xfrm>
              <a:custGeom>
                <a:rect b="b" l="l" r="r" t="t"/>
                <a:pathLst>
                  <a:path extrusionOk="0" h="11980" w="17008">
                    <a:moveTo>
                      <a:pt x="1" y="1"/>
                    </a:moveTo>
                    <a:lnTo>
                      <a:pt x="1" y="2145"/>
                    </a:lnTo>
                    <a:lnTo>
                      <a:pt x="17007" y="11979"/>
                    </a:lnTo>
                    <a:lnTo>
                      <a:pt x="17007" y="98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7"/>
              <p:cNvSpPr/>
              <p:nvPr/>
            </p:nvSpPr>
            <p:spPr>
              <a:xfrm>
                <a:off x="1861557" y="2933830"/>
                <a:ext cx="31624" cy="47416"/>
              </a:xfrm>
              <a:custGeom>
                <a:rect b="b" l="l" r="r" t="t"/>
                <a:pathLst>
                  <a:path extrusionOk="0" h="2441" w="1628">
                    <a:moveTo>
                      <a:pt x="1" y="0"/>
                    </a:moveTo>
                    <a:lnTo>
                      <a:pt x="1" y="1553"/>
                    </a:lnTo>
                    <a:lnTo>
                      <a:pt x="1627" y="2440"/>
                    </a:lnTo>
                    <a:lnTo>
                      <a:pt x="1627" y="9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7"/>
              <p:cNvSpPr/>
              <p:nvPr/>
            </p:nvSpPr>
            <p:spPr>
              <a:xfrm>
                <a:off x="2045415" y="2762910"/>
                <a:ext cx="478302" cy="318881"/>
              </a:xfrm>
              <a:custGeom>
                <a:rect b="b" l="l" r="r" t="t"/>
                <a:pathLst>
                  <a:path extrusionOk="0" h="16416" w="24623">
                    <a:moveTo>
                      <a:pt x="24623" y="0"/>
                    </a:moveTo>
                    <a:lnTo>
                      <a:pt x="0" y="14271"/>
                    </a:lnTo>
                    <a:lnTo>
                      <a:pt x="0" y="16415"/>
                    </a:lnTo>
                    <a:lnTo>
                      <a:pt x="24623" y="2145"/>
                    </a:lnTo>
                    <a:lnTo>
                      <a:pt x="24623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7"/>
              <p:cNvSpPr/>
              <p:nvPr/>
            </p:nvSpPr>
            <p:spPr>
              <a:xfrm>
                <a:off x="1715054" y="2571884"/>
                <a:ext cx="808663" cy="468259"/>
              </a:xfrm>
              <a:custGeom>
                <a:rect b="b" l="l" r="r" t="t"/>
                <a:pathLst>
                  <a:path extrusionOk="0" h="24106" w="41630">
                    <a:moveTo>
                      <a:pt x="24623" y="0"/>
                    </a:moveTo>
                    <a:lnTo>
                      <a:pt x="1" y="14271"/>
                    </a:lnTo>
                    <a:lnTo>
                      <a:pt x="17007" y="24105"/>
                    </a:lnTo>
                    <a:lnTo>
                      <a:pt x="41630" y="9834"/>
                    </a:lnTo>
                    <a:lnTo>
                      <a:pt x="246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37"/>
              <p:cNvSpPr/>
              <p:nvPr/>
            </p:nvSpPr>
            <p:spPr>
              <a:xfrm>
                <a:off x="1756701" y="2757160"/>
                <a:ext cx="258566" cy="149398"/>
              </a:xfrm>
              <a:custGeom>
                <a:rect b="b" l="l" r="r" t="t"/>
                <a:pathLst>
                  <a:path extrusionOk="0" h="7691" w="13311">
                    <a:moveTo>
                      <a:pt x="7839" y="1"/>
                    </a:moveTo>
                    <a:lnTo>
                      <a:pt x="1" y="4585"/>
                    </a:lnTo>
                    <a:lnTo>
                      <a:pt x="5473" y="7690"/>
                    </a:lnTo>
                    <a:lnTo>
                      <a:pt x="13310" y="3180"/>
                    </a:lnTo>
                    <a:lnTo>
                      <a:pt x="78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7"/>
              <p:cNvSpPr/>
              <p:nvPr/>
            </p:nvSpPr>
            <p:spPr>
              <a:xfrm>
                <a:off x="2032478" y="2989852"/>
                <a:ext cx="40249" cy="22999"/>
              </a:xfrm>
              <a:custGeom>
                <a:rect b="b" l="l" r="r" t="t"/>
                <a:pathLst>
                  <a:path extrusionOk="0" h="1184" w="2072">
                    <a:moveTo>
                      <a:pt x="1627" y="0"/>
                    </a:moveTo>
                    <a:lnTo>
                      <a:pt x="1" y="887"/>
                    </a:lnTo>
                    <a:lnTo>
                      <a:pt x="444" y="1183"/>
                    </a:lnTo>
                    <a:lnTo>
                      <a:pt x="2071" y="296"/>
                    </a:lnTo>
                    <a:lnTo>
                      <a:pt x="16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7"/>
              <p:cNvSpPr/>
              <p:nvPr/>
            </p:nvSpPr>
            <p:spPr>
              <a:xfrm>
                <a:off x="2018123" y="2982665"/>
                <a:ext cx="40229" cy="22999"/>
              </a:xfrm>
              <a:custGeom>
                <a:rect b="b" l="l" r="r" t="t"/>
                <a:pathLst>
                  <a:path extrusionOk="0" h="1184" w="2071">
                    <a:moveTo>
                      <a:pt x="1627" y="0"/>
                    </a:moveTo>
                    <a:lnTo>
                      <a:pt x="0" y="888"/>
                    </a:lnTo>
                    <a:lnTo>
                      <a:pt x="444" y="1183"/>
                    </a:lnTo>
                    <a:lnTo>
                      <a:pt x="2071" y="296"/>
                    </a:lnTo>
                    <a:lnTo>
                      <a:pt x="16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2009498" y="2925205"/>
                <a:ext cx="109188" cy="63228"/>
              </a:xfrm>
              <a:custGeom>
                <a:rect b="b" l="l" r="r" t="t"/>
                <a:pathLst>
                  <a:path extrusionOk="0" h="3255" w="5621">
                    <a:moveTo>
                      <a:pt x="1627" y="1"/>
                    </a:moveTo>
                    <a:lnTo>
                      <a:pt x="1" y="962"/>
                    </a:lnTo>
                    <a:lnTo>
                      <a:pt x="3994" y="3254"/>
                    </a:lnTo>
                    <a:lnTo>
                      <a:pt x="5620" y="2367"/>
                    </a:lnTo>
                    <a:lnTo>
                      <a:pt x="16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7"/>
              <p:cNvSpPr/>
              <p:nvPr/>
            </p:nvSpPr>
            <p:spPr>
              <a:xfrm>
                <a:off x="1964976" y="2951060"/>
                <a:ext cx="79021" cy="44542"/>
              </a:xfrm>
              <a:custGeom>
                <a:rect b="b" l="l" r="r" t="t"/>
                <a:pathLst>
                  <a:path extrusionOk="0" h="2293" w="4068">
                    <a:moveTo>
                      <a:pt x="1627" y="1"/>
                    </a:moveTo>
                    <a:lnTo>
                      <a:pt x="0" y="888"/>
                    </a:lnTo>
                    <a:lnTo>
                      <a:pt x="2441" y="2293"/>
                    </a:lnTo>
                    <a:lnTo>
                      <a:pt x="4067" y="1406"/>
                    </a:lnTo>
                    <a:lnTo>
                      <a:pt x="16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7"/>
              <p:cNvSpPr/>
              <p:nvPr/>
            </p:nvSpPr>
            <p:spPr>
              <a:xfrm>
                <a:off x="2397299" y="2732743"/>
                <a:ext cx="87646" cy="50291"/>
              </a:xfrm>
              <a:custGeom>
                <a:rect b="b" l="l" r="r" t="t"/>
                <a:pathLst>
                  <a:path extrusionOk="0" h="2589" w="4512">
                    <a:moveTo>
                      <a:pt x="1923" y="1"/>
                    </a:moveTo>
                    <a:lnTo>
                      <a:pt x="1" y="1110"/>
                    </a:lnTo>
                    <a:lnTo>
                      <a:pt x="2589" y="2589"/>
                    </a:lnTo>
                    <a:lnTo>
                      <a:pt x="4511" y="1553"/>
                    </a:lnTo>
                    <a:lnTo>
                      <a:pt x="192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7"/>
              <p:cNvSpPr/>
              <p:nvPr/>
            </p:nvSpPr>
            <p:spPr>
              <a:xfrm>
                <a:off x="2259420" y="2784452"/>
                <a:ext cx="135023" cy="79021"/>
              </a:xfrm>
              <a:custGeom>
                <a:rect b="b" l="l" r="r" t="t"/>
                <a:pathLst>
                  <a:path extrusionOk="0" h="4068" w="6951">
                    <a:moveTo>
                      <a:pt x="4363" y="0"/>
                    </a:moveTo>
                    <a:lnTo>
                      <a:pt x="0" y="2514"/>
                    </a:lnTo>
                    <a:lnTo>
                      <a:pt x="2588" y="4067"/>
                    </a:lnTo>
                    <a:lnTo>
                      <a:pt x="6951" y="1553"/>
                    </a:lnTo>
                    <a:lnTo>
                      <a:pt x="43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7"/>
              <p:cNvSpPr/>
              <p:nvPr/>
            </p:nvSpPr>
            <p:spPr>
              <a:xfrm>
                <a:off x="2393006" y="2784452"/>
                <a:ext cx="44542" cy="25874"/>
              </a:xfrm>
              <a:custGeom>
                <a:rect b="b" l="l" r="r" t="t"/>
                <a:pathLst>
                  <a:path extrusionOk="0" h="1332" w="2293">
                    <a:moveTo>
                      <a:pt x="1922" y="0"/>
                    </a:moveTo>
                    <a:lnTo>
                      <a:pt x="0" y="1110"/>
                    </a:lnTo>
                    <a:lnTo>
                      <a:pt x="370" y="1331"/>
                    </a:lnTo>
                    <a:lnTo>
                      <a:pt x="2292" y="222"/>
                    </a:lnTo>
                    <a:lnTo>
                      <a:pt x="192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7"/>
              <p:cNvSpPr/>
              <p:nvPr/>
            </p:nvSpPr>
            <p:spPr>
              <a:xfrm>
                <a:off x="2378631" y="2775827"/>
                <a:ext cx="44542" cy="24437"/>
              </a:xfrm>
              <a:custGeom>
                <a:rect b="b" l="l" r="r" t="t"/>
                <a:pathLst>
                  <a:path extrusionOk="0" h="1258" w="2293">
                    <a:moveTo>
                      <a:pt x="1923" y="1"/>
                    </a:moveTo>
                    <a:lnTo>
                      <a:pt x="1" y="1036"/>
                    </a:lnTo>
                    <a:lnTo>
                      <a:pt x="370" y="1258"/>
                    </a:lnTo>
                    <a:lnTo>
                      <a:pt x="2293" y="223"/>
                    </a:lnTo>
                    <a:lnTo>
                      <a:pt x="192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7"/>
              <p:cNvSpPr/>
              <p:nvPr/>
            </p:nvSpPr>
            <p:spPr>
              <a:xfrm>
                <a:off x="2349902" y="2758597"/>
                <a:ext cx="58916" cy="33061"/>
              </a:xfrm>
              <a:custGeom>
                <a:rect b="b" l="l" r="r" t="t"/>
                <a:pathLst>
                  <a:path extrusionOk="0" h="1702" w="3033">
                    <a:moveTo>
                      <a:pt x="1923" y="1"/>
                    </a:moveTo>
                    <a:lnTo>
                      <a:pt x="1" y="1036"/>
                    </a:lnTo>
                    <a:lnTo>
                      <a:pt x="1110" y="1701"/>
                    </a:lnTo>
                    <a:lnTo>
                      <a:pt x="3032" y="666"/>
                    </a:lnTo>
                    <a:lnTo>
                      <a:pt x="192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7"/>
              <p:cNvSpPr/>
              <p:nvPr/>
            </p:nvSpPr>
            <p:spPr>
              <a:xfrm>
                <a:off x="1861557" y="2658053"/>
                <a:ext cx="509906" cy="294464"/>
              </a:xfrm>
              <a:custGeom>
                <a:rect b="b" l="l" r="r" t="t"/>
                <a:pathLst>
                  <a:path extrusionOk="0" h="15159" w="26250">
                    <a:moveTo>
                      <a:pt x="24623" y="1"/>
                    </a:moveTo>
                    <a:lnTo>
                      <a:pt x="1" y="14197"/>
                    </a:lnTo>
                    <a:lnTo>
                      <a:pt x="1627" y="15159"/>
                    </a:lnTo>
                    <a:lnTo>
                      <a:pt x="26250" y="888"/>
                    </a:lnTo>
                    <a:lnTo>
                      <a:pt x="246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7"/>
              <p:cNvSpPr/>
              <p:nvPr/>
            </p:nvSpPr>
            <p:spPr>
              <a:xfrm>
                <a:off x="2111479" y="3246942"/>
                <a:ext cx="80458" cy="45979"/>
              </a:xfrm>
              <a:custGeom>
                <a:rect b="b" l="l" r="r" t="t"/>
                <a:pathLst>
                  <a:path extrusionOk="0" h="2367" w="4142">
                    <a:moveTo>
                      <a:pt x="3180" y="1"/>
                    </a:moveTo>
                    <a:lnTo>
                      <a:pt x="1" y="1775"/>
                    </a:lnTo>
                    <a:lnTo>
                      <a:pt x="962" y="2367"/>
                    </a:lnTo>
                    <a:lnTo>
                      <a:pt x="4141" y="518"/>
                    </a:lnTo>
                    <a:lnTo>
                      <a:pt x="31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7"/>
              <p:cNvSpPr/>
              <p:nvPr/>
            </p:nvSpPr>
            <p:spPr>
              <a:xfrm>
                <a:off x="2095687" y="3281421"/>
                <a:ext cx="34479" cy="28749"/>
              </a:xfrm>
              <a:custGeom>
                <a:rect b="b" l="l" r="r" t="t"/>
                <a:pathLst>
                  <a:path extrusionOk="0" h="1480" w="1775">
                    <a:moveTo>
                      <a:pt x="814" y="0"/>
                    </a:moveTo>
                    <a:lnTo>
                      <a:pt x="0" y="444"/>
                    </a:lnTo>
                    <a:lnTo>
                      <a:pt x="1775" y="1479"/>
                    </a:lnTo>
                    <a:lnTo>
                      <a:pt x="1775" y="592"/>
                    </a:lnTo>
                    <a:lnTo>
                      <a:pt x="8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37"/>
              <p:cNvSpPr/>
              <p:nvPr/>
            </p:nvSpPr>
            <p:spPr>
              <a:xfrm>
                <a:off x="2130147" y="3257004"/>
                <a:ext cx="61791" cy="53166"/>
              </a:xfrm>
              <a:custGeom>
                <a:rect b="b" l="l" r="r" t="t"/>
                <a:pathLst>
                  <a:path extrusionOk="0" h="2737" w="3181">
                    <a:moveTo>
                      <a:pt x="3180" y="0"/>
                    </a:moveTo>
                    <a:lnTo>
                      <a:pt x="1" y="1849"/>
                    </a:lnTo>
                    <a:lnTo>
                      <a:pt x="1" y="2736"/>
                    </a:lnTo>
                    <a:lnTo>
                      <a:pt x="3180" y="961"/>
                    </a:lnTo>
                    <a:lnTo>
                      <a:pt x="31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37"/>
              <p:cNvSpPr/>
              <p:nvPr/>
            </p:nvSpPr>
            <p:spPr>
              <a:xfrm>
                <a:off x="2438965" y="3060229"/>
                <a:ext cx="80439" cy="45979"/>
              </a:xfrm>
              <a:custGeom>
                <a:rect b="b" l="l" r="r" t="t"/>
                <a:pathLst>
                  <a:path extrusionOk="0" h="2367" w="4141">
                    <a:moveTo>
                      <a:pt x="3180" y="0"/>
                    </a:moveTo>
                    <a:lnTo>
                      <a:pt x="0" y="1775"/>
                    </a:lnTo>
                    <a:lnTo>
                      <a:pt x="961" y="2366"/>
                    </a:lnTo>
                    <a:lnTo>
                      <a:pt x="4141" y="518"/>
                    </a:lnTo>
                    <a:lnTo>
                      <a:pt x="3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37"/>
              <p:cNvSpPr/>
              <p:nvPr/>
            </p:nvSpPr>
            <p:spPr>
              <a:xfrm>
                <a:off x="2423154" y="3094689"/>
                <a:ext cx="34499" cy="28749"/>
              </a:xfrm>
              <a:custGeom>
                <a:rect b="b" l="l" r="r" t="t"/>
                <a:pathLst>
                  <a:path extrusionOk="0" h="1480" w="1776">
                    <a:moveTo>
                      <a:pt x="814" y="1"/>
                    </a:moveTo>
                    <a:lnTo>
                      <a:pt x="1" y="444"/>
                    </a:lnTo>
                    <a:lnTo>
                      <a:pt x="1775" y="1480"/>
                    </a:lnTo>
                    <a:lnTo>
                      <a:pt x="1775" y="592"/>
                    </a:lnTo>
                    <a:lnTo>
                      <a:pt x="8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37"/>
              <p:cNvSpPr/>
              <p:nvPr/>
            </p:nvSpPr>
            <p:spPr>
              <a:xfrm>
                <a:off x="2457633" y="3070271"/>
                <a:ext cx="61772" cy="53166"/>
              </a:xfrm>
              <a:custGeom>
                <a:rect b="b" l="l" r="r" t="t"/>
                <a:pathLst>
                  <a:path extrusionOk="0" h="2737" w="3180">
                    <a:moveTo>
                      <a:pt x="3180" y="1"/>
                    </a:moveTo>
                    <a:lnTo>
                      <a:pt x="0" y="1849"/>
                    </a:lnTo>
                    <a:lnTo>
                      <a:pt x="0" y="2737"/>
                    </a:lnTo>
                    <a:lnTo>
                      <a:pt x="3180" y="962"/>
                    </a:lnTo>
                    <a:lnTo>
                      <a:pt x="31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7"/>
              <p:cNvSpPr/>
              <p:nvPr/>
            </p:nvSpPr>
            <p:spPr>
              <a:xfrm>
                <a:off x="1529778" y="3256013"/>
                <a:ext cx="67521" cy="81430"/>
              </a:xfrm>
              <a:custGeom>
                <a:rect b="b" l="l" r="r" t="t"/>
                <a:pathLst>
                  <a:path extrusionOk="0" h="4192" w="3476">
                    <a:moveTo>
                      <a:pt x="2231" y="0"/>
                    </a:moveTo>
                    <a:cubicBezTo>
                      <a:pt x="2034" y="0"/>
                      <a:pt x="1701" y="125"/>
                      <a:pt x="1701" y="125"/>
                    </a:cubicBezTo>
                    <a:cubicBezTo>
                      <a:pt x="1701" y="125"/>
                      <a:pt x="1339" y="77"/>
                      <a:pt x="987" y="77"/>
                    </a:cubicBezTo>
                    <a:cubicBezTo>
                      <a:pt x="723" y="77"/>
                      <a:pt x="465" y="104"/>
                      <a:pt x="370" y="199"/>
                    </a:cubicBezTo>
                    <a:cubicBezTo>
                      <a:pt x="0" y="865"/>
                      <a:pt x="1331" y="2417"/>
                      <a:pt x="1331" y="2935"/>
                    </a:cubicBezTo>
                    <a:cubicBezTo>
                      <a:pt x="1331" y="3083"/>
                      <a:pt x="1257" y="3305"/>
                      <a:pt x="1183" y="3452"/>
                    </a:cubicBezTo>
                    <a:cubicBezTo>
                      <a:pt x="1183" y="3674"/>
                      <a:pt x="1257" y="3896"/>
                      <a:pt x="1257" y="3896"/>
                    </a:cubicBezTo>
                    <a:lnTo>
                      <a:pt x="1627" y="3600"/>
                    </a:lnTo>
                    <a:cubicBezTo>
                      <a:pt x="1627" y="3600"/>
                      <a:pt x="1923" y="4192"/>
                      <a:pt x="2071" y="4192"/>
                    </a:cubicBezTo>
                    <a:cubicBezTo>
                      <a:pt x="2292" y="4192"/>
                      <a:pt x="2366" y="3970"/>
                      <a:pt x="2366" y="3970"/>
                    </a:cubicBezTo>
                    <a:cubicBezTo>
                      <a:pt x="2366" y="3970"/>
                      <a:pt x="2432" y="4003"/>
                      <a:pt x="2520" y="4003"/>
                    </a:cubicBezTo>
                    <a:cubicBezTo>
                      <a:pt x="2564" y="4003"/>
                      <a:pt x="2613" y="3995"/>
                      <a:pt x="2662" y="3970"/>
                    </a:cubicBezTo>
                    <a:cubicBezTo>
                      <a:pt x="2884" y="3896"/>
                      <a:pt x="2884" y="3822"/>
                      <a:pt x="2884" y="3822"/>
                    </a:cubicBezTo>
                    <a:cubicBezTo>
                      <a:pt x="2884" y="3822"/>
                      <a:pt x="2921" y="3841"/>
                      <a:pt x="2986" y="3841"/>
                    </a:cubicBezTo>
                    <a:cubicBezTo>
                      <a:pt x="3050" y="3841"/>
                      <a:pt x="3143" y="3822"/>
                      <a:pt x="3254" y="3748"/>
                    </a:cubicBezTo>
                    <a:cubicBezTo>
                      <a:pt x="3402" y="3600"/>
                      <a:pt x="3475" y="3305"/>
                      <a:pt x="3328" y="3009"/>
                    </a:cubicBezTo>
                    <a:cubicBezTo>
                      <a:pt x="3254" y="2565"/>
                      <a:pt x="2884" y="2565"/>
                      <a:pt x="2662" y="2343"/>
                    </a:cubicBezTo>
                    <a:cubicBezTo>
                      <a:pt x="2514" y="2122"/>
                      <a:pt x="2514" y="1012"/>
                      <a:pt x="2366" y="125"/>
                    </a:cubicBezTo>
                    <a:lnTo>
                      <a:pt x="2366" y="51"/>
                    </a:lnTo>
                    <a:cubicBezTo>
                      <a:pt x="2348" y="14"/>
                      <a:pt x="2297" y="0"/>
                      <a:pt x="22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5" name="Google Shape;1195;p37"/>
            <p:cNvSpPr/>
            <p:nvPr/>
          </p:nvSpPr>
          <p:spPr>
            <a:xfrm>
              <a:off x="3409070" y="359404"/>
              <a:ext cx="194705" cy="111314"/>
            </a:xfrm>
            <a:custGeom>
              <a:rect b="b" l="l" r="r" t="t"/>
              <a:pathLst>
                <a:path extrusionOk="0" h="2368" w="4142">
                  <a:moveTo>
                    <a:pt x="3180" y="1"/>
                  </a:moveTo>
                  <a:lnTo>
                    <a:pt x="0" y="1849"/>
                  </a:lnTo>
                  <a:lnTo>
                    <a:pt x="888" y="2367"/>
                  </a:lnTo>
                  <a:lnTo>
                    <a:pt x="4141" y="518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8"/>
          <p:cNvSpPr txBox="1"/>
          <p:nvPr>
            <p:ph type="title"/>
          </p:nvPr>
        </p:nvSpPr>
        <p:spPr>
          <a:xfrm>
            <a:off x="671700" y="709275"/>
            <a:ext cx="7809300" cy="27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This project uses AI-driven demand forecasting to optimize inventory management for hyperlocal businesses by analyzing real-time data, local trends, and seasonal variations. This approach will reduce stockouts, minimize overstock, and improve customer satisfaction through efficient, data-backed inventory decisions. Key features include predictive analytics, real-time tracking, and a user-friendly interface for inventory control.</a:t>
            </a:r>
            <a:endParaRPr sz="1900"/>
          </a:p>
        </p:txBody>
      </p:sp>
      <p:sp>
        <p:nvSpPr>
          <p:cNvPr id="1201" name="Google Shape;1201;p38"/>
          <p:cNvSpPr txBox="1"/>
          <p:nvPr>
            <p:ph idx="1" type="subTitle"/>
          </p:nvPr>
        </p:nvSpPr>
        <p:spPr>
          <a:xfrm>
            <a:off x="1253850" y="3815650"/>
            <a:ext cx="66363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9"/>
          <p:cNvSpPr/>
          <p:nvPr/>
        </p:nvSpPr>
        <p:spPr>
          <a:xfrm>
            <a:off x="2642825" y="1443525"/>
            <a:ext cx="6040500" cy="233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39"/>
          <p:cNvSpPr/>
          <p:nvPr/>
        </p:nvSpPr>
        <p:spPr>
          <a:xfrm>
            <a:off x="2642625" y="457125"/>
            <a:ext cx="6040500" cy="98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8" name="Google Shape;1208;p39"/>
          <p:cNvCxnSpPr/>
          <p:nvPr/>
        </p:nvCxnSpPr>
        <p:spPr>
          <a:xfrm rot="10800000">
            <a:off x="460325" y="3775300"/>
            <a:ext cx="82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p39"/>
          <p:cNvCxnSpPr/>
          <p:nvPr/>
        </p:nvCxnSpPr>
        <p:spPr>
          <a:xfrm rot="10800000">
            <a:off x="460325" y="457114"/>
            <a:ext cx="82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0" name="Google Shape;1210;p39"/>
          <p:cNvSpPr txBox="1"/>
          <p:nvPr>
            <p:ph type="title"/>
          </p:nvPr>
        </p:nvSpPr>
        <p:spPr>
          <a:xfrm flipH="1">
            <a:off x="2788750" y="1823925"/>
            <a:ext cx="56328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ENHANCEMENT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1" name="Google Shape;1211;p39"/>
          <p:cNvSpPr txBox="1"/>
          <p:nvPr>
            <p:ph idx="2" type="title"/>
          </p:nvPr>
        </p:nvSpPr>
        <p:spPr>
          <a:xfrm flipH="1">
            <a:off x="2788750" y="582525"/>
            <a:ext cx="5632800" cy="7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2" name="Google Shape;1212;p39"/>
          <p:cNvSpPr txBox="1"/>
          <p:nvPr>
            <p:ph idx="1" type="subTitle"/>
          </p:nvPr>
        </p:nvSpPr>
        <p:spPr>
          <a:xfrm flipH="1">
            <a:off x="2642648" y="3815650"/>
            <a:ext cx="57789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3" name="Google Shape;1213;p39"/>
          <p:cNvGrpSpPr/>
          <p:nvPr/>
        </p:nvGrpSpPr>
        <p:grpSpPr>
          <a:xfrm>
            <a:off x="659135" y="939089"/>
            <a:ext cx="1784881" cy="2354372"/>
            <a:chOff x="761783" y="962636"/>
            <a:chExt cx="1784881" cy="2354372"/>
          </a:xfrm>
        </p:grpSpPr>
        <p:grpSp>
          <p:nvGrpSpPr>
            <p:cNvPr id="1214" name="Google Shape;1214;p39"/>
            <p:cNvGrpSpPr/>
            <p:nvPr/>
          </p:nvGrpSpPr>
          <p:grpSpPr>
            <a:xfrm>
              <a:off x="761783" y="2280573"/>
              <a:ext cx="1784881" cy="1036436"/>
              <a:chOff x="722370" y="2418193"/>
              <a:chExt cx="1784881" cy="1036436"/>
            </a:xfrm>
          </p:grpSpPr>
          <p:sp>
            <p:nvSpPr>
              <p:cNvPr id="1215" name="Google Shape;1215;p39"/>
              <p:cNvSpPr/>
              <p:nvPr/>
            </p:nvSpPr>
            <p:spPr>
              <a:xfrm>
                <a:off x="722370" y="2719048"/>
                <a:ext cx="1267908" cy="735580"/>
              </a:xfrm>
              <a:custGeom>
                <a:rect b="b" l="l" r="r" t="t"/>
                <a:pathLst>
                  <a:path extrusionOk="0" h="24624" w="42444">
                    <a:moveTo>
                      <a:pt x="17377" y="1"/>
                    </a:moveTo>
                    <a:lnTo>
                      <a:pt x="1" y="10131"/>
                    </a:lnTo>
                    <a:lnTo>
                      <a:pt x="25141" y="24623"/>
                    </a:lnTo>
                    <a:lnTo>
                      <a:pt x="42443" y="14567"/>
                    </a:lnTo>
                    <a:lnTo>
                      <a:pt x="173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9"/>
              <p:cNvSpPr/>
              <p:nvPr/>
            </p:nvSpPr>
            <p:spPr>
              <a:xfrm>
                <a:off x="1239342" y="2418193"/>
                <a:ext cx="1267908" cy="735580"/>
              </a:xfrm>
              <a:custGeom>
                <a:rect b="b" l="l" r="r" t="t"/>
                <a:pathLst>
                  <a:path extrusionOk="0" h="24624" w="42444">
                    <a:moveTo>
                      <a:pt x="17377" y="1"/>
                    </a:moveTo>
                    <a:lnTo>
                      <a:pt x="1" y="10131"/>
                    </a:lnTo>
                    <a:lnTo>
                      <a:pt x="25141" y="24623"/>
                    </a:lnTo>
                    <a:lnTo>
                      <a:pt x="42443" y="14567"/>
                    </a:lnTo>
                    <a:lnTo>
                      <a:pt x="173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7" name="Google Shape;1217;p39"/>
            <p:cNvGrpSpPr/>
            <p:nvPr/>
          </p:nvGrpSpPr>
          <p:grpSpPr>
            <a:xfrm>
              <a:off x="860260" y="962636"/>
              <a:ext cx="1375629" cy="2307285"/>
              <a:chOff x="860260" y="962636"/>
              <a:chExt cx="1375629" cy="2307285"/>
            </a:xfrm>
          </p:grpSpPr>
          <p:grpSp>
            <p:nvGrpSpPr>
              <p:cNvPr id="1218" name="Google Shape;1218;p39"/>
              <p:cNvGrpSpPr/>
              <p:nvPr/>
            </p:nvGrpSpPr>
            <p:grpSpPr>
              <a:xfrm>
                <a:off x="860260" y="962636"/>
                <a:ext cx="1375629" cy="2307278"/>
                <a:chOff x="722473" y="1028772"/>
                <a:chExt cx="1375629" cy="2307278"/>
              </a:xfrm>
            </p:grpSpPr>
            <p:grpSp>
              <p:nvGrpSpPr>
                <p:cNvPr id="1219" name="Google Shape;1219;p39"/>
                <p:cNvGrpSpPr/>
                <p:nvPr/>
              </p:nvGrpSpPr>
              <p:grpSpPr>
                <a:xfrm>
                  <a:off x="1465488" y="1028772"/>
                  <a:ext cx="632614" cy="1576440"/>
                  <a:chOff x="1306152" y="1775853"/>
                  <a:chExt cx="252631" cy="629544"/>
                </a:xfrm>
              </p:grpSpPr>
              <p:sp>
                <p:nvSpPr>
                  <p:cNvPr id="1220" name="Google Shape;1220;p39"/>
                  <p:cNvSpPr/>
                  <p:nvPr/>
                </p:nvSpPr>
                <p:spPr>
                  <a:xfrm>
                    <a:off x="1338728" y="2357016"/>
                    <a:ext cx="87821" cy="48381"/>
                  </a:xfrm>
                  <a:custGeom>
                    <a:rect b="b" l="l" r="r" t="t"/>
                    <a:pathLst>
                      <a:path extrusionOk="0" h="2354" w="4273">
                        <a:moveTo>
                          <a:pt x="4273" y="1"/>
                        </a:moveTo>
                        <a:lnTo>
                          <a:pt x="2064" y="97"/>
                        </a:lnTo>
                        <a:cubicBezTo>
                          <a:pt x="2064" y="97"/>
                          <a:pt x="1728" y="481"/>
                          <a:pt x="1248" y="961"/>
                        </a:cubicBezTo>
                        <a:cubicBezTo>
                          <a:pt x="816" y="1393"/>
                          <a:pt x="672" y="1537"/>
                          <a:pt x="240" y="1921"/>
                        </a:cubicBezTo>
                        <a:cubicBezTo>
                          <a:pt x="0" y="2161"/>
                          <a:pt x="192" y="2353"/>
                          <a:pt x="672" y="2353"/>
                        </a:cubicBezTo>
                        <a:cubicBezTo>
                          <a:pt x="1056" y="2353"/>
                          <a:pt x="1968" y="2161"/>
                          <a:pt x="2497" y="1969"/>
                        </a:cubicBezTo>
                        <a:cubicBezTo>
                          <a:pt x="2833" y="1825"/>
                          <a:pt x="3505" y="1441"/>
                          <a:pt x="3841" y="1249"/>
                        </a:cubicBezTo>
                        <a:cubicBezTo>
                          <a:pt x="4177" y="1009"/>
                          <a:pt x="4273" y="721"/>
                          <a:pt x="4273" y="721"/>
                        </a:cubicBezTo>
                        <a:lnTo>
                          <a:pt x="4273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1" name="Google Shape;1221;p39"/>
                  <p:cNvSpPr/>
                  <p:nvPr/>
                </p:nvSpPr>
                <p:spPr>
                  <a:xfrm>
                    <a:off x="1478834" y="2337285"/>
                    <a:ext cx="79949" cy="57239"/>
                  </a:xfrm>
                  <a:custGeom>
                    <a:rect b="b" l="l" r="r" t="t"/>
                    <a:pathLst>
                      <a:path extrusionOk="0" h="2785" w="3890">
                        <a:moveTo>
                          <a:pt x="3649" y="0"/>
                        </a:moveTo>
                        <a:lnTo>
                          <a:pt x="1825" y="433"/>
                        </a:lnTo>
                        <a:cubicBezTo>
                          <a:pt x="1825" y="433"/>
                          <a:pt x="1585" y="769"/>
                          <a:pt x="1105" y="1249"/>
                        </a:cubicBezTo>
                        <a:cubicBezTo>
                          <a:pt x="673" y="1681"/>
                          <a:pt x="528" y="1825"/>
                          <a:pt x="144" y="2353"/>
                        </a:cubicBezTo>
                        <a:cubicBezTo>
                          <a:pt x="48" y="2449"/>
                          <a:pt x="0" y="2785"/>
                          <a:pt x="480" y="2785"/>
                        </a:cubicBezTo>
                        <a:cubicBezTo>
                          <a:pt x="865" y="2785"/>
                          <a:pt x="1489" y="2593"/>
                          <a:pt x="1969" y="2401"/>
                        </a:cubicBezTo>
                        <a:cubicBezTo>
                          <a:pt x="2593" y="2209"/>
                          <a:pt x="3073" y="1633"/>
                          <a:pt x="3409" y="1393"/>
                        </a:cubicBezTo>
                        <a:cubicBezTo>
                          <a:pt x="3745" y="1201"/>
                          <a:pt x="3889" y="721"/>
                          <a:pt x="3889" y="721"/>
                        </a:cubicBezTo>
                        <a:lnTo>
                          <a:pt x="3649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2" name="Google Shape;1222;p39"/>
                  <p:cNvSpPr/>
                  <p:nvPr/>
                </p:nvSpPr>
                <p:spPr>
                  <a:xfrm>
                    <a:off x="1338728" y="1934703"/>
                    <a:ext cx="60198" cy="92774"/>
                  </a:xfrm>
                  <a:custGeom>
                    <a:rect b="b" l="l" r="r" t="t"/>
                    <a:pathLst>
                      <a:path extrusionOk="0" h="4514" w="2929">
                        <a:moveTo>
                          <a:pt x="1728" y="1"/>
                        </a:moveTo>
                        <a:cubicBezTo>
                          <a:pt x="1344" y="577"/>
                          <a:pt x="1200" y="769"/>
                          <a:pt x="816" y="1441"/>
                        </a:cubicBezTo>
                        <a:cubicBezTo>
                          <a:pt x="528" y="1873"/>
                          <a:pt x="48" y="2737"/>
                          <a:pt x="0" y="2929"/>
                        </a:cubicBezTo>
                        <a:cubicBezTo>
                          <a:pt x="0" y="3025"/>
                          <a:pt x="96" y="3890"/>
                          <a:pt x="144" y="4514"/>
                        </a:cubicBezTo>
                        <a:cubicBezTo>
                          <a:pt x="624" y="4322"/>
                          <a:pt x="1152" y="4130"/>
                          <a:pt x="1680" y="4034"/>
                        </a:cubicBezTo>
                        <a:lnTo>
                          <a:pt x="1728" y="4034"/>
                        </a:lnTo>
                        <a:lnTo>
                          <a:pt x="1488" y="3313"/>
                        </a:lnTo>
                        <a:lnTo>
                          <a:pt x="2929" y="1681"/>
                        </a:lnTo>
                        <a:lnTo>
                          <a:pt x="1728" y="1"/>
                        </a:lnTo>
                        <a:close/>
                      </a:path>
                    </a:pathLst>
                  </a:custGeom>
                  <a:solidFill>
                    <a:srgbClr val="E5A46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3" name="Google Shape;1223;p39"/>
                  <p:cNvSpPr/>
                  <p:nvPr/>
                </p:nvSpPr>
                <p:spPr>
                  <a:xfrm>
                    <a:off x="1374242" y="2021537"/>
                    <a:ext cx="58225" cy="70084"/>
                  </a:xfrm>
                  <a:custGeom>
                    <a:rect b="b" l="l" r="r" t="t"/>
                    <a:pathLst>
                      <a:path extrusionOk="0" h="3410" w="2833">
                        <a:moveTo>
                          <a:pt x="2833" y="1"/>
                        </a:moveTo>
                        <a:lnTo>
                          <a:pt x="0" y="1633"/>
                        </a:lnTo>
                        <a:lnTo>
                          <a:pt x="0" y="3409"/>
                        </a:lnTo>
                        <a:lnTo>
                          <a:pt x="2833" y="1777"/>
                        </a:lnTo>
                        <a:lnTo>
                          <a:pt x="2833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4" name="Google Shape;1224;p39"/>
                  <p:cNvSpPr/>
                  <p:nvPr/>
                </p:nvSpPr>
                <p:spPr>
                  <a:xfrm>
                    <a:off x="1306152" y="2015618"/>
                    <a:ext cx="68111" cy="76003"/>
                  </a:xfrm>
                  <a:custGeom>
                    <a:rect b="b" l="l" r="r" t="t"/>
                    <a:pathLst>
                      <a:path extrusionOk="0" h="3698" w="3314">
                        <a:moveTo>
                          <a:pt x="1" y="1"/>
                        </a:moveTo>
                        <a:lnTo>
                          <a:pt x="1" y="1777"/>
                        </a:lnTo>
                        <a:lnTo>
                          <a:pt x="3313" y="3697"/>
                        </a:lnTo>
                        <a:lnTo>
                          <a:pt x="3313" y="192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5" name="Google Shape;1225;p39"/>
                  <p:cNvSpPr/>
                  <p:nvPr/>
                </p:nvSpPr>
                <p:spPr>
                  <a:xfrm>
                    <a:off x="1306152" y="1982077"/>
                    <a:ext cx="126316" cy="73023"/>
                  </a:xfrm>
                  <a:custGeom>
                    <a:rect b="b" l="l" r="r" t="t"/>
                    <a:pathLst>
                      <a:path extrusionOk="0" h="3553" w="6146">
                        <a:moveTo>
                          <a:pt x="2833" y="0"/>
                        </a:moveTo>
                        <a:lnTo>
                          <a:pt x="1" y="1633"/>
                        </a:lnTo>
                        <a:lnTo>
                          <a:pt x="3313" y="3553"/>
                        </a:lnTo>
                        <a:lnTo>
                          <a:pt x="6146" y="1921"/>
                        </a:lnTo>
                        <a:lnTo>
                          <a:pt x="2833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6" name="Google Shape;1226;p39"/>
                  <p:cNvSpPr/>
                  <p:nvPr/>
                </p:nvSpPr>
                <p:spPr>
                  <a:xfrm>
                    <a:off x="1378188" y="2069897"/>
                    <a:ext cx="19751" cy="14818"/>
                  </a:xfrm>
                  <a:custGeom>
                    <a:rect b="b" l="l" r="r" t="t"/>
                    <a:pathLst>
                      <a:path extrusionOk="0" h="721" w="961">
                        <a:moveTo>
                          <a:pt x="961" y="0"/>
                        </a:moveTo>
                        <a:lnTo>
                          <a:pt x="0" y="576"/>
                        </a:lnTo>
                        <a:lnTo>
                          <a:pt x="0" y="720"/>
                        </a:lnTo>
                        <a:lnTo>
                          <a:pt x="961" y="192"/>
                        </a:lnTo>
                        <a:lnTo>
                          <a:pt x="961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7" name="Google Shape;1227;p39"/>
                  <p:cNvSpPr/>
                  <p:nvPr/>
                </p:nvSpPr>
                <p:spPr>
                  <a:xfrm>
                    <a:off x="1378188" y="2062971"/>
                    <a:ext cx="19751" cy="15825"/>
                  </a:xfrm>
                  <a:custGeom>
                    <a:rect b="b" l="l" r="r" t="t"/>
                    <a:pathLst>
                      <a:path extrusionOk="0" h="770" w="961">
                        <a:moveTo>
                          <a:pt x="961" y="1"/>
                        </a:moveTo>
                        <a:lnTo>
                          <a:pt x="0" y="577"/>
                        </a:lnTo>
                        <a:lnTo>
                          <a:pt x="0" y="769"/>
                        </a:lnTo>
                        <a:lnTo>
                          <a:pt x="961" y="193"/>
                        </a:lnTo>
                        <a:lnTo>
                          <a:pt x="961" y="1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8" name="Google Shape;1228;p39"/>
                  <p:cNvSpPr/>
                  <p:nvPr/>
                </p:nvSpPr>
                <p:spPr>
                  <a:xfrm>
                    <a:off x="1309111" y="2023510"/>
                    <a:ext cx="10872" cy="23697"/>
                  </a:xfrm>
                  <a:custGeom>
                    <a:rect b="b" l="l" r="r" t="t"/>
                    <a:pathLst>
                      <a:path extrusionOk="0" h="1153" w="529">
                        <a:moveTo>
                          <a:pt x="1" y="1"/>
                        </a:moveTo>
                        <a:lnTo>
                          <a:pt x="1" y="865"/>
                        </a:lnTo>
                        <a:lnTo>
                          <a:pt x="529" y="1153"/>
                        </a:lnTo>
                        <a:lnTo>
                          <a:pt x="529" y="337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9" name="Google Shape;1229;p39"/>
                  <p:cNvSpPr/>
                  <p:nvPr/>
                </p:nvSpPr>
                <p:spPr>
                  <a:xfrm>
                    <a:off x="1339714" y="2042254"/>
                    <a:ext cx="29616" cy="37529"/>
                  </a:xfrm>
                  <a:custGeom>
                    <a:rect b="b" l="l" r="r" t="t"/>
                    <a:pathLst>
                      <a:path extrusionOk="0" h="1826" w="1441">
                        <a:moveTo>
                          <a:pt x="0" y="1"/>
                        </a:moveTo>
                        <a:lnTo>
                          <a:pt x="0" y="961"/>
                        </a:lnTo>
                        <a:lnTo>
                          <a:pt x="1440" y="1825"/>
                        </a:lnTo>
                        <a:lnTo>
                          <a:pt x="1440" y="817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0" name="Google Shape;1230;p39"/>
                  <p:cNvSpPr/>
                  <p:nvPr/>
                </p:nvSpPr>
                <p:spPr>
                  <a:xfrm>
                    <a:off x="1342674" y="2047187"/>
                    <a:ext cx="22711" cy="17778"/>
                  </a:xfrm>
                  <a:custGeom>
                    <a:rect b="b" l="l" r="r" t="t"/>
                    <a:pathLst>
                      <a:path extrusionOk="0" h="865" w="1105">
                        <a:moveTo>
                          <a:pt x="0" y="1"/>
                        </a:moveTo>
                        <a:lnTo>
                          <a:pt x="0" y="241"/>
                        </a:lnTo>
                        <a:lnTo>
                          <a:pt x="1104" y="865"/>
                        </a:lnTo>
                        <a:lnTo>
                          <a:pt x="1104" y="625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1" name="Google Shape;1231;p39"/>
                  <p:cNvSpPr/>
                  <p:nvPr/>
                </p:nvSpPr>
                <p:spPr>
                  <a:xfrm>
                    <a:off x="1397919" y="2030416"/>
                    <a:ext cx="19751" cy="30603"/>
                  </a:xfrm>
                  <a:custGeom>
                    <a:rect b="b" l="l" r="r" t="t"/>
                    <a:pathLst>
                      <a:path extrusionOk="0" h="1489" w="961">
                        <a:moveTo>
                          <a:pt x="961" y="1"/>
                        </a:moveTo>
                        <a:lnTo>
                          <a:pt x="1" y="529"/>
                        </a:lnTo>
                        <a:lnTo>
                          <a:pt x="1" y="1489"/>
                        </a:lnTo>
                        <a:lnTo>
                          <a:pt x="961" y="913"/>
                        </a:lnTo>
                        <a:lnTo>
                          <a:pt x="961" y="1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2" name="Google Shape;1232;p39"/>
                  <p:cNvSpPr/>
                  <p:nvPr/>
                </p:nvSpPr>
                <p:spPr>
                  <a:xfrm>
                    <a:off x="1328862" y="1990955"/>
                    <a:ext cx="88807" cy="50333"/>
                  </a:xfrm>
                  <a:custGeom>
                    <a:rect b="b" l="l" r="r" t="t"/>
                    <a:pathLst>
                      <a:path extrusionOk="0" h="2449" w="4321">
                        <a:moveTo>
                          <a:pt x="1008" y="0"/>
                        </a:moveTo>
                        <a:lnTo>
                          <a:pt x="0" y="528"/>
                        </a:lnTo>
                        <a:lnTo>
                          <a:pt x="3361" y="2449"/>
                        </a:lnTo>
                        <a:lnTo>
                          <a:pt x="4321" y="1921"/>
                        </a:lnTo>
                        <a:lnTo>
                          <a:pt x="1008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3" name="Google Shape;1233;p39"/>
                  <p:cNvSpPr/>
                  <p:nvPr/>
                </p:nvSpPr>
                <p:spPr>
                  <a:xfrm>
                    <a:off x="1368323" y="2016255"/>
                    <a:ext cx="189473" cy="355579"/>
                  </a:xfrm>
                  <a:custGeom>
                    <a:rect b="b" l="l" r="r" t="t"/>
                    <a:pathLst>
                      <a:path extrusionOk="0" h="17301" w="9219">
                        <a:moveTo>
                          <a:pt x="5120" y="1"/>
                        </a:moveTo>
                        <a:cubicBezTo>
                          <a:pt x="4007" y="1"/>
                          <a:pt x="1729" y="690"/>
                          <a:pt x="1729" y="690"/>
                        </a:cubicBezTo>
                        <a:cubicBezTo>
                          <a:pt x="1729" y="690"/>
                          <a:pt x="817" y="5443"/>
                          <a:pt x="432" y="7987"/>
                        </a:cubicBezTo>
                        <a:cubicBezTo>
                          <a:pt x="0" y="10868"/>
                          <a:pt x="288" y="16677"/>
                          <a:pt x="288" y="16677"/>
                        </a:cubicBezTo>
                        <a:cubicBezTo>
                          <a:pt x="288" y="16677"/>
                          <a:pt x="336" y="17301"/>
                          <a:pt x="1393" y="17301"/>
                        </a:cubicBezTo>
                        <a:cubicBezTo>
                          <a:pt x="2209" y="17301"/>
                          <a:pt x="2833" y="16581"/>
                          <a:pt x="2833" y="16581"/>
                        </a:cubicBezTo>
                        <a:lnTo>
                          <a:pt x="2929" y="9955"/>
                        </a:lnTo>
                        <a:lnTo>
                          <a:pt x="3841" y="5251"/>
                        </a:lnTo>
                        <a:cubicBezTo>
                          <a:pt x="3841" y="5251"/>
                          <a:pt x="4753" y="9043"/>
                          <a:pt x="5041" y="10435"/>
                        </a:cubicBezTo>
                        <a:cubicBezTo>
                          <a:pt x="5377" y="11924"/>
                          <a:pt x="6530" y="16245"/>
                          <a:pt x="6530" y="16245"/>
                        </a:cubicBezTo>
                        <a:cubicBezTo>
                          <a:pt x="6530" y="16245"/>
                          <a:pt x="7000" y="16774"/>
                          <a:pt x="7665" y="16774"/>
                        </a:cubicBezTo>
                        <a:cubicBezTo>
                          <a:pt x="7850" y="16774"/>
                          <a:pt x="8049" y="16733"/>
                          <a:pt x="8258" y="16629"/>
                        </a:cubicBezTo>
                        <a:cubicBezTo>
                          <a:pt x="9218" y="16149"/>
                          <a:pt x="9026" y="15620"/>
                          <a:pt x="9026" y="15620"/>
                        </a:cubicBezTo>
                        <a:cubicBezTo>
                          <a:pt x="9026" y="15620"/>
                          <a:pt x="8834" y="12548"/>
                          <a:pt x="7634" y="9811"/>
                        </a:cubicBezTo>
                        <a:cubicBezTo>
                          <a:pt x="7538" y="7747"/>
                          <a:pt x="6914" y="5587"/>
                          <a:pt x="7010" y="4338"/>
                        </a:cubicBezTo>
                        <a:cubicBezTo>
                          <a:pt x="7202" y="1698"/>
                          <a:pt x="5713" y="306"/>
                          <a:pt x="5713" y="306"/>
                        </a:cubicBezTo>
                        <a:cubicBezTo>
                          <a:pt x="5750" y="83"/>
                          <a:pt x="5505" y="1"/>
                          <a:pt x="512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4" name="Google Shape;1234;p39"/>
                  <p:cNvSpPr/>
                  <p:nvPr/>
                </p:nvSpPr>
                <p:spPr>
                  <a:xfrm>
                    <a:off x="1355498" y="1887350"/>
                    <a:ext cx="79929" cy="94747"/>
                  </a:xfrm>
                  <a:custGeom>
                    <a:rect b="b" l="l" r="r" t="t"/>
                    <a:pathLst>
                      <a:path extrusionOk="0" h="4610" w="3889">
                        <a:moveTo>
                          <a:pt x="2881" y="0"/>
                        </a:moveTo>
                        <a:lnTo>
                          <a:pt x="2881" y="0"/>
                        </a:lnTo>
                        <a:cubicBezTo>
                          <a:pt x="2881" y="0"/>
                          <a:pt x="1969" y="96"/>
                          <a:pt x="1248" y="1297"/>
                        </a:cubicBezTo>
                        <a:cubicBezTo>
                          <a:pt x="816" y="1873"/>
                          <a:pt x="0" y="3457"/>
                          <a:pt x="0" y="3457"/>
                        </a:cubicBezTo>
                        <a:cubicBezTo>
                          <a:pt x="0" y="3457"/>
                          <a:pt x="816" y="3649"/>
                          <a:pt x="1825" y="4609"/>
                        </a:cubicBezTo>
                        <a:cubicBezTo>
                          <a:pt x="3121" y="3457"/>
                          <a:pt x="3889" y="528"/>
                          <a:pt x="288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5" name="Google Shape;1235;p39"/>
                  <p:cNvSpPr/>
                  <p:nvPr/>
                </p:nvSpPr>
                <p:spPr>
                  <a:xfrm>
                    <a:off x="1395946" y="1879088"/>
                    <a:ext cx="128289" cy="196297"/>
                  </a:xfrm>
                  <a:custGeom>
                    <a:rect b="b" l="l" r="r" t="t"/>
                    <a:pathLst>
                      <a:path extrusionOk="0" h="9551" w="6242">
                        <a:moveTo>
                          <a:pt x="3661" y="0"/>
                        </a:moveTo>
                        <a:cubicBezTo>
                          <a:pt x="2932" y="0"/>
                          <a:pt x="1752" y="61"/>
                          <a:pt x="913" y="402"/>
                        </a:cubicBezTo>
                        <a:cubicBezTo>
                          <a:pt x="913" y="402"/>
                          <a:pt x="577" y="1026"/>
                          <a:pt x="289" y="2227"/>
                        </a:cubicBezTo>
                        <a:cubicBezTo>
                          <a:pt x="1" y="3379"/>
                          <a:pt x="97" y="8804"/>
                          <a:pt x="97" y="8804"/>
                        </a:cubicBezTo>
                        <a:cubicBezTo>
                          <a:pt x="97" y="8804"/>
                          <a:pt x="1118" y="9551"/>
                          <a:pt x="2878" y="9551"/>
                        </a:cubicBezTo>
                        <a:cubicBezTo>
                          <a:pt x="3063" y="9551"/>
                          <a:pt x="3256" y="9542"/>
                          <a:pt x="3457" y="9524"/>
                        </a:cubicBezTo>
                        <a:cubicBezTo>
                          <a:pt x="4706" y="9428"/>
                          <a:pt x="5378" y="8660"/>
                          <a:pt x="5378" y="8660"/>
                        </a:cubicBezTo>
                        <a:cubicBezTo>
                          <a:pt x="5378" y="8660"/>
                          <a:pt x="6242" y="2707"/>
                          <a:pt x="6146" y="1939"/>
                        </a:cubicBezTo>
                        <a:cubicBezTo>
                          <a:pt x="6050" y="1170"/>
                          <a:pt x="4321" y="18"/>
                          <a:pt x="4321" y="18"/>
                        </a:cubicBezTo>
                        <a:cubicBezTo>
                          <a:pt x="4321" y="18"/>
                          <a:pt x="4058" y="0"/>
                          <a:pt x="366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6" name="Google Shape;1236;p39"/>
                  <p:cNvSpPr/>
                  <p:nvPr/>
                </p:nvSpPr>
                <p:spPr>
                  <a:xfrm>
                    <a:off x="1439373" y="1846882"/>
                    <a:ext cx="46387" cy="63076"/>
                  </a:xfrm>
                  <a:custGeom>
                    <a:rect b="b" l="l" r="r" t="t"/>
                    <a:pathLst>
                      <a:path extrusionOk="0" h="3069" w="2257">
                        <a:moveTo>
                          <a:pt x="1920" y="1"/>
                        </a:moveTo>
                        <a:lnTo>
                          <a:pt x="288" y="1201"/>
                        </a:lnTo>
                        <a:lnTo>
                          <a:pt x="240" y="1201"/>
                        </a:lnTo>
                        <a:lnTo>
                          <a:pt x="0" y="2641"/>
                        </a:lnTo>
                        <a:cubicBezTo>
                          <a:pt x="0" y="2641"/>
                          <a:pt x="377" y="3069"/>
                          <a:pt x="858" y="3069"/>
                        </a:cubicBezTo>
                        <a:cubicBezTo>
                          <a:pt x="1042" y="3069"/>
                          <a:pt x="1241" y="3006"/>
                          <a:pt x="1440" y="2834"/>
                        </a:cubicBezTo>
                        <a:cubicBezTo>
                          <a:pt x="2160" y="2257"/>
                          <a:pt x="2256" y="1969"/>
                          <a:pt x="2256" y="1969"/>
                        </a:cubicBezTo>
                        <a:lnTo>
                          <a:pt x="1920" y="1"/>
                        </a:lnTo>
                        <a:close/>
                      </a:path>
                    </a:pathLst>
                  </a:custGeom>
                  <a:solidFill>
                    <a:srgbClr val="E5A46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7" name="Google Shape;1237;p39"/>
                  <p:cNvSpPr/>
                  <p:nvPr/>
                </p:nvSpPr>
                <p:spPr>
                  <a:xfrm>
                    <a:off x="1401783" y="1796652"/>
                    <a:ext cx="82004" cy="90513"/>
                  </a:xfrm>
                  <a:custGeom>
                    <a:rect b="b" l="l" r="r" t="t"/>
                    <a:pathLst>
                      <a:path extrusionOk="0" h="4404" w="3990">
                        <a:moveTo>
                          <a:pt x="2078" y="1"/>
                        </a:moveTo>
                        <a:cubicBezTo>
                          <a:pt x="1490" y="1"/>
                          <a:pt x="848" y="307"/>
                          <a:pt x="533" y="1197"/>
                        </a:cubicBezTo>
                        <a:cubicBezTo>
                          <a:pt x="1" y="2616"/>
                          <a:pt x="1189" y="4403"/>
                          <a:pt x="1941" y="4403"/>
                        </a:cubicBezTo>
                        <a:cubicBezTo>
                          <a:pt x="2003" y="4403"/>
                          <a:pt x="2062" y="4391"/>
                          <a:pt x="2117" y="4365"/>
                        </a:cubicBezTo>
                        <a:cubicBezTo>
                          <a:pt x="2549" y="4173"/>
                          <a:pt x="3461" y="3549"/>
                          <a:pt x="3701" y="2685"/>
                        </a:cubicBezTo>
                        <a:cubicBezTo>
                          <a:pt x="3989" y="1773"/>
                          <a:pt x="3557" y="669"/>
                          <a:pt x="3077" y="333"/>
                        </a:cubicBezTo>
                        <a:cubicBezTo>
                          <a:pt x="2846" y="139"/>
                          <a:pt x="2474" y="1"/>
                          <a:pt x="2078" y="1"/>
                        </a:cubicBezTo>
                        <a:close/>
                      </a:path>
                    </a:pathLst>
                  </a:custGeom>
                  <a:solidFill>
                    <a:srgbClr val="E5A46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8" name="Google Shape;1238;p39"/>
                  <p:cNvSpPr/>
                  <p:nvPr/>
                </p:nvSpPr>
                <p:spPr>
                  <a:xfrm>
                    <a:off x="1404824" y="1787568"/>
                    <a:ext cx="85868" cy="64288"/>
                  </a:xfrm>
                  <a:custGeom>
                    <a:rect b="b" l="l" r="r" t="t"/>
                    <a:pathLst>
                      <a:path extrusionOk="0" h="3128" w="4178">
                        <a:moveTo>
                          <a:pt x="2051" y="1"/>
                        </a:moveTo>
                        <a:cubicBezTo>
                          <a:pt x="2008" y="1"/>
                          <a:pt x="1965" y="3"/>
                          <a:pt x="1921" y="6"/>
                        </a:cubicBezTo>
                        <a:cubicBezTo>
                          <a:pt x="865" y="102"/>
                          <a:pt x="193" y="823"/>
                          <a:pt x="97" y="1447"/>
                        </a:cubicBezTo>
                        <a:cubicBezTo>
                          <a:pt x="1" y="1783"/>
                          <a:pt x="145" y="2023"/>
                          <a:pt x="241" y="2119"/>
                        </a:cubicBezTo>
                        <a:cubicBezTo>
                          <a:pt x="437" y="2354"/>
                          <a:pt x="729" y="2589"/>
                          <a:pt x="1247" y="2589"/>
                        </a:cubicBezTo>
                        <a:cubicBezTo>
                          <a:pt x="1364" y="2589"/>
                          <a:pt x="1492" y="2577"/>
                          <a:pt x="1633" y="2551"/>
                        </a:cubicBezTo>
                        <a:cubicBezTo>
                          <a:pt x="2257" y="2455"/>
                          <a:pt x="2689" y="2167"/>
                          <a:pt x="2689" y="2167"/>
                        </a:cubicBezTo>
                        <a:lnTo>
                          <a:pt x="2785" y="2983"/>
                        </a:lnTo>
                        <a:cubicBezTo>
                          <a:pt x="2785" y="2983"/>
                          <a:pt x="2929" y="2935"/>
                          <a:pt x="3025" y="2887"/>
                        </a:cubicBezTo>
                        <a:cubicBezTo>
                          <a:pt x="3025" y="2621"/>
                          <a:pt x="3116" y="2535"/>
                          <a:pt x="3225" y="2535"/>
                        </a:cubicBezTo>
                        <a:cubicBezTo>
                          <a:pt x="3254" y="2535"/>
                          <a:pt x="3284" y="2541"/>
                          <a:pt x="3313" y="2551"/>
                        </a:cubicBezTo>
                        <a:cubicBezTo>
                          <a:pt x="3553" y="2695"/>
                          <a:pt x="3553" y="3127"/>
                          <a:pt x="3553" y="3127"/>
                        </a:cubicBezTo>
                        <a:cubicBezTo>
                          <a:pt x="3553" y="3127"/>
                          <a:pt x="4177" y="2551"/>
                          <a:pt x="3937" y="1639"/>
                        </a:cubicBezTo>
                        <a:cubicBezTo>
                          <a:pt x="3845" y="1085"/>
                          <a:pt x="3089" y="1"/>
                          <a:pt x="2051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9" name="Google Shape;1239;p39"/>
                  <p:cNvSpPr/>
                  <p:nvPr/>
                </p:nvSpPr>
                <p:spPr>
                  <a:xfrm>
                    <a:off x="1355498" y="2049982"/>
                    <a:ext cx="58225" cy="109894"/>
                  </a:xfrm>
                  <a:custGeom>
                    <a:rect b="b" l="l" r="r" t="t"/>
                    <a:pathLst>
                      <a:path extrusionOk="0" h="5347" w="2833">
                        <a:moveTo>
                          <a:pt x="2502" y="0"/>
                        </a:moveTo>
                        <a:cubicBezTo>
                          <a:pt x="2437" y="0"/>
                          <a:pt x="2369" y="18"/>
                          <a:pt x="2305" y="57"/>
                        </a:cubicBezTo>
                        <a:lnTo>
                          <a:pt x="192" y="1257"/>
                        </a:lnTo>
                        <a:cubicBezTo>
                          <a:pt x="96" y="1305"/>
                          <a:pt x="0" y="1449"/>
                          <a:pt x="0" y="1545"/>
                        </a:cubicBezTo>
                        <a:lnTo>
                          <a:pt x="0" y="5002"/>
                        </a:lnTo>
                        <a:cubicBezTo>
                          <a:pt x="0" y="5213"/>
                          <a:pt x="155" y="5346"/>
                          <a:pt x="332" y="5346"/>
                        </a:cubicBezTo>
                        <a:cubicBezTo>
                          <a:pt x="396" y="5346"/>
                          <a:pt x="464" y="5328"/>
                          <a:pt x="528" y="5290"/>
                        </a:cubicBezTo>
                        <a:lnTo>
                          <a:pt x="2641" y="4090"/>
                        </a:lnTo>
                        <a:cubicBezTo>
                          <a:pt x="2785" y="3994"/>
                          <a:pt x="2833" y="3898"/>
                          <a:pt x="2833" y="3754"/>
                        </a:cubicBezTo>
                        <a:lnTo>
                          <a:pt x="2833" y="345"/>
                        </a:lnTo>
                        <a:cubicBezTo>
                          <a:pt x="2833" y="134"/>
                          <a:pt x="2678" y="0"/>
                          <a:pt x="250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0" name="Google Shape;1240;p39"/>
                  <p:cNvSpPr/>
                  <p:nvPr/>
                </p:nvSpPr>
                <p:spPr>
                  <a:xfrm>
                    <a:off x="1359445" y="2153752"/>
                    <a:ext cx="9886" cy="8899"/>
                  </a:xfrm>
                  <a:custGeom>
                    <a:rect b="b" l="l" r="r" t="t"/>
                    <a:pathLst>
                      <a:path extrusionOk="0" h="433" w="481">
                        <a:moveTo>
                          <a:pt x="96" y="1"/>
                        </a:moveTo>
                        <a:lnTo>
                          <a:pt x="0" y="241"/>
                        </a:lnTo>
                        <a:lnTo>
                          <a:pt x="384" y="433"/>
                        </a:lnTo>
                        <a:lnTo>
                          <a:pt x="480" y="193"/>
                        </a:lnTo>
                        <a:lnTo>
                          <a:pt x="9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1" name="Google Shape;1241;p39"/>
                  <p:cNvSpPr/>
                  <p:nvPr/>
                </p:nvSpPr>
                <p:spPr>
                  <a:xfrm>
                    <a:off x="1406798" y="2050146"/>
                    <a:ext cx="9886" cy="9886"/>
                  </a:xfrm>
                  <a:custGeom>
                    <a:rect b="b" l="l" r="r" t="t"/>
                    <a:pathLst>
                      <a:path extrusionOk="0" h="481" w="481">
                        <a:moveTo>
                          <a:pt x="145" y="1"/>
                        </a:moveTo>
                        <a:lnTo>
                          <a:pt x="1" y="241"/>
                        </a:lnTo>
                        <a:lnTo>
                          <a:pt x="385" y="481"/>
                        </a:lnTo>
                        <a:lnTo>
                          <a:pt x="481" y="241"/>
                        </a:lnTo>
                        <a:lnTo>
                          <a:pt x="145" y="1"/>
                        </a:lnTo>
                        <a:close/>
                      </a:path>
                    </a:pathLst>
                  </a:custGeom>
                  <a:solidFill>
                    <a:srgbClr val="3A3A3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2" name="Google Shape;1242;p39"/>
                  <p:cNvSpPr/>
                  <p:nvPr/>
                </p:nvSpPr>
                <p:spPr>
                  <a:xfrm>
                    <a:off x="1362404" y="2053928"/>
                    <a:ext cx="58225" cy="109894"/>
                  </a:xfrm>
                  <a:custGeom>
                    <a:rect b="b" l="l" r="r" t="t"/>
                    <a:pathLst>
                      <a:path extrusionOk="0" h="5347" w="2833">
                        <a:moveTo>
                          <a:pt x="2502" y="0"/>
                        </a:moveTo>
                        <a:cubicBezTo>
                          <a:pt x="2437" y="0"/>
                          <a:pt x="2369" y="18"/>
                          <a:pt x="2305" y="57"/>
                        </a:cubicBezTo>
                        <a:lnTo>
                          <a:pt x="192" y="1257"/>
                        </a:lnTo>
                        <a:cubicBezTo>
                          <a:pt x="96" y="1305"/>
                          <a:pt x="0" y="1449"/>
                          <a:pt x="48" y="1545"/>
                        </a:cubicBezTo>
                        <a:lnTo>
                          <a:pt x="48" y="5002"/>
                        </a:lnTo>
                        <a:cubicBezTo>
                          <a:pt x="48" y="5213"/>
                          <a:pt x="203" y="5346"/>
                          <a:pt x="380" y="5346"/>
                        </a:cubicBezTo>
                        <a:cubicBezTo>
                          <a:pt x="444" y="5346"/>
                          <a:pt x="512" y="5328"/>
                          <a:pt x="576" y="5290"/>
                        </a:cubicBezTo>
                        <a:lnTo>
                          <a:pt x="2689" y="4090"/>
                        </a:lnTo>
                        <a:cubicBezTo>
                          <a:pt x="2785" y="3994"/>
                          <a:pt x="2833" y="3898"/>
                          <a:pt x="2833" y="3802"/>
                        </a:cubicBezTo>
                        <a:lnTo>
                          <a:pt x="2833" y="345"/>
                        </a:lnTo>
                        <a:cubicBezTo>
                          <a:pt x="2833" y="134"/>
                          <a:pt x="2678" y="0"/>
                          <a:pt x="250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3" name="Google Shape;1243;p39"/>
                  <p:cNvSpPr/>
                  <p:nvPr/>
                </p:nvSpPr>
                <p:spPr>
                  <a:xfrm>
                    <a:off x="1375229" y="2063958"/>
                    <a:ext cx="43427" cy="93761"/>
                  </a:xfrm>
                  <a:custGeom>
                    <a:rect b="b" l="l" r="r" t="t"/>
                    <a:pathLst>
                      <a:path extrusionOk="0" h="4562" w="2113">
                        <a:moveTo>
                          <a:pt x="2113" y="1"/>
                        </a:moveTo>
                        <a:lnTo>
                          <a:pt x="0" y="1201"/>
                        </a:lnTo>
                        <a:lnTo>
                          <a:pt x="0" y="4562"/>
                        </a:lnTo>
                        <a:lnTo>
                          <a:pt x="2113" y="3362"/>
                        </a:lnTo>
                        <a:lnTo>
                          <a:pt x="211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4" name="Google Shape;1244;p39"/>
                  <p:cNvSpPr/>
                  <p:nvPr/>
                </p:nvSpPr>
                <p:spPr>
                  <a:xfrm>
                    <a:off x="1369310" y="2085682"/>
                    <a:ext cx="5940" cy="72037"/>
                  </a:xfrm>
                  <a:custGeom>
                    <a:rect b="b" l="l" r="r" t="t"/>
                    <a:pathLst>
                      <a:path extrusionOk="0" h="3505" w="289">
                        <a:moveTo>
                          <a:pt x="0" y="0"/>
                        </a:moveTo>
                        <a:lnTo>
                          <a:pt x="0" y="3361"/>
                        </a:lnTo>
                        <a:lnTo>
                          <a:pt x="288" y="3505"/>
                        </a:lnTo>
                        <a:lnTo>
                          <a:pt x="288" y="1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5" name="Google Shape;1245;p39"/>
                  <p:cNvSpPr/>
                  <p:nvPr/>
                </p:nvSpPr>
                <p:spPr>
                  <a:xfrm>
                    <a:off x="1369310" y="2060998"/>
                    <a:ext cx="49347" cy="27664"/>
                  </a:xfrm>
                  <a:custGeom>
                    <a:rect b="b" l="l" r="r" t="t"/>
                    <a:pathLst>
                      <a:path extrusionOk="0" h="1346" w="2401">
                        <a:moveTo>
                          <a:pt x="2113" y="1"/>
                        </a:moveTo>
                        <a:lnTo>
                          <a:pt x="0" y="1201"/>
                        </a:lnTo>
                        <a:lnTo>
                          <a:pt x="288" y="1345"/>
                        </a:lnTo>
                        <a:lnTo>
                          <a:pt x="2401" y="145"/>
                        </a:lnTo>
                        <a:lnTo>
                          <a:pt x="211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6" name="Google Shape;1246;p39"/>
                  <p:cNvSpPr/>
                  <p:nvPr/>
                </p:nvSpPr>
                <p:spPr>
                  <a:xfrm>
                    <a:off x="1377202" y="2076803"/>
                    <a:ext cx="38495" cy="26657"/>
                  </a:xfrm>
                  <a:custGeom>
                    <a:rect b="b" l="l" r="r" t="t"/>
                    <a:pathLst>
                      <a:path extrusionOk="0" h="1297" w="1873">
                        <a:moveTo>
                          <a:pt x="1873" y="0"/>
                        </a:moveTo>
                        <a:lnTo>
                          <a:pt x="0" y="1056"/>
                        </a:lnTo>
                        <a:lnTo>
                          <a:pt x="0" y="1296"/>
                        </a:lnTo>
                        <a:lnTo>
                          <a:pt x="1873" y="192"/>
                        </a:lnTo>
                        <a:lnTo>
                          <a:pt x="187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7" name="Google Shape;1247;p39"/>
                  <p:cNvSpPr/>
                  <p:nvPr/>
                </p:nvSpPr>
                <p:spPr>
                  <a:xfrm>
                    <a:off x="1377202" y="2087655"/>
                    <a:ext cx="38495" cy="26657"/>
                  </a:xfrm>
                  <a:custGeom>
                    <a:rect b="b" l="l" r="r" t="t"/>
                    <a:pathLst>
                      <a:path extrusionOk="0" h="1297" w="1873">
                        <a:moveTo>
                          <a:pt x="1873" y="0"/>
                        </a:moveTo>
                        <a:lnTo>
                          <a:pt x="0" y="1056"/>
                        </a:lnTo>
                        <a:lnTo>
                          <a:pt x="0" y="1296"/>
                        </a:lnTo>
                        <a:lnTo>
                          <a:pt x="1873" y="192"/>
                        </a:lnTo>
                        <a:lnTo>
                          <a:pt x="187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8" name="Google Shape;1248;p39"/>
                  <p:cNvSpPr/>
                  <p:nvPr/>
                </p:nvSpPr>
                <p:spPr>
                  <a:xfrm>
                    <a:off x="1377202" y="2098506"/>
                    <a:ext cx="38495" cy="26657"/>
                  </a:xfrm>
                  <a:custGeom>
                    <a:rect b="b" l="l" r="r" t="t"/>
                    <a:pathLst>
                      <a:path extrusionOk="0" h="1297" w="1873">
                        <a:moveTo>
                          <a:pt x="1873" y="0"/>
                        </a:moveTo>
                        <a:lnTo>
                          <a:pt x="0" y="1056"/>
                        </a:lnTo>
                        <a:lnTo>
                          <a:pt x="0" y="1297"/>
                        </a:lnTo>
                        <a:lnTo>
                          <a:pt x="1873" y="240"/>
                        </a:lnTo>
                        <a:lnTo>
                          <a:pt x="187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9" name="Google Shape;1249;p39"/>
                  <p:cNvSpPr/>
                  <p:nvPr/>
                </p:nvSpPr>
                <p:spPr>
                  <a:xfrm>
                    <a:off x="1377202" y="2109358"/>
                    <a:ext cx="38495" cy="26657"/>
                  </a:xfrm>
                  <a:custGeom>
                    <a:rect b="b" l="l" r="r" t="t"/>
                    <a:pathLst>
                      <a:path extrusionOk="0" h="1297" w="1873">
                        <a:moveTo>
                          <a:pt x="1873" y="0"/>
                        </a:moveTo>
                        <a:lnTo>
                          <a:pt x="0" y="1057"/>
                        </a:lnTo>
                        <a:lnTo>
                          <a:pt x="0" y="1297"/>
                        </a:lnTo>
                        <a:lnTo>
                          <a:pt x="1873" y="240"/>
                        </a:lnTo>
                        <a:lnTo>
                          <a:pt x="187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0" name="Google Shape;1250;p39"/>
                  <p:cNvSpPr/>
                  <p:nvPr/>
                </p:nvSpPr>
                <p:spPr>
                  <a:xfrm>
                    <a:off x="1377202" y="2120210"/>
                    <a:ext cx="38495" cy="26657"/>
                  </a:xfrm>
                  <a:custGeom>
                    <a:rect b="b" l="l" r="r" t="t"/>
                    <a:pathLst>
                      <a:path extrusionOk="0" h="1297" w="1873">
                        <a:moveTo>
                          <a:pt x="1873" y="0"/>
                        </a:moveTo>
                        <a:lnTo>
                          <a:pt x="0" y="1105"/>
                        </a:lnTo>
                        <a:lnTo>
                          <a:pt x="0" y="1297"/>
                        </a:lnTo>
                        <a:lnTo>
                          <a:pt x="1873" y="241"/>
                        </a:lnTo>
                        <a:lnTo>
                          <a:pt x="187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1" name="Google Shape;1251;p39"/>
                  <p:cNvSpPr/>
                  <p:nvPr/>
                </p:nvSpPr>
                <p:spPr>
                  <a:xfrm>
                    <a:off x="1366350" y="2069897"/>
                    <a:ext cx="18764" cy="20737"/>
                  </a:xfrm>
                  <a:custGeom>
                    <a:rect b="b" l="l" r="r" t="t"/>
                    <a:pathLst>
                      <a:path extrusionOk="0" h="1009" w="913">
                        <a:moveTo>
                          <a:pt x="0" y="0"/>
                        </a:moveTo>
                        <a:lnTo>
                          <a:pt x="0" y="96"/>
                        </a:lnTo>
                        <a:lnTo>
                          <a:pt x="817" y="576"/>
                        </a:lnTo>
                        <a:lnTo>
                          <a:pt x="817" y="960"/>
                        </a:lnTo>
                        <a:lnTo>
                          <a:pt x="913" y="1008"/>
                        </a:lnTo>
                        <a:lnTo>
                          <a:pt x="913" y="4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2" name="Google Shape;1252;p39"/>
                  <p:cNvSpPr/>
                  <p:nvPr/>
                </p:nvSpPr>
                <p:spPr>
                  <a:xfrm>
                    <a:off x="1385094" y="2064944"/>
                    <a:ext cx="26657" cy="25691"/>
                  </a:xfrm>
                  <a:custGeom>
                    <a:rect b="b" l="l" r="r" t="t"/>
                    <a:pathLst>
                      <a:path extrusionOk="0" h="1250" w="1297">
                        <a:moveTo>
                          <a:pt x="1297" y="1"/>
                        </a:moveTo>
                        <a:lnTo>
                          <a:pt x="1" y="721"/>
                        </a:lnTo>
                        <a:lnTo>
                          <a:pt x="1" y="1249"/>
                        </a:lnTo>
                        <a:lnTo>
                          <a:pt x="1297" y="529"/>
                        </a:lnTo>
                        <a:lnTo>
                          <a:pt x="1297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3" name="Google Shape;1253;p39"/>
                  <p:cNvSpPr/>
                  <p:nvPr/>
                </p:nvSpPr>
                <p:spPr>
                  <a:xfrm>
                    <a:off x="1366350" y="2054093"/>
                    <a:ext cx="45400" cy="25691"/>
                  </a:xfrm>
                  <a:custGeom>
                    <a:rect b="b" l="l" r="r" t="t"/>
                    <a:pathLst>
                      <a:path extrusionOk="0" h="1250" w="2209">
                        <a:moveTo>
                          <a:pt x="1297" y="1"/>
                        </a:moveTo>
                        <a:lnTo>
                          <a:pt x="0" y="769"/>
                        </a:lnTo>
                        <a:lnTo>
                          <a:pt x="913" y="1249"/>
                        </a:lnTo>
                        <a:lnTo>
                          <a:pt x="2209" y="529"/>
                        </a:lnTo>
                        <a:lnTo>
                          <a:pt x="12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4" name="Google Shape;1254;p39"/>
                  <p:cNvSpPr/>
                  <p:nvPr/>
                </p:nvSpPr>
                <p:spPr>
                  <a:xfrm>
                    <a:off x="1392185" y="1985797"/>
                    <a:ext cx="137969" cy="149273"/>
                  </a:xfrm>
                  <a:custGeom>
                    <a:rect b="b" l="l" r="r" t="t"/>
                    <a:pathLst>
                      <a:path extrusionOk="0" h="7263" w="6713">
                        <a:moveTo>
                          <a:pt x="5817" y="1"/>
                        </a:moveTo>
                        <a:cubicBezTo>
                          <a:pt x="5539" y="1"/>
                          <a:pt x="5209" y="27"/>
                          <a:pt x="4841" y="107"/>
                        </a:cubicBezTo>
                        <a:cubicBezTo>
                          <a:pt x="4841" y="107"/>
                          <a:pt x="4600" y="2364"/>
                          <a:pt x="4264" y="2892"/>
                        </a:cubicBezTo>
                        <a:cubicBezTo>
                          <a:pt x="3976" y="3228"/>
                          <a:pt x="2824" y="3996"/>
                          <a:pt x="2056" y="4428"/>
                        </a:cubicBezTo>
                        <a:cubicBezTo>
                          <a:pt x="1768" y="4572"/>
                          <a:pt x="1480" y="4668"/>
                          <a:pt x="1384" y="4668"/>
                        </a:cubicBezTo>
                        <a:lnTo>
                          <a:pt x="1384" y="5292"/>
                        </a:lnTo>
                        <a:cubicBezTo>
                          <a:pt x="1384" y="5292"/>
                          <a:pt x="568" y="5868"/>
                          <a:pt x="328" y="6252"/>
                        </a:cubicBezTo>
                        <a:cubicBezTo>
                          <a:pt x="142" y="6578"/>
                          <a:pt x="1" y="7263"/>
                          <a:pt x="732" y="7263"/>
                        </a:cubicBezTo>
                        <a:cubicBezTo>
                          <a:pt x="756" y="7263"/>
                          <a:pt x="782" y="7262"/>
                          <a:pt x="808" y="7261"/>
                        </a:cubicBezTo>
                        <a:cubicBezTo>
                          <a:pt x="1432" y="7165"/>
                          <a:pt x="2152" y="6252"/>
                          <a:pt x="2392" y="6060"/>
                        </a:cubicBezTo>
                        <a:cubicBezTo>
                          <a:pt x="2824" y="5676"/>
                          <a:pt x="4937" y="4332"/>
                          <a:pt x="5273" y="3996"/>
                        </a:cubicBezTo>
                        <a:cubicBezTo>
                          <a:pt x="6089" y="3228"/>
                          <a:pt x="6713" y="107"/>
                          <a:pt x="6713" y="107"/>
                        </a:cubicBezTo>
                        <a:cubicBezTo>
                          <a:pt x="6713" y="107"/>
                          <a:pt x="6371" y="1"/>
                          <a:pt x="5817" y="1"/>
                        </a:cubicBezTo>
                        <a:close/>
                      </a:path>
                    </a:pathLst>
                  </a:custGeom>
                  <a:solidFill>
                    <a:srgbClr val="E5A46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5" name="Google Shape;1255;p39"/>
                  <p:cNvSpPr/>
                  <p:nvPr/>
                </p:nvSpPr>
                <p:spPr>
                  <a:xfrm>
                    <a:off x="1477848" y="1901161"/>
                    <a:ext cx="61185" cy="101653"/>
                  </a:xfrm>
                  <a:custGeom>
                    <a:rect b="b" l="l" r="r" t="t"/>
                    <a:pathLst>
                      <a:path extrusionOk="0" h="4946" w="2977">
                        <a:moveTo>
                          <a:pt x="1585" y="0"/>
                        </a:moveTo>
                        <a:cubicBezTo>
                          <a:pt x="0" y="1345"/>
                          <a:pt x="336" y="4609"/>
                          <a:pt x="336" y="4609"/>
                        </a:cubicBezTo>
                        <a:lnTo>
                          <a:pt x="2545" y="4945"/>
                        </a:lnTo>
                        <a:cubicBezTo>
                          <a:pt x="2545" y="4945"/>
                          <a:pt x="2977" y="3841"/>
                          <a:pt x="2833" y="2257"/>
                        </a:cubicBezTo>
                        <a:cubicBezTo>
                          <a:pt x="2689" y="769"/>
                          <a:pt x="1969" y="193"/>
                          <a:pt x="158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6" name="Google Shape;1256;p39"/>
                  <p:cNvSpPr/>
                  <p:nvPr/>
                </p:nvSpPr>
                <p:spPr>
                  <a:xfrm>
                    <a:off x="1368036" y="1817287"/>
                    <a:ext cx="92075" cy="41680"/>
                  </a:xfrm>
                  <a:custGeom>
                    <a:rect b="b" l="l" r="r" t="t"/>
                    <a:pathLst>
                      <a:path extrusionOk="0" h="2028" w="4480">
                        <a:moveTo>
                          <a:pt x="1887" y="1"/>
                        </a:moveTo>
                        <a:cubicBezTo>
                          <a:pt x="1887" y="1"/>
                          <a:pt x="446" y="1009"/>
                          <a:pt x="206" y="1201"/>
                        </a:cubicBezTo>
                        <a:cubicBezTo>
                          <a:pt x="0" y="1366"/>
                          <a:pt x="680" y="2027"/>
                          <a:pt x="1485" y="2027"/>
                        </a:cubicBezTo>
                        <a:cubicBezTo>
                          <a:pt x="1617" y="2027"/>
                          <a:pt x="1752" y="2010"/>
                          <a:pt x="1887" y="1969"/>
                        </a:cubicBezTo>
                        <a:cubicBezTo>
                          <a:pt x="2847" y="1633"/>
                          <a:pt x="4479" y="721"/>
                          <a:pt x="4479" y="721"/>
                        </a:cubicBezTo>
                        <a:lnTo>
                          <a:pt x="1887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7" name="Google Shape;1257;p39"/>
                  <p:cNvSpPr/>
                  <p:nvPr/>
                </p:nvSpPr>
                <p:spPr>
                  <a:xfrm>
                    <a:off x="1406798" y="1777826"/>
                    <a:ext cx="78963" cy="55348"/>
                  </a:xfrm>
                  <a:custGeom>
                    <a:rect b="b" l="l" r="r" t="t"/>
                    <a:pathLst>
                      <a:path extrusionOk="0" h="2693" w="3842">
                        <a:moveTo>
                          <a:pt x="1921" y="0"/>
                        </a:moveTo>
                        <a:cubicBezTo>
                          <a:pt x="97" y="0"/>
                          <a:pt x="1" y="1921"/>
                          <a:pt x="1" y="1921"/>
                        </a:cubicBezTo>
                        <a:cubicBezTo>
                          <a:pt x="1" y="1921"/>
                          <a:pt x="1214" y="2693"/>
                          <a:pt x="2192" y="2693"/>
                        </a:cubicBezTo>
                        <a:cubicBezTo>
                          <a:pt x="2332" y="2693"/>
                          <a:pt x="2467" y="2677"/>
                          <a:pt x="2593" y="2641"/>
                        </a:cubicBezTo>
                        <a:cubicBezTo>
                          <a:pt x="3601" y="2353"/>
                          <a:pt x="3841" y="2113"/>
                          <a:pt x="3841" y="2113"/>
                        </a:cubicBezTo>
                        <a:cubicBezTo>
                          <a:pt x="3841" y="2113"/>
                          <a:pt x="3793" y="0"/>
                          <a:pt x="192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8" name="Google Shape;1258;p39"/>
                  <p:cNvSpPr/>
                  <p:nvPr/>
                </p:nvSpPr>
                <p:spPr>
                  <a:xfrm>
                    <a:off x="1436393" y="1775853"/>
                    <a:ext cx="11879" cy="6926"/>
                  </a:xfrm>
                  <a:custGeom>
                    <a:rect b="b" l="l" r="r" t="t"/>
                    <a:pathLst>
                      <a:path extrusionOk="0" h="337" w="578">
                        <a:moveTo>
                          <a:pt x="289" y="0"/>
                        </a:moveTo>
                        <a:cubicBezTo>
                          <a:pt x="145" y="0"/>
                          <a:pt x="1" y="96"/>
                          <a:pt x="1" y="192"/>
                        </a:cubicBezTo>
                        <a:cubicBezTo>
                          <a:pt x="1" y="240"/>
                          <a:pt x="145" y="336"/>
                          <a:pt x="289" y="336"/>
                        </a:cubicBezTo>
                        <a:cubicBezTo>
                          <a:pt x="433" y="336"/>
                          <a:pt x="577" y="240"/>
                          <a:pt x="577" y="192"/>
                        </a:cubicBezTo>
                        <a:cubicBezTo>
                          <a:pt x="577" y="96"/>
                          <a:pt x="433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9" name="Google Shape;1259;p39"/>
                  <p:cNvSpPr/>
                  <p:nvPr/>
                </p:nvSpPr>
                <p:spPr>
                  <a:xfrm>
                    <a:off x="1328924" y="2059786"/>
                    <a:ext cx="29554" cy="24766"/>
                  </a:xfrm>
                  <a:custGeom>
                    <a:rect b="b" l="l" r="r" t="t"/>
                    <a:pathLst>
                      <a:path extrusionOk="0" h="1205" w="1438">
                        <a:moveTo>
                          <a:pt x="415" y="0"/>
                        </a:moveTo>
                        <a:cubicBezTo>
                          <a:pt x="38" y="0"/>
                          <a:pt x="1" y="460"/>
                          <a:pt x="45" y="636"/>
                        </a:cubicBezTo>
                        <a:cubicBezTo>
                          <a:pt x="149" y="845"/>
                          <a:pt x="682" y="1205"/>
                          <a:pt x="1022" y="1205"/>
                        </a:cubicBezTo>
                        <a:cubicBezTo>
                          <a:pt x="1152" y="1205"/>
                          <a:pt x="1254" y="1152"/>
                          <a:pt x="1293" y="1020"/>
                        </a:cubicBezTo>
                        <a:cubicBezTo>
                          <a:pt x="1437" y="444"/>
                          <a:pt x="957" y="108"/>
                          <a:pt x="525" y="12"/>
                        </a:cubicBezTo>
                        <a:cubicBezTo>
                          <a:pt x="486" y="4"/>
                          <a:pt x="449" y="0"/>
                          <a:pt x="415" y="0"/>
                        </a:cubicBezTo>
                        <a:close/>
                      </a:path>
                    </a:pathLst>
                  </a:custGeom>
                  <a:solidFill>
                    <a:srgbClr val="E5A46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60" name="Google Shape;1260;p39"/>
                <p:cNvGrpSpPr/>
                <p:nvPr/>
              </p:nvGrpSpPr>
              <p:grpSpPr>
                <a:xfrm>
                  <a:off x="722473" y="2196964"/>
                  <a:ext cx="1193434" cy="1139086"/>
                  <a:chOff x="8947223" y="2603498"/>
                  <a:chExt cx="476592" cy="454888"/>
                </a:xfrm>
              </p:grpSpPr>
              <p:sp>
                <p:nvSpPr>
                  <p:cNvPr id="1261" name="Google Shape;1261;p39"/>
                  <p:cNvSpPr/>
                  <p:nvPr/>
                </p:nvSpPr>
                <p:spPr>
                  <a:xfrm>
                    <a:off x="9193894" y="2893597"/>
                    <a:ext cx="229921" cy="133221"/>
                  </a:xfrm>
                  <a:custGeom>
                    <a:rect b="b" l="l" r="r" t="t"/>
                    <a:pathLst>
                      <a:path extrusionOk="0" h="6482" w="11187">
                        <a:moveTo>
                          <a:pt x="10803" y="0"/>
                        </a:moveTo>
                        <a:lnTo>
                          <a:pt x="1" y="6242"/>
                        </a:lnTo>
                        <a:lnTo>
                          <a:pt x="337" y="6482"/>
                        </a:lnTo>
                        <a:lnTo>
                          <a:pt x="11187" y="241"/>
                        </a:lnTo>
                        <a:lnTo>
                          <a:pt x="10803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2" name="Google Shape;1262;p39"/>
                  <p:cNvSpPr/>
                  <p:nvPr/>
                </p:nvSpPr>
                <p:spPr>
                  <a:xfrm>
                    <a:off x="9200800" y="2898530"/>
                    <a:ext cx="223015" cy="159857"/>
                  </a:xfrm>
                  <a:custGeom>
                    <a:rect b="b" l="l" r="r" t="t"/>
                    <a:pathLst>
                      <a:path extrusionOk="0" h="7778" w="10851">
                        <a:moveTo>
                          <a:pt x="10851" y="1"/>
                        </a:moveTo>
                        <a:lnTo>
                          <a:pt x="1" y="6242"/>
                        </a:lnTo>
                        <a:lnTo>
                          <a:pt x="1" y="7778"/>
                        </a:lnTo>
                        <a:lnTo>
                          <a:pt x="10851" y="1537"/>
                        </a:lnTo>
                        <a:lnTo>
                          <a:pt x="1085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3" name="Google Shape;1263;p39"/>
                  <p:cNvSpPr/>
                  <p:nvPr/>
                </p:nvSpPr>
                <p:spPr>
                  <a:xfrm>
                    <a:off x="8947223" y="2750531"/>
                    <a:ext cx="228934" cy="132235"/>
                  </a:xfrm>
                  <a:custGeom>
                    <a:rect b="b" l="l" r="r" t="t"/>
                    <a:pathLst>
                      <a:path extrusionOk="0" h="6434" w="11139">
                        <a:moveTo>
                          <a:pt x="10755" y="0"/>
                        </a:moveTo>
                        <a:lnTo>
                          <a:pt x="1" y="6241"/>
                        </a:lnTo>
                        <a:lnTo>
                          <a:pt x="337" y="6433"/>
                        </a:lnTo>
                        <a:lnTo>
                          <a:pt x="11139" y="192"/>
                        </a:lnTo>
                        <a:lnTo>
                          <a:pt x="10755" y="0"/>
                        </a:lnTo>
                        <a:close/>
                      </a:path>
                    </a:pathLst>
                  </a:custGeom>
                  <a:solidFill>
                    <a:srgbClr val="ED8E2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4" name="Google Shape;1264;p39"/>
                  <p:cNvSpPr/>
                  <p:nvPr/>
                </p:nvSpPr>
                <p:spPr>
                  <a:xfrm>
                    <a:off x="8954129" y="2754477"/>
                    <a:ext cx="222029" cy="159857"/>
                  </a:xfrm>
                  <a:custGeom>
                    <a:rect b="b" l="l" r="r" t="t"/>
                    <a:pathLst>
                      <a:path extrusionOk="0" h="7778" w="10803">
                        <a:moveTo>
                          <a:pt x="10803" y="0"/>
                        </a:moveTo>
                        <a:lnTo>
                          <a:pt x="1" y="6241"/>
                        </a:lnTo>
                        <a:lnTo>
                          <a:pt x="1" y="7778"/>
                        </a:lnTo>
                        <a:lnTo>
                          <a:pt x="10803" y="1537"/>
                        </a:lnTo>
                        <a:lnTo>
                          <a:pt x="10803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5" name="Google Shape;1265;p39"/>
                  <p:cNvSpPr/>
                  <p:nvPr/>
                </p:nvSpPr>
                <p:spPr>
                  <a:xfrm>
                    <a:off x="8947223" y="2878799"/>
                    <a:ext cx="6926" cy="35535"/>
                  </a:xfrm>
                  <a:custGeom>
                    <a:rect b="b" l="l" r="r" t="t"/>
                    <a:pathLst>
                      <a:path extrusionOk="0" h="1729" w="337">
                        <a:moveTo>
                          <a:pt x="1" y="0"/>
                        </a:moveTo>
                        <a:lnTo>
                          <a:pt x="1" y="1537"/>
                        </a:lnTo>
                        <a:lnTo>
                          <a:pt x="337" y="1729"/>
                        </a:lnTo>
                        <a:lnTo>
                          <a:pt x="337" y="192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6" name="Google Shape;1266;p39"/>
                  <p:cNvSpPr/>
                  <p:nvPr/>
                </p:nvSpPr>
                <p:spPr>
                  <a:xfrm>
                    <a:off x="9066613" y="2818601"/>
                    <a:ext cx="229921" cy="132255"/>
                  </a:xfrm>
                  <a:custGeom>
                    <a:rect b="b" l="l" r="r" t="t"/>
                    <a:pathLst>
                      <a:path extrusionOk="0" h="6435" w="11187">
                        <a:moveTo>
                          <a:pt x="10803" y="1"/>
                        </a:moveTo>
                        <a:lnTo>
                          <a:pt x="1" y="6242"/>
                        </a:lnTo>
                        <a:lnTo>
                          <a:pt x="337" y="6434"/>
                        </a:lnTo>
                        <a:lnTo>
                          <a:pt x="11187" y="193"/>
                        </a:lnTo>
                        <a:lnTo>
                          <a:pt x="10803" y="1"/>
                        </a:lnTo>
                        <a:close/>
                      </a:path>
                    </a:pathLst>
                  </a:custGeom>
                  <a:solidFill>
                    <a:srgbClr val="ED8E2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7" name="Google Shape;1267;p39"/>
                  <p:cNvSpPr/>
                  <p:nvPr/>
                </p:nvSpPr>
                <p:spPr>
                  <a:xfrm>
                    <a:off x="9073518" y="2822547"/>
                    <a:ext cx="223015" cy="159878"/>
                  </a:xfrm>
                  <a:custGeom>
                    <a:rect b="b" l="l" r="r" t="t"/>
                    <a:pathLst>
                      <a:path extrusionOk="0" h="7779" w="10851">
                        <a:moveTo>
                          <a:pt x="10851" y="1"/>
                        </a:moveTo>
                        <a:lnTo>
                          <a:pt x="1" y="6242"/>
                        </a:lnTo>
                        <a:lnTo>
                          <a:pt x="1" y="7778"/>
                        </a:lnTo>
                        <a:lnTo>
                          <a:pt x="10851" y="1537"/>
                        </a:lnTo>
                        <a:lnTo>
                          <a:pt x="1085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8" name="Google Shape;1268;p39"/>
                  <p:cNvSpPr/>
                  <p:nvPr/>
                </p:nvSpPr>
                <p:spPr>
                  <a:xfrm>
                    <a:off x="9066613" y="2946869"/>
                    <a:ext cx="6926" cy="35556"/>
                  </a:xfrm>
                  <a:custGeom>
                    <a:rect b="b" l="l" r="r" t="t"/>
                    <a:pathLst>
                      <a:path extrusionOk="0" h="1730" w="337">
                        <a:moveTo>
                          <a:pt x="1" y="1"/>
                        </a:moveTo>
                        <a:lnTo>
                          <a:pt x="1" y="1537"/>
                        </a:lnTo>
                        <a:lnTo>
                          <a:pt x="337" y="1729"/>
                        </a:lnTo>
                        <a:lnTo>
                          <a:pt x="337" y="193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9" name="Google Shape;1269;p39"/>
                  <p:cNvSpPr/>
                  <p:nvPr/>
                </p:nvSpPr>
                <p:spPr>
                  <a:xfrm>
                    <a:off x="8947223" y="2869920"/>
                    <a:ext cx="253597" cy="156898"/>
                  </a:xfrm>
                  <a:custGeom>
                    <a:rect b="b" l="l" r="r" t="t"/>
                    <a:pathLst>
                      <a:path extrusionOk="0" h="7634" w="12339">
                        <a:moveTo>
                          <a:pt x="1" y="0"/>
                        </a:moveTo>
                        <a:lnTo>
                          <a:pt x="1" y="480"/>
                        </a:lnTo>
                        <a:lnTo>
                          <a:pt x="12339" y="7634"/>
                        </a:lnTo>
                        <a:lnTo>
                          <a:pt x="12339" y="715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0" name="Google Shape;1270;p39"/>
                  <p:cNvSpPr/>
                  <p:nvPr/>
                </p:nvSpPr>
                <p:spPr>
                  <a:xfrm>
                    <a:off x="8947223" y="2855123"/>
                    <a:ext cx="280254" cy="161830"/>
                  </a:xfrm>
                  <a:custGeom>
                    <a:rect b="b" l="l" r="r" t="t"/>
                    <a:pathLst>
                      <a:path extrusionOk="0" h="7874" w="13636">
                        <a:moveTo>
                          <a:pt x="1297" y="0"/>
                        </a:moveTo>
                        <a:lnTo>
                          <a:pt x="1" y="720"/>
                        </a:lnTo>
                        <a:lnTo>
                          <a:pt x="12339" y="7874"/>
                        </a:lnTo>
                        <a:lnTo>
                          <a:pt x="13635" y="7153"/>
                        </a:lnTo>
                        <a:lnTo>
                          <a:pt x="129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1" name="Google Shape;1271;p39"/>
                  <p:cNvSpPr/>
                  <p:nvPr/>
                </p:nvSpPr>
                <p:spPr>
                  <a:xfrm>
                    <a:off x="9200800" y="3002135"/>
                    <a:ext cx="26677" cy="33562"/>
                  </a:xfrm>
                  <a:custGeom>
                    <a:rect b="b" l="l" r="r" t="t"/>
                    <a:pathLst>
                      <a:path extrusionOk="0" h="1633" w="1298">
                        <a:moveTo>
                          <a:pt x="1297" y="0"/>
                        </a:moveTo>
                        <a:lnTo>
                          <a:pt x="1" y="721"/>
                        </a:lnTo>
                        <a:lnTo>
                          <a:pt x="1" y="1633"/>
                        </a:lnTo>
                        <a:lnTo>
                          <a:pt x="1297" y="865"/>
                        </a:lnTo>
                        <a:lnTo>
                          <a:pt x="129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2" name="Google Shape;1272;p39"/>
                  <p:cNvSpPr/>
                  <p:nvPr/>
                </p:nvSpPr>
                <p:spPr>
                  <a:xfrm>
                    <a:off x="8995583" y="2840325"/>
                    <a:ext cx="255570" cy="156898"/>
                  </a:xfrm>
                  <a:custGeom>
                    <a:rect b="b" l="l" r="r" t="t"/>
                    <a:pathLst>
                      <a:path extrusionOk="0" h="7634" w="12435">
                        <a:moveTo>
                          <a:pt x="0" y="0"/>
                        </a:moveTo>
                        <a:lnTo>
                          <a:pt x="0" y="480"/>
                        </a:lnTo>
                        <a:lnTo>
                          <a:pt x="12434" y="7633"/>
                        </a:lnTo>
                        <a:lnTo>
                          <a:pt x="12434" y="715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3" name="Google Shape;1273;p39"/>
                  <p:cNvSpPr/>
                  <p:nvPr/>
                </p:nvSpPr>
                <p:spPr>
                  <a:xfrm>
                    <a:off x="8995583" y="2825507"/>
                    <a:ext cx="282206" cy="161851"/>
                  </a:xfrm>
                  <a:custGeom>
                    <a:rect b="b" l="l" r="r" t="t"/>
                    <a:pathLst>
                      <a:path extrusionOk="0" h="7875" w="13731">
                        <a:moveTo>
                          <a:pt x="1296" y="1"/>
                        </a:moveTo>
                        <a:lnTo>
                          <a:pt x="0" y="721"/>
                        </a:lnTo>
                        <a:lnTo>
                          <a:pt x="12434" y="7874"/>
                        </a:lnTo>
                        <a:lnTo>
                          <a:pt x="13731" y="7154"/>
                        </a:ln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4" name="Google Shape;1274;p39"/>
                  <p:cNvSpPr/>
                  <p:nvPr/>
                </p:nvSpPr>
                <p:spPr>
                  <a:xfrm>
                    <a:off x="9251133" y="2972539"/>
                    <a:ext cx="26657" cy="33562"/>
                  </a:xfrm>
                  <a:custGeom>
                    <a:rect b="b" l="l" r="r" t="t"/>
                    <a:pathLst>
                      <a:path extrusionOk="0" h="1633" w="1297">
                        <a:moveTo>
                          <a:pt x="1297" y="0"/>
                        </a:moveTo>
                        <a:lnTo>
                          <a:pt x="0" y="720"/>
                        </a:lnTo>
                        <a:lnTo>
                          <a:pt x="0" y="1633"/>
                        </a:lnTo>
                        <a:lnTo>
                          <a:pt x="1297" y="912"/>
                        </a:lnTo>
                        <a:lnTo>
                          <a:pt x="129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5" name="Google Shape;1275;p39"/>
                  <p:cNvSpPr/>
                  <p:nvPr/>
                </p:nvSpPr>
                <p:spPr>
                  <a:xfrm>
                    <a:off x="9045896" y="2810709"/>
                    <a:ext cx="255570" cy="157905"/>
                  </a:xfrm>
                  <a:custGeom>
                    <a:rect b="b" l="l" r="r" t="t"/>
                    <a:pathLst>
                      <a:path extrusionOk="0" h="7683" w="12435">
                        <a:moveTo>
                          <a:pt x="1" y="1"/>
                        </a:moveTo>
                        <a:lnTo>
                          <a:pt x="1" y="529"/>
                        </a:lnTo>
                        <a:lnTo>
                          <a:pt x="12435" y="7682"/>
                        </a:lnTo>
                        <a:lnTo>
                          <a:pt x="12435" y="7202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6" name="Google Shape;1276;p39"/>
                  <p:cNvSpPr/>
                  <p:nvPr/>
                </p:nvSpPr>
                <p:spPr>
                  <a:xfrm>
                    <a:off x="9045896" y="2795911"/>
                    <a:ext cx="282227" cy="162837"/>
                  </a:xfrm>
                  <a:custGeom>
                    <a:rect b="b" l="l" r="r" t="t"/>
                    <a:pathLst>
                      <a:path extrusionOk="0" h="7923" w="13732">
                        <a:moveTo>
                          <a:pt x="1297" y="1"/>
                        </a:moveTo>
                        <a:lnTo>
                          <a:pt x="1" y="721"/>
                        </a:lnTo>
                        <a:lnTo>
                          <a:pt x="12435" y="7922"/>
                        </a:lnTo>
                        <a:lnTo>
                          <a:pt x="13731" y="7202"/>
                        </a:lnTo>
                        <a:lnTo>
                          <a:pt x="1297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7" name="Google Shape;1277;p39"/>
                  <p:cNvSpPr/>
                  <p:nvPr/>
                </p:nvSpPr>
                <p:spPr>
                  <a:xfrm>
                    <a:off x="9301445" y="2943909"/>
                    <a:ext cx="26677" cy="33583"/>
                  </a:xfrm>
                  <a:custGeom>
                    <a:rect b="b" l="l" r="r" t="t"/>
                    <a:pathLst>
                      <a:path extrusionOk="0" h="1634" w="1298">
                        <a:moveTo>
                          <a:pt x="1297" y="1"/>
                        </a:moveTo>
                        <a:lnTo>
                          <a:pt x="1" y="721"/>
                        </a:lnTo>
                        <a:lnTo>
                          <a:pt x="1" y="1633"/>
                        </a:lnTo>
                        <a:lnTo>
                          <a:pt x="1297" y="913"/>
                        </a:lnTo>
                        <a:lnTo>
                          <a:pt x="1297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8" name="Google Shape;1278;p39"/>
                  <p:cNvSpPr/>
                  <p:nvPr/>
                </p:nvSpPr>
                <p:spPr>
                  <a:xfrm>
                    <a:off x="9096229" y="2783086"/>
                    <a:ext cx="254584" cy="156898"/>
                  </a:xfrm>
                  <a:custGeom>
                    <a:rect b="b" l="l" r="r" t="t"/>
                    <a:pathLst>
                      <a:path extrusionOk="0" h="7634" w="12387">
                        <a:moveTo>
                          <a:pt x="0" y="0"/>
                        </a:moveTo>
                        <a:lnTo>
                          <a:pt x="0" y="481"/>
                        </a:lnTo>
                        <a:lnTo>
                          <a:pt x="12386" y="7634"/>
                        </a:lnTo>
                        <a:lnTo>
                          <a:pt x="12386" y="710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9" name="Google Shape;1279;p39"/>
                  <p:cNvSpPr/>
                  <p:nvPr/>
                </p:nvSpPr>
                <p:spPr>
                  <a:xfrm>
                    <a:off x="9096229" y="2767302"/>
                    <a:ext cx="281220" cy="161830"/>
                  </a:xfrm>
                  <a:custGeom>
                    <a:rect b="b" l="l" r="r" t="t"/>
                    <a:pathLst>
                      <a:path extrusionOk="0" h="7874" w="13683">
                        <a:moveTo>
                          <a:pt x="1296" y="0"/>
                        </a:moveTo>
                        <a:lnTo>
                          <a:pt x="0" y="768"/>
                        </a:lnTo>
                        <a:lnTo>
                          <a:pt x="12386" y="7874"/>
                        </a:lnTo>
                        <a:lnTo>
                          <a:pt x="13683" y="7154"/>
                        </a:lnTo>
                        <a:lnTo>
                          <a:pt x="129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0" name="Google Shape;1280;p39"/>
                  <p:cNvSpPr/>
                  <p:nvPr/>
                </p:nvSpPr>
                <p:spPr>
                  <a:xfrm>
                    <a:off x="9350792" y="2914314"/>
                    <a:ext cx="26657" cy="34549"/>
                  </a:xfrm>
                  <a:custGeom>
                    <a:rect b="b" l="l" r="r" t="t"/>
                    <a:pathLst>
                      <a:path extrusionOk="0" h="1681" w="1297">
                        <a:moveTo>
                          <a:pt x="1297" y="1"/>
                        </a:moveTo>
                        <a:lnTo>
                          <a:pt x="0" y="721"/>
                        </a:lnTo>
                        <a:lnTo>
                          <a:pt x="0" y="1681"/>
                        </a:lnTo>
                        <a:lnTo>
                          <a:pt x="1297" y="913"/>
                        </a:lnTo>
                        <a:lnTo>
                          <a:pt x="1297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1" name="Google Shape;1281;p39"/>
                  <p:cNvSpPr/>
                  <p:nvPr/>
                </p:nvSpPr>
                <p:spPr>
                  <a:xfrm>
                    <a:off x="9141609" y="2756450"/>
                    <a:ext cx="255570" cy="157884"/>
                  </a:xfrm>
                  <a:custGeom>
                    <a:rect b="b" l="l" r="r" t="t"/>
                    <a:pathLst>
                      <a:path extrusionOk="0" h="7682" w="12435">
                        <a:moveTo>
                          <a:pt x="0" y="0"/>
                        </a:moveTo>
                        <a:lnTo>
                          <a:pt x="0" y="480"/>
                        </a:lnTo>
                        <a:lnTo>
                          <a:pt x="12435" y="7682"/>
                        </a:lnTo>
                        <a:lnTo>
                          <a:pt x="12435" y="71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2" name="Google Shape;1282;p39"/>
                  <p:cNvSpPr/>
                  <p:nvPr/>
                </p:nvSpPr>
                <p:spPr>
                  <a:xfrm>
                    <a:off x="9141609" y="2741652"/>
                    <a:ext cx="282206" cy="161830"/>
                  </a:xfrm>
                  <a:custGeom>
                    <a:rect b="b" l="l" r="r" t="t"/>
                    <a:pathLst>
                      <a:path extrusionOk="0" h="7874" w="13731">
                        <a:moveTo>
                          <a:pt x="1249" y="0"/>
                        </a:moveTo>
                        <a:lnTo>
                          <a:pt x="0" y="720"/>
                        </a:lnTo>
                        <a:lnTo>
                          <a:pt x="12435" y="7874"/>
                        </a:lnTo>
                        <a:lnTo>
                          <a:pt x="13731" y="7153"/>
                        </a:lnTo>
                        <a:lnTo>
                          <a:pt x="12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3" name="Google Shape;1283;p39"/>
                  <p:cNvSpPr/>
                  <p:nvPr/>
                </p:nvSpPr>
                <p:spPr>
                  <a:xfrm>
                    <a:off x="9397158" y="2888664"/>
                    <a:ext cx="26657" cy="34549"/>
                  </a:xfrm>
                  <a:custGeom>
                    <a:rect b="b" l="l" r="r" t="t"/>
                    <a:pathLst>
                      <a:path extrusionOk="0" h="1681" w="1297">
                        <a:moveTo>
                          <a:pt x="1297" y="0"/>
                        </a:moveTo>
                        <a:lnTo>
                          <a:pt x="1" y="721"/>
                        </a:lnTo>
                        <a:lnTo>
                          <a:pt x="1" y="1681"/>
                        </a:lnTo>
                        <a:lnTo>
                          <a:pt x="1297" y="913"/>
                        </a:lnTo>
                        <a:lnTo>
                          <a:pt x="129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4" name="Google Shape;1284;p39"/>
                  <p:cNvSpPr/>
                  <p:nvPr/>
                </p:nvSpPr>
                <p:spPr>
                  <a:xfrm>
                    <a:off x="8972873" y="2787032"/>
                    <a:ext cx="114477" cy="145060"/>
                  </a:xfrm>
                  <a:custGeom>
                    <a:rect b="b" l="l" r="r" t="t"/>
                    <a:pathLst>
                      <a:path extrusionOk="0" h="7058" w="5570">
                        <a:moveTo>
                          <a:pt x="1" y="1"/>
                        </a:moveTo>
                        <a:lnTo>
                          <a:pt x="1" y="3841"/>
                        </a:lnTo>
                        <a:lnTo>
                          <a:pt x="5570" y="7058"/>
                        </a:lnTo>
                        <a:lnTo>
                          <a:pt x="5570" y="3217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5" name="Google Shape;1285;p39"/>
                  <p:cNvSpPr/>
                  <p:nvPr/>
                </p:nvSpPr>
                <p:spPr>
                  <a:xfrm>
                    <a:off x="9087330" y="2757437"/>
                    <a:ext cx="165797" cy="174655"/>
                  </a:xfrm>
                  <a:custGeom>
                    <a:rect b="b" l="l" r="r" t="t"/>
                    <a:pathLst>
                      <a:path extrusionOk="0" h="8498" w="8067">
                        <a:moveTo>
                          <a:pt x="8066" y="0"/>
                        </a:moveTo>
                        <a:lnTo>
                          <a:pt x="1" y="4657"/>
                        </a:lnTo>
                        <a:lnTo>
                          <a:pt x="1" y="8498"/>
                        </a:lnTo>
                        <a:lnTo>
                          <a:pt x="8066" y="3841"/>
                        </a:lnTo>
                        <a:lnTo>
                          <a:pt x="806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6" name="Google Shape;1286;p39"/>
                  <p:cNvSpPr/>
                  <p:nvPr/>
                </p:nvSpPr>
                <p:spPr>
                  <a:xfrm>
                    <a:off x="8972873" y="2691319"/>
                    <a:ext cx="280254" cy="161851"/>
                  </a:xfrm>
                  <a:custGeom>
                    <a:rect b="b" l="l" r="r" t="t"/>
                    <a:pathLst>
                      <a:path extrusionOk="0" h="7875" w="13636">
                        <a:moveTo>
                          <a:pt x="8066" y="1"/>
                        </a:moveTo>
                        <a:lnTo>
                          <a:pt x="1" y="4658"/>
                        </a:lnTo>
                        <a:lnTo>
                          <a:pt x="5570" y="7874"/>
                        </a:lnTo>
                        <a:lnTo>
                          <a:pt x="13635" y="3217"/>
                        </a:lnTo>
                        <a:lnTo>
                          <a:pt x="8066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7" name="Google Shape;1287;p39"/>
                  <p:cNvSpPr/>
                  <p:nvPr/>
                </p:nvSpPr>
                <p:spPr>
                  <a:xfrm>
                    <a:off x="9015314" y="2810709"/>
                    <a:ext cx="25670" cy="57259"/>
                  </a:xfrm>
                  <a:custGeom>
                    <a:rect b="b" l="l" r="r" t="t"/>
                    <a:pathLst>
                      <a:path extrusionOk="0" h="2786" w="1249">
                        <a:moveTo>
                          <a:pt x="0" y="1"/>
                        </a:moveTo>
                        <a:lnTo>
                          <a:pt x="0" y="2065"/>
                        </a:lnTo>
                        <a:lnTo>
                          <a:pt x="1248" y="2785"/>
                        </a:lnTo>
                        <a:lnTo>
                          <a:pt x="1248" y="769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8" name="Google Shape;1288;p39"/>
                  <p:cNvSpPr/>
                  <p:nvPr/>
                </p:nvSpPr>
                <p:spPr>
                  <a:xfrm>
                    <a:off x="9015314" y="2715982"/>
                    <a:ext cx="191426" cy="110531"/>
                  </a:xfrm>
                  <a:custGeom>
                    <a:rect b="b" l="l" r="r" t="t"/>
                    <a:pathLst>
                      <a:path extrusionOk="0" h="5378" w="9314">
                        <a:moveTo>
                          <a:pt x="8066" y="1"/>
                        </a:moveTo>
                        <a:lnTo>
                          <a:pt x="0" y="4610"/>
                        </a:lnTo>
                        <a:lnTo>
                          <a:pt x="1248" y="5378"/>
                        </a:lnTo>
                        <a:lnTo>
                          <a:pt x="9314" y="721"/>
                        </a:lnTo>
                        <a:lnTo>
                          <a:pt x="8066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9" name="Google Shape;1289;p39"/>
                  <p:cNvSpPr/>
                  <p:nvPr/>
                </p:nvSpPr>
                <p:spPr>
                  <a:xfrm>
                    <a:off x="9040963" y="2889651"/>
                    <a:ext cx="38495" cy="29616"/>
                  </a:xfrm>
                  <a:custGeom>
                    <a:rect b="b" l="l" r="r" t="t"/>
                    <a:pathLst>
                      <a:path extrusionOk="0" h="1441" w="1873">
                        <a:moveTo>
                          <a:pt x="0" y="0"/>
                        </a:moveTo>
                        <a:lnTo>
                          <a:pt x="0" y="337"/>
                        </a:lnTo>
                        <a:lnTo>
                          <a:pt x="1873" y="1441"/>
                        </a:lnTo>
                        <a:lnTo>
                          <a:pt x="1873" y="105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0" name="Google Shape;1290;p39"/>
                  <p:cNvSpPr/>
                  <p:nvPr/>
                </p:nvSpPr>
                <p:spPr>
                  <a:xfrm>
                    <a:off x="9040963" y="2875840"/>
                    <a:ext cx="38495" cy="29616"/>
                  </a:xfrm>
                  <a:custGeom>
                    <a:rect b="b" l="l" r="r" t="t"/>
                    <a:pathLst>
                      <a:path extrusionOk="0" h="1441" w="1873">
                        <a:moveTo>
                          <a:pt x="0" y="0"/>
                        </a:moveTo>
                        <a:lnTo>
                          <a:pt x="0" y="384"/>
                        </a:lnTo>
                        <a:lnTo>
                          <a:pt x="1873" y="1441"/>
                        </a:lnTo>
                        <a:lnTo>
                          <a:pt x="1873" y="110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1" name="Google Shape;1291;p39"/>
                  <p:cNvSpPr/>
                  <p:nvPr/>
                </p:nvSpPr>
                <p:spPr>
                  <a:xfrm>
                    <a:off x="9229430" y="2803803"/>
                    <a:ext cx="18764" cy="36522"/>
                  </a:xfrm>
                  <a:custGeom>
                    <a:rect b="b" l="l" r="r" t="t"/>
                    <a:pathLst>
                      <a:path extrusionOk="0" h="1777" w="913">
                        <a:moveTo>
                          <a:pt x="912" y="1"/>
                        </a:moveTo>
                        <a:lnTo>
                          <a:pt x="0" y="481"/>
                        </a:lnTo>
                        <a:lnTo>
                          <a:pt x="0" y="1777"/>
                        </a:lnTo>
                        <a:lnTo>
                          <a:pt x="912" y="1297"/>
                        </a:lnTo>
                        <a:lnTo>
                          <a:pt x="912" y="1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2" name="Google Shape;1292;p39"/>
                  <p:cNvSpPr/>
                  <p:nvPr/>
                </p:nvSpPr>
                <p:spPr>
                  <a:xfrm>
                    <a:off x="9204767" y="2817614"/>
                    <a:ext cx="18764" cy="37529"/>
                  </a:xfrm>
                  <a:custGeom>
                    <a:rect b="b" l="l" r="r" t="t"/>
                    <a:pathLst>
                      <a:path extrusionOk="0" h="1826" w="913">
                        <a:moveTo>
                          <a:pt x="912" y="1"/>
                        </a:moveTo>
                        <a:lnTo>
                          <a:pt x="0" y="529"/>
                        </a:lnTo>
                        <a:lnTo>
                          <a:pt x="0" y="1825"/>
                        </a:lnTo>
                        <a:lnTo>
                          <a:pt x="912" y="1297"/>
                        </a:lnTo>
                        <a:lnTo>
                          <a:pt x="912" y="1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39"/>
                  <p:cNvSpPr/>
                  <p:nvPr/>
                </p:nvSpPr>
                <p:spPr>
                  <a:xfrm>
                    <a:off x="9179096" y="2832412"/>
                    <a:ext cx="18764" cy="37529"/>
                  </a:xfrm>
                  <a:custGeom>
                    <a:rect b="b" l="l" r="r" t="t"/>
                    <a:pathLst>
                      <a:path extrusionOk="0" h="1826" w="913">
                        <a:moveTo>
                          <a:pt x="913" y="1"/>
                        </a:moveTo>
                        <a:lnTo>
                          <a:pt x="1" y="529"/>
                        </a:lnTo>
                        <a:lnTo>
                          <a:pt x="1" y="1825"/>
                        </a:lnTo>
                        <a:lnTo>
                          <a:pt x="913" y="1297"/>
                        </a:lnTo>
                        <a:lnTo>
                          <a:pt x="913" y="1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39"/>
                  <p:cNvSpPr/>
                  <p:nvPr/>
                </p:nvSpPr>
                <p:spPr>
                  <a:xfrm>
                    <a:off x="9092262" y="2834385"/>
                    <a:ext cx="38515" cy="60219"/>
                  </a:xfrm>
                  <a:custGeom>
                    <a:rect b="b" l="l" r="r" t="t"/>
                    <a:pathLst>
                      <a:path extrusionOk="0" h="2930" w="1874">
                        <a:moveTo>
                          <a:pt x="1873" y="1"/>
                        </a:moveTo>
                        <a:lnTo>
                          <a:pt x="1" y="1057"/>
                        </a:lnTo>
                        <a:lnTo>
                          <a:pt x="1" y="2930"/>
                        </a:lnTo>
                        <a:lnTo>
                          <a:pt x="1873" y="1873"/>
                        </a:lnTo>
                        <a:lnTo>
                          <a:pt x="187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39"/>
                  <p:cNvSpPr/>
                  <p:nvPr/>
                </p:nvSpPr>
                <p:spPr>
                  <a:xfrm>
                    <a:off x="9097215" y="2840325"/>
                    <a:ext cx="29616" cy="23697"/>
                  </a:xfrm>
                  <a:custGeom>
                    <a:rect b="b" l="l" r="r" t="t"/>
                    <a:pathLst>
                      <a:path extrusionOk="0" h="1153" w="1441">
                        <a:moveTo>
                          <a:pt x="1440" y="0"/>
                        </a:moveTo>
                        <a:lnTo>
                          <a:pt x="0" y="864"/>
                        </a:lnTo>
                        <a:lnTo>
                          <a:pt x="0" y="1152"/>
                        </a:lnTo>
                        <a:lnTo>
                          <a:pt x="1440" y="336"/>
                        </a:lnTo>
                        <a:lnTo>
                          <a:pt x="1440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39"/>
                  <p:cNvSpPr/>
                  <p:nvPr/>
                </p:nvSpPr>
                <p:spPr>
                  <a:xfrm>
                    <a:off x="9099188" y="2861042"/>
                    <a:ext cx="114477" cy="145060"/>
                  </a:xfrm>
                  <a:custGeom>
                    <a:rect b="b" l="l" r="r" t="t"/>
                    <a:pathLst>
                      <a:path extrusionOk="0" h="7058" w="5570">
                        <a:moveTo>
                          <a:pt x="0" y="0"/>
                        </a:moveTo>
                        <a:lnTo>
                          <a:pt x="0" y="3841"/>
                        </a:lnTo>
                        <a:lnTo>
                          <a:pt x="5569" y="7058"/>
                        </a:lnTo>
                        <a:lnTo>
                          <a:pt x="5569" y="32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39"/>
                  <p:cNvSpPr/>
                  <p:nvPr/>
                </p:nvSpPr>
                <p:spPr>
                  <a:xfrm>
                    <a:off x="9213645" y="2831426"/>
                    <a:ext cx="165776" cy="174676"/>
                  </a:xfrm>
                  <a:custGeom>
                    <a:rect b="b" l="l" r="r" t="t"/>
                    <a:pathLst>
                      <a:path extrusionOk="0" h="8499" w="8066">
                        <a:moveTo>
                          <a:pt x="8066" y="1"/>
                        </a:moveTo>
                        <a:lnTo>
                          <a:pt x="0" y="4658"/>
                        </a:lnTo>
                        <a:lnTo>
                          <a:pt x="0" y="8499"/>
                        </a:lnTo>
                        <a:lnTo>
                          <a:pt x="8066" y="3842"/>
                        </a:lnTo>
                        <a:lnTo>
                          <a:pt x="80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8" name="Google Shape;1298;p39"/>
                  <p:cNvSpPr/>
                  <p:nvPr/>
                </p:nvSpPr>
                <p:spPr>
                  <a:xfrm>
                    <a:off x="9099188" y="2765329"/>
                    <a:ext cx="280233" cy="161830"/>
                  </a:xfrm>
                  <a:custGeom>
                    <a:rect b="b" l="l" r="r" t="t"/>
                    <a:pathLst>
                      <a:path extrusionOk="0" h="7874" w="13635">
                        <a:moveTo>
                          <a:pt x="8018" y="0"/>
                        </a:moveTo>
                        <a:lnTo>
                          <a:pt x="0" y="4657"/>
                        </a:lnTo>
                        <a:lnTo>
                          <a:pt x="5569" y="7874"/>
                        </a:lnTo>
                        <a:lnTo>
                          <a:pt x="13635" y="3217"/>
                        </a:lnTo>
                        <a:lnTo>
                          <a:pt x="8018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9" name="Google Shape;1299;p39"/>
                  <p:cNvSpPr/>
                  <p:nvPr/>
                </p:nvSpPr>
                <p:spPr>
                  <a:xfrm>
                    <a:off x="9141609" y="2884718"/>
                    <a:ext cx="25670" cy="57239"/>
                  </a:xfrm>
                  <a:custGeom>
                    <a:rect b="b" l="l" r="r" t="t"/>
                    <a:pathLst>
                      <a:path extrusionOk="0" h="2785" w="1249">
                        <a:moveTo>
                          <a:pt x="0" y="0"/>
                        </a:moveTo>
                        <a:lnTo>
                          <a:pt x="0" y="2065"/>
                        </a:lnTo>
                        <a:lnTo>
                          <a:pt x="1249" y="2785"/>
                        </a:lnTo>
                        <a:lnTo>
                          <a:pt x="1249" y="72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0" name="Google Shape;1300;p39"/>
                  <p:cNvSpPr/>
                  <p:nvPr/>
                </p:nvSpPr>
                <p:spPr>
                  <a:xfrm>
                    <a:off x="9141609" y="2789992"/>
                    <a:ext cx="191447" cy="110531"/>
                  </a:xfrm>
                  <a:custGeom>
                    <a:rect b="b" l="l" r="r" t="t"/>
                    <a:pathLst>
                      <a:path extrusionOk="0" h="5378" w="9315">
                        <a:moveTo>
                          <a:pt x="8066" y="1"/>
                        </a:moveTo>
                        <a:lnTo>
                          <a:pt x="0" y="4609"/>
                        </a:lnTo>
                        <a:lnTo>
                          <a:pt x="1249" y="5378"/>
                        </a:lnTo>
                        <a:lnTo>
                          <a:pt x="9314" y="721"/>
                        </a:lnTo>
                        <a:lnTo>
                          <a:pt x="8066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1" name="Google Shape;1301;p39"/>
                  <p:cNvSpPr/>
                  <p:nvPr/>
                </p:nvSpPr>
                <p:spPr>
                  <a:xfrm>
                    <a:off x="9166272" y="2963660"/>
                    <a:ext cx="39481" cy="29616"/>
                  </a:xfrm>
                  <a:custGeom>
                    <a:rect b="b" l="l" r="r" t="t"/>
                    <a:pathLst>
                      <a:path extrusionOk="0" h="1441" w="1921">
                        <a:moveTo>
                          <a:pt x="1" y="0"/>
                        </a:moveTo>
                        <a:lnTo>
                          <a:pt x="1" y="336"/>
                        </a:lnTo>
                        <a:lnTo>
                          <a:pt x="1921" y="1440"/>
                        </a:lnTo>
                        <a:lnTo>
                          <a:pt x="1921" y="105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2" name="Google Shape;1302;p39"/>
                  <p:cNvSpPr/>
                  <p:nvPr/>
                </p:nvSpPr>
                <p:spPr>
                  <a:xfrm>
                    <a:off x="9166272" y="2949849"/>
                    <a:ext cx="39481" cy="29616"/>
                  </a:xfrm>
                  <a:custGeom>
                    <a:rect b="b" l="l" r="r" t="t"/>
                    <a:pathLst>
                      <a:path extrusionOk="0" h="1441" w="1921">
                        <a:moveTo>
                          <a:pt x="1" y="0"/>
                        </a:moveTo>
                        <a:lnTo>
                          <a:pt x="1" y="384"/>
                        </a:lnTo>
                        <a:lnTo>
                          <a:pt x="1921" y="1440"/>
                        </a:lnTo>
                        <a:lnTo>
                          <a:pt x="1921" y="110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3" name="Google Shape;1303;p39"/>
                  <p:cNvSpPr/>
                  <p:nvPr/>
                </p:nvSpPr>
                <p:spPr>
                  <a:xfrm>
                    <a:off x="9355725" y="2876826"/>
                    <a:ext cx="18764" cy="37508"/>
                  </a:xfrm>
                  <a:custGeom>
                    <a:rect b="b" l="l" r="r" t="t"/>
                    <a:pathLst>
                      <a:path extrusionOk="0" h="1825" w="913">
                        <a:moveTo>
                          <a:pt x="913" y="0"/>
                        </a:moveTo>
                        <a:lnTo>
                          <a:pt x="0" y="528"/>
                        </a:lnTo>
                        <a:lnTo>
                          <a:pt x="0" y="1825"/>
                        </a:lnTo>
                        <a:lnTo>
                          <a:pt x="913" y="1345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4" name="Google Shape;1304;p39"/>
                  <p:cNvSpPr/>
                  <p:nvPr/>
                </p:nvSpPr>
                <p:spPr>
                  <a:xfrm>
                    <a:off x="9331062" y="2891624"/>
                    <a:ext cx="17778" cy="37508"/>
                  </a:xfrm>
                  <a:custGeom>
                    <a:rect b="b" l="l" r="r" t="t"/>
                    <a:pathLst>
                      <a:path extrusionOk="0" h="1825" w="865">
                        <a:moveTo>
                          <a:pt x="864" y="0"/>
                        </a:moveTo>
                        <a:lnTo>
                          <a:pt x="0" y="529"/>
                        </a:lnTo>
                        <a:lnTo>
                          <a:pt x="0" y="1825"/>
                        </a:lnTo>
                        <a:lnTo>
                          <a:pt x="864" y="1297"/>
                        </a:lnTo>
                        <a:lnTo>
                          <a:pt x="864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5" name="Google Shape;1305;p39"/>
                  <p:cNvSpPr/>
                  <p:nvPr/>
                </p:nvSpPr>
                <p:spPr>
                  <a:xfrm>
                    <a:off x="9305392" y="2906422"/>
                    <a:ext cx="18785" cy="37508"/>
                  </a:xfrm>
                  <a:custGeom>
                    <a:rect b="b" l="l" r="r" t="t"/>
                    <a:pathLst>
                      <a:path extrusionOk="0" h="1825" w="914">
                        <a:moveTo>
                          <a:pt x="913" y="1"/>
                        </a:moveTo>
                        <a:lnTo>
                          <a:pt x="1" y="529"/>
                        </a:lnTo>
                        <a:lnTo>
                          <a:pt x="1" y="1825"/>
                        </a:lnTo>
                        <a:lnTo>
                          <a:pt x="913" y="1297"/>
                        </a:lnTo>
                        <a:lnTo>
                          <a:pt x="913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6" name="Google Shape;1306;p39"/>
                  <p:cNvSpPr/>
                  <p:nvPr/>
                </p:nvSpPr>
                <p:spPr>
                  <a:xfrm>
                    <a:off x="9218578" y="2908395"/>
                    <a:ext cx="38495" cy="60219"/>
                  </a:xfrm>
                  <a:custGeom>
                    <a:rect b="b" l="l" r="r" t="t"/>
                    <a:pathLst>
                      <a:path extrusionOk="0" h="2930" w="1873">
                        <a:moveTo>
                          <a:pt x="1872" y="1"/>
                        </a:moveTo>
                        <a:lnTo>
                          <a:pt x="0" y="1057"/>
                        </a:lnTo>
                        <a:lnTo>
                          <a:pt x="0" y="2929"/>
                        </a:lnTo>
                        <a:lnTo>
                          <a:pt x="1872" y="1873"/>
                        </a:lnTo>
                        <a:lnTo>
                          <a:pt x="1872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39"/>
                  <p:cNvSpPr/>
                  <p:nvPr/>
                </p:nvSpPr>
                <p:spPr>
                  <a:xfrm>
                    <a:off x="9223510" y="2914314"/>
                    <a:ext cx="29616" cy="23697"/>
                  </a:xfrm>
                  <a:custGeom>
                    <a:rect b="b" l="l" r="r" t="t"/>
                    <a:pathLst>
                      <a:path extrusionOk="0" h="1153" w="1441">
                        <a:moveTo>
                          <a:pt x="1440" y="1"/>
                        </a:moveTo>
                        <a:lnTo>
                          <a:pt x="0" y="865"/>
                        </a:lnTo>
                        <a:lnTo>
                          <a:pt x="0" y="1153"/>
                        </a:lnTo>
                        <a:lnTo>
                          <a:pt x="1440" y="337"/>
                        </a:lnTo>
                        <a:lnTo>
                          <a:pt x="1440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39"/>
                  <p:cNvSpPr/>
                  <p:nvPr/>
                </p:nvSpPr>
                <p:spPr>
                  <a:xfrm>
                    <a:off x="8972873" y="2699211"/>
                    <a:ext cx="114477" cy="146067"/>
                  </a:xfrm>
                  <a:custGeom>
                    <a:rect b="b" l="l" r="r" t="t"/>
                    <a:pathLst>
                      <a:path extrusionOk="0" h="7107" w="5570">
                        <a:moveTo>
                          <a:pt x="1" y="1"/>
                        </a:moveTo>
                        <a:lnTo>
                          <a:pt x="1" y="3841"/>
                        </a:lnTo>
                        <a:lnTo>
                          <a:pt x="5570" y="7106"/>
                        </a:lnTo>
                        <a:lnTo>
                          <a:pt x="5570" y="3217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39"/>
                  <p:cNvSpPr/>
                  <p:nvPr/>
                </p:nvSpPr>
                <p:spPr>
                  <a:xfrm>
                    <a:off x="9087330" y="2670602"/>
                    <a:ext cx="165797" cy="174676"/>
                  </a:xfrm>
                  <a:custGeom>
                    <a:rect b="b" l="l" r="r" t="t"/>
                    <a:pathLst>
                      <a:path extrusionOk="0" h="8499" w="8067">
                        <a:moveTo>
                          <a:pt x="8066" y="0"/>
                        </a:moveTo>
                        <a:lnTo>
                          <a:pt x="1" y="4609"/>
                        </a:lnTo>
                        <a:lnTo>
                          <a:pt x="1" y="8498"/>
                        </a:lnTo>
                        <a:lnTo>
                          <a:pt x="8066" y="3841"/>
                        </a:lnTo>
                        <a:lnTo>
                          <a:pt x="806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39"/>
                  <p:cNvSpPr/>
                  <p:nvPr/>
                </p:nvSpPr>
                <p:spPr>
                  <a:xfrm>
                    <a:off x="8972873" y="2603498"/>
                    <a:ext cx="280254" cy="161851"/>
                  </a:xfrm>
                  <a:custGeom>
                    <a:rect b="b" l="l" r="r" t="t"/>
                    <a:pathLst>
                      <a:path extrusionOk="0" h="7875" w="13636">
                        <a:moveTo>
                          <a:pt x="8066" y="1"/>
                        </a:moveTo>
                        <a:lnTo>
                          <a:pt x="1" y="4658"/>
                        </a:lnTo>
                        <a:lnTo>
                          <a:pt x="5570" y="7874"/>
                        </a:lnTo>
                        <a:lnTo>
                          <a:pt x="13635" y="3265"/>
                        </a:lnTo>
                        <a:lnTo>
                          <a:pt x="8066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39"/>
                  <p:cNvSpPr/>
                  <p:nvPr/>
                </p:nvSpPr>
                <p:spPr>
                  <a:xfrm>
                    <a:off x="9015314" y="2723874"/>
                    <a:ext cx="25670" cy="56273"/>
                  </a:xfrm>
                  <a:custGeom>
                    <a:rect b="b" l="l" r="r" t="t"/>
                    <a:pathLst>
                      <a:path extrusionOk="0" h="2738" w="1249">
                        <a:moveTo>
                          <a:pt x="0" y="1"/>
                        </a:moveTo>
                        <a:lnTo>
                          <a:pt x="0" y="2017"/>
                        </a:lnTo>
                        <a:lnTo>
                          <a:pt x="1248" y="2737"/>
                        </a:lnTo>
                        <a:lnTo>
                          <a:pt x="1248" y="7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39"/>
                  <p:cNvSpPr/>
                  <p:nvPr/>
                </p:nvSpPr>
                <p:spPr>
                  <a:xfrm>
                    <a:off x="9015314" y="2628182"/>
                    <a:ext cx="191426" cy="110531"/>
                  </a:xfrm>
                  <a:custGeom>
                    <a:rect b="b" l="l" r="r" t="t"/>
                    <a:pathLst>
                      <a:path extrusionOk="0" h="5378" w="9314">
                        <a:moveTo>
                          <a:pt x="8066" y="0"/>
                        </a:moveTo>
                        <a:lnTo>
                          <a:pt x="0" y="4657"/>
                        </a:lnTo>
                        <a:lnTo>
                          <a:pt x="1248" y="5377"/>
                        </a:lnTo>
                        <a:lnTo>
                          <a:pt x="9314" y="720"/>
                        </a:lnTo>
                        <a:lnTo>
                          <a:pt x="8066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3" name="Google Shape;1313;p39"/>
                  <p:cNvSpPr/>
                  <p:nvPr/>
                </p:nvSpPr>
                <p:spPr>
                  <a:xfrm>
                    <a:off x="9040963" y="2801830"/>
                    <a:ext cx="38495" cy="29616"/>
                  </a:xfrm>
                  <a:custGeom>
                    <a:rect b="b" l="l" r="r" t="t"/>
                    <a:pathLst>
                      <a:path extrusionOk="0" h="1441" w="1873">
                        <a:moveTo>
                          <a:pt x="0" y="1"/>
                        </a:moveTo>
                        <a:lnTo>
                          <a:pt x="0" y="385"/>
                        </a:lnTo>
                        <a:lnTo>
                          <a:pt x="1873" y="1441"/>
                        </a:lnTo>
                        <a:lnTo>
                          <a:pt x="1873" y="1105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4" name="Google Shape;1314;p39"/>
                  <p:cNvSpPr/>
                  <p:nvPr/>
                </p:nvSpPr>
                <p:spPr>
                  <a:xfrm>
                    <a:off x="9040963" y="2789005"/>
                    <a:ext cx="38495" cy="29616"/>
                  </a:xfrm>
                  <a:custGeom>
                    <a:rect b="b" l="l" r="r" t="t"/>
                    <a:pathLst>
                      <a:path extrusionOk="0" h="1441" w="1873">
                        <a:moveTo>
                          <a:pt x="0" y="1"/>
                        </a:moveTo>
                        <a:lnTo>
                          <a:pt x="0" y="337"/>
                        </a:lnTo>
                        <a:lnTo>
                          <a:pt x="1873" y="1441"/>
                        </a:lnTo>
                        <a:lnTo>
                          <a:pt x="1873" y="1057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5" name="Google Shape;1315;p39"/>
                  <p:cNvSpPr/>
                  <p:nvPr/>
                </p:nvSpPr>
                <p:spPr>
                  <a:xfrm>
                    <a:off x="9229430" y="2715982"/>
                    <a:ext cx="18764" cy="37529"/>
                  </a:xfrm>
                  <a:custGeom>
                    <a:rect b="b" l="l" r="r" t="t"/>
                    <a:pathLst>
                      <a:path extrusionOk="0" h="1826" w="913">
                        <a:moveTo>
                          <a:pt x="912" y="1"/>
                        </a:moveTo>
                        <a:lnTo>
                          <a:pt x="0" y="529"/>
                        </a:lnTo>
                        <a:lnTo>
                          <a:pt x="0" y="1825"/>
                        </a:lnTo>
                        <a:lnTo>
                          <a:pt x="912" y="1297"/>
                        </a:lnTo>
                        <a:lnTo>
                          <a:pt x="912" y="1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6" name="Google Shape;1316;p39"/>
                  <p:cNvSpPr/>
                  <p:nvPr/>
                </p:nvSpPr>
                <p:spPr>
                  <a:xfrm>
                    <a:off x="9204767" y="2730801"/>
                    <a:ext cx="18764" cy="37508"/>
                  </a:xfrm>
                  <a:custGeom>
                    <a:rect b="b" l="l" r="r" t="t"/>
                    <a:pathLst>
                      <a:path extrusionOk="0" h="1825" w="913">
                        <a:moveTo>
                          <a:pt x="912" y="0"/>
                        </a:moveTo>
                        <a:lnTo>
                          <a:pt x="0" y="528"/>
                        </a:lnTo>
                        <a:lnTo>
                          <a:pt x="0" y="1824"/>
                        </a:lnTo>
                        <a:lnTo>
                          <a:pt x="912" y="1296"/>
                        </a:lnTo>
                        <a:lnTo>
                          <a:pt x="912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39"/>
                  <p:cNvSpPr/>
                  <p:nvPr/>
                </p:nvSpPr>
                <p:spPr>
                  <a:xfrm>
                    <a:off x="9179096" y="2745598"/>
                    <a:ext cx="18764" cy="37508"/>
                  </a:xfrm>
                  <a:custGeom>
                    <a:rect b="b" l="l" r="r" t="t"/>
                    <a:pathLst>
                      <a:path extrusionOk="0" h="1825" w="913">
                        <a:moveTo>
                          <a:pt x="913" y="0"/>
                        </a:moveTo>
                        <a:lnTo>
                          <a:pt x="1" y="480"/>
                        </a:lnTo>
                        <a:lnTo>
                          <a:pt x="1" y="1824"/>
                        </a:lnTo>
                        <a:lnTo>
                          <a:pt x="913" y="1296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8" name="Google Shape;1318;p39"/>
                  <p:cNvSpPr/>
                  <p:nvPr/>
                </p:nvSpPr>
                <p:spPr>
                  <a:xfrm>
                    <a:off x="9092262" y="2746585"/>
                    <a:ext cx="38515" cy="61185"/>
                  </a:xfrm>
                  <a:custGeom>
                    <a:rect b="b" l="l" r="r" t="t"/>
                    <a:pathLst>
                      <a:path extrusionOk="0" h="2977" w="1874">
                        <a:moveTo>
                          <a:pt x="1873" y="0"/>
                        </a:moveTo>
                        <a:lnTo>
                          <a:pt x="1" y="1104"/>
                        </a:lnTo>
                        <a:lnTo>
                          <a:pt x="1" y="2977"/>
                        </a:lnTo>
                        <a:lnTo>
                          <a:pt x="1873" y="1873"/>
                        </a:lnTo>
                        <a:lnTo>
                          <a:pt x="187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39"/>
                  <p:cNvSpPr/>
                  <p:nvPr/>
                </p:nvSpPr>
                <p:spPr>
                  <a:xfrm>
                    <a:off x="9097215" y="2753491"/>
                    <a:ext cx="29616" cy="23697"/>
                  </a:xfrm>
                  <a:custGeom>
                    <a:rect b="b" l="l" r="r" t="t"/>
                    <a:pathLst>
                      <a:path extrusionOk="0" h="1153" w="1441">
                        <a:moveTo>
                          <a:pt x="1440" y="0"/>
                        </a:moveTo>
                        <a:lnTo>
                          <a:pt x="0" y="816"/>
                        </a:lnTo>
                        <a:lnTo>
                          <a:pt x="0" y="1152"/>
                        </a:lnTo>
                        <a:lnTo>
                          <a:pt x="1440" y="288"/>
                        </a:lnTo>
                        <a:lnTo>
                          <a:pt x="1440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39"/>
                  <p:cNvSpPr/>
                  <p:nvPr/>
                </p:nvSpPr>
                <p:spPr>
                  <a:xfrm>
                    <a:off x="9099188" y="2773221"/>
                    <a:ext cx="114477" cy="146046"/>
                  </a:xfrm>
                  <a:custGeom>
                    <a:rect b="b" l="l" r="r" t="t"/>
                    <a:pathLst>
                      <a:path extrusionOk="0" h="7106" w="5570">
                        <a:moveTo>
                          <a:pt x="0" y="0"/>
                        </a:moveTo>
                        <a:lnTo>
                          <a:pt x="0" y="3841"/>
                        </a:lnTo>
                        <a:lnTo>
                          <a:pt x="5569" y="7106"/>
                        </a:lnTo>
                        <a:lnTo>
                          <a:pt x="5569" y="321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39"/>
                  <p:cNvSpPr/>
                  <p:nvPr/>
                </p:nvSpPr>
                <p:spPr>
                  <a:xfrm>
                    <a:off x="9213645" y="2743625"/>
                    <a:ext cx="165776" cy="175642"/>
                  </a:xfrm>
                  <a:custGeom>
                    <a:rect b="b" l="l" r="r" t="t"/>
                    <a:pathLst>
                      <a:path extrusionOk="0" h="8546" w="8066">
                        <a:moveTo>
                          <a:pt x="8066" y="0"/>
                        </a:moveTo>
                        <a:lnTo>
                          <a:pt x="0" y="4657"/>
                        </a:lnTo>
                        <a:lnTo>
                          <a:pt x="0" y="8546"/>
                        </a:lnTo>
                        <a:lnTo>
                          <a:pt x="8066" y="3889"/>
                        </a:lnTo>
                        <a:lnTo>
                          <a:pt x="806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39"/>
                  <p:cNvSpPr/>
                  <p:nvPr/>
                </p:nvSpPr>
                <p:spPr>
                  <a:xfrm>
                    <a:off x="9099188" y="2677508"/>
                    <a:ext cx="280233" cy="161830"/>
                  </a:xfrm>
                  <a:custGeom>
                    <a:rect b="b" l="l" r="r" t="t"/>
                    <a:pathLst>
                      <a:path extrusionOk="0" h="7874" w="13635">
                        <a:moveTo>
                          <a:pt x="8018" y="1"/>
                        </a:moveTo>
                        <a:lnTo>
                          <a:pt x="0" y="4657"/>
                        </a:lnTo>
                        <a:lnTo>
                          <a:pt x="5569" y="7874"/>
                        </a:lnTo>
                        <a:lnTo>
                          <a:pt x="13635" y="3217"/>
                        </a:lnTo>
                        <a:lnTo>
                          <a:pt x="8018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3" name="Google Shape;1323;p39"/>
                  <p:cNvSpPr/>
                  <p:nvPr/>
                </p:nvSpPr>
                <p:spPr>
                  <a:xfrm>
                    <a:off x="9141609" y="2797884"/>
                    <a:ext cx="25670" cy="56273"/>
                  </a:xfrm>
                  <a:custGeom>
                    <a:rect b="b" l="l" r="r" t="t"/>
                    <a:pathLst>
                      <a:path extrusionOk="0" h="2738" w="1249">
                        <a:moveTo>
                          <a:pt x="0" y="1"/>
                        </a:moveTo>
                        <a:lnTo>
                          <a:pt x="0" y="2017"/>
                        </a:lnTo>
                        <a:lnTo>
                          <a:pt x="1249" y="2737"/>
                        </a:lnTo>
                        <a:lnTo>
                          <a:pt x="1249" y="7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4" name="Google Shape;1324;p39"/>
                  <p:cNvSpPr/>
                  <p:nvPr/>
                </p:nvSpPr>
                <p:spPr>
                  <a:xfrm>
                    <a:off x="9141609" y="2702171"/>
                    <a:ext cx="191447" cy="110531"/>
                  </a:xfrm>
                  <a:custGeom>
                    <a:rect b="b" l="l" r="r" t="t"/>
                    <a:pathLst>
                      <a:path extrusionOk="0" h="5378" w="9315">
                        <a:moveTo>
                          <a:pt x="8066" y="1"/>
                        </a:moveTo>
                        <a:lnTo>
                          <a:pt x="0" y="4658"/>
                        </a:lnTo>
                        <a:lnTo>
                          <a:pt x="1249" y="5378"/>
                        </a:lnTo>
                        <a:lnTo>
                          <a:pt x="9314" y="721"/>
                        </a:lnTo>
                        <a:lnTo>
                          <a:pt x="8066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5" name="Google Shape;1325;p39"/>
                  <p:cNvSpPr/>
                  <p:nvPr/>
                </p:nvSpPr>
                <p:spPr>
                  <a:xfrm>
                    <a:off x="9166272" y="2875840"/>
                    <a:ext cx="39481" cy="29616"/>
                  </a:xfrm>
                  <a:custGeom>
                    <a:rect b="b" l="l" r="r" t="t"/>
                    <a:pathLst>
                      <a:path extrusionOk="0" h="1441" w="1921">
                        <a:moveTo>
                          <a:pt x="1" y="0"/>
                        </a:moveTo>
                        <a:lnTo>
                          <a:pt x="1" y="384"/>
                        </a:lnTo>
                        <a:lnTo>
                          <a:pt x="1921" y="1441"/>
                        </a:lnTo>
                        <a:lnTo>
                          <a:pt x="1921" y="110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6" name="Google Shape;1326;p39"/>
                  <p:cNvSpPr/>
                  <p:nvPr/>
                </p:nvSpPr>
                <p:spPr>
                  <a:xfrm>
                    <a:off x="9166272" y="2863015"/>
                    <a:ext cx="39481" cy="29616"/>
                  </a:xfrm>
                  <a:custGeom>
                    <a:rect b="b" l="l" r="r" t="t"/>
                    <a:pathLst>
                      <a:path extrusionOk="0" h="1441" w="1921">
                        <a:moveTo>
                          <a:pt x="1" y="0"/>
                        </a:moveTo>
                        <a:lnTo>
                          <a:pt x="1" y="336"/>
                        </a:lnTo>
                        <a:lnTo>
                          <a:pt x="1921" y="1440"/>
                        </a:lnTo>
                        <a:lnTo>
                          <a:pt x="1921" y="105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7" name="Google Shape;1327;p39"/>
                  <p:cNvSpPr/>
                  <p:nvPr/>
                </p:nvSpPr>
                <p:spPr>
                  <a:xfrm>
                    <a:off x="9355725" y="2789992"/>
                    <a:ext cx="18764" cy="37508"/>
                  </a:xfrm>
                  <a:custGeom>
                    <a:rect b="b" l="l" r="r" t="t"/>
                    <a:pathLst>
                      <a:path extrusionOk="0" h="1825" w="913">
                        <a:moveTo>
                          <a:pt x="913" y="1"/>
                        </a:moveTo>
                        <a:lnTo>
                          <a:pt x="0" y="529"/>
                        </a:lnTo>
                        <a:lnTo>
                          <a:pt x="0" y="1825"/>
                        </a:lnTo>
                        <a:lnTo>
                          <a:pt x="913" y="1297"/>
                        </a:lnTo>
                        <a:lnTo>
                          <a:pt x="913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8" name="Google Shape;1328;p39"/>
                  <p:cNvSpPr/>
                  <p:nvPr/>
                </p:nvSpPr>
                <p:spPr>
                  <a:xfrm>
                    <a:off x="9331062" y="2804790"/>
                    <a:ext cx="17778" cy="37529"/>
                  </a:xfrm>
                  <a:custGeom>
                    <a:rect b="b" l="l" r="r" t="t"/>
                    <a:pathLst>
                      <a:path extrusionOk="0" h="1826" w="865">
                        <a:moveTo>
                          <a:pt x="864" y="1"/>
                        </a:moveTo>
                        <a:lnTo>
                          <a:pt x="0" y="529"/>
                        </a:lnTo>
                        <a:lnTo>
                          <a:pt x="0" y="1825"/>
                        </a:lnTo>
                        <a:lnTo>
                          <a:pt x="864" y="1297"/>
                        </a:lnTo>
                        <a:lnTo>
                          <a:pt x="864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9" name="Google Shape;1329;p39"/>
                  <p:cNvSpPr/>
                  <p:nvPr/>
                </p:nvSpPr>
                <p:spPr>
                  <a:xfrm>
                    <a:off x="9305392" y="2819587"/>
                    <a:ext cx="18785" cy="36542"/>
                  </a:xfrm>
                  <a:custGeom>
                    <a:rect b="b" l="l" r="r" t="t"/>
                    <a:pathLst>
                      <a:path extrusionOk="0" h="1778" w="914">
                        <a:moveTo>
                          <a:pt x="913" y="1"/>
                        </a:moveTo>
                        <a:lnTo>
                          <a:pt x="1" y="481"/>
                        </a:lnTo>
                        <a:lnTo>
                          <a:pt x="1" y="1777"/>
                        </a:lnTo>
                        <a:lnTo>
                          <a:pt x="913" y="1297"/>
                        </a:lnTo>
                        <a:lnTo>
                          <a:pt x="913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0" name="Google Shape;1330;p39"/>
                  <p:cNvSpPr/>
                  <p:nvPr/>
                </p:nvSpPr>
                <p:spPr>
                  <a:xfrm>
                    <a:off x="9218578" y="2820574"/>
                    <a:ext cx="38495" cy="61205"/>
                  </a:xfrm>
                  <a:custGeom>
                    <a:rect b="b" l="l" r="r" t="t"/>
                    <a:pathLst>
                      <a:path extrusionOk="0" h="2978" w="1873">
                        <a:moveTo>
                          <a:pt x="1872" y="1"/>
                        </a:moveTo>
                        <a:lnTo>
                          <a:pt x="0" y="1105"/>
                        </a:lnTo>
                        <a:lnTo>
                          <a:pt x="0" y="2977"/>
                        </a:lnTo>
                        <a:lnTo>
                          <a:pt x="1872" y="1873"/>
                        </a:lnTo>
                        <a:lnTo>
                          <a:pt x="1872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1" name="Google Shape;1331;p39"/>
                  <p:cNvSpPr/>
                  <p:nvPr/>
                </p:nvSpPr>
                <p:spPr>
                  <a:xfrm>
                    <a:off x="9223510" y="2827480"/>
                    <a:ext cx="29616" cy="23718"/>
                  </a:xfrm>
                  <a:custGeom>
                    <a:rect b="b" l="l" r="r" t="t"/>
                    <a:pathLst>
                      <a:path extrusionOk="0" h="1154" w="1441">
                        <a:moveTo>
                          <a:pt x="1440" y="1"/>
                        </a:moveTo>
                        <a:lnTo>
                          <a:pt x="0" y="817"/>
                        </a:lnTo>
                        <a:lnTo>
                          <a:pt x="0" y="1153"/>
                        </a:lnTo>
                        <a:lnTo>
                          <a:pt x="1440" y="289"/>
                        </a:lnTo>
                        <a:lnTo>
                          <a:pt x="1440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32" name="Google Shape;1332;p39"/>
              <p:cNvSpPr/>
              <p:nvPr/>
            </p:nvSpPr>
            <p:spPr>
              <a:xfrm>
                <a:off x="1477917" y="3180887"/>
                <a:ext cx="17344" cy="89034"/>
              </a:xfrm>
              <a:custGeom>
                <a:rect b="b" l="l" r="r" t="t"/>
                <a:pathLst>
                  <a:path extrusionOk="0" h="1730" w="337">
                    <a:moveTo>
                      <a:pt x="1" y="1"/>
                    </a:moveTo>
                    <a:lnTo>
                      <a:pt x="1" y="1537"/>
                    </a:lnTo>
                    <a:lnTo>
                      <a:pt x="337" y="1729"/>
                    </a:lnTo>
                    <a:lnTo>
                      <a:pt x="337" y="1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0"/>
          <p:cNvSpPr/>
          <p:nvPr/>
        </p:nvSpPr>
        <p:spPr>
          <a:xfrm>
            <a:off x="1549934" y="1817231"/>
            <a:ext cx="807300" cy="80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0"/>
          <p:cNvSpPr/>
          <p:nvPr/>
        </p:nvSpPr>
        <p:spPr>
          <a:xfrm>
            <a:off x="4168353" y="1817231"/>
            <a:ext cx="807300" cy="80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0"/>
          <p:cNvSpPr/>
          <p:nvPr/>
        </p:nvSpPr>
        <p:spPr>
          <a:xfrm>
            <a:off x="6786766" y="1817231"/>
            <a:ext cx="807300" cy="80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40"/>
          <p:cNvSpPr txBox="1"/>
          <p:nvPr>
            <p:ph idx="1" type="subTitle"/>
          </p:nvPr>
        </p:nvSpPr>
        <p:spPr>
          <a:xfrm>
            <a:off x="823484" y="2710918"/>
            <a:ext cx="2260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ChatBot</a:t>
            </a:r>
            <a:endParaRPr sz="2200"/>
          </a:p>
        </p:txBody>
      </p:sp>
      <p:sp>
        <p:nvSpPr>
          <p:cNvPr id="1341" name="Google Shape;1341;p40"/>
          <p:cNvSpPr txBox="1"/>
          <p:nvPr>
            <p:ph idx="4" type="subTitle"/>
          </p:nvPr>
        </p:nvSpPr>
        <p:spPr>
          <a:xfrm>
            <a:off x="3083700" y="2717825"/>
            <a:ext cx="29766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Pricing according Climate</a:t>
            </a:r>
            <a:endParaRPr sz="2000"/>
          </a:p>
        </p:txBody>
      </p:sp>
      <p:sp>
        <p:nvSpPr>
          <p:cNvPr id="1342" name="Google Shape;1342;p40"/>
          <p:cNvSpPr txBox="1"/>
          <p:nvPr>
            <p:ph idx="2" type="subTitle"/>
          </p:nvPr>
        </p:nvSpPr>
        <p:spPr>
          <a:xfrm>
            <a:off x="823484" y="3168372"/>
            <a:ext cx="22602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ChatBot that has every Information of Inventory </a:t>
            </a:r>
            <a:r>
              <a:rPr lang="en"/>
              <a:t> </a:t>
            </a:r>
            <a:endParaRPr/>
          </a:p>
        </p:txBody>
      </p:sp>
      <p:sp>
        <p:nvSpPr>
          <p:cNvPr id="1343" name="Google Shape;1343;p40"/>
          <p:cNvSpPr txBox="1"/>
          <p:nvPr>
            <p:ph idx="7" type="subTitle"/>
          </p:nvPr>
        </p:nvSpPr>
        <p:spPr>
          <a:xfrm>
            <a:off x="5792125" y="2634725"/>
            <a:ext cx="29766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Auto Sale on Festivals</a:t>
            </a:r>
            <a:endParaRPr sz="2100"/>
          </a:p>
        </p:txBody>
      </p:sp>
      <p:sp>
        <p:nvSpPr>
          <p:cNvPr id="1344" name="Google Shape;1344;p40"/>
          <p:cNvSpPr txBox="1"/>
          <p:nvPr>
            <p:ph type="title"/>
          </p:nvPr>
        </p:nvSpPr>
        <p:spPr>
          <a:xfrm>
            <a:off x="1510634" y="1957170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54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5" name="Google Shape;1345;p40"/>
          <p:cNvSpPr txBox="1"/>
          <p:nvPr>
            <p:ph idx="3" type="title"/>
          </p:nvPr>
        </p:nvSpPr>
        <p:spPr>
          <a:xfrm>
            <a:off x="4129053" y="1957170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54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6" name="Google Shape;1346;p40"/>
          <p:cNvSpPr txBox="1"/>
          <p:nvPr>
            <p:ph idx="6" type="title"/>
          </p:nvPr>
        </p:nvSpPr>
        <p:spPr>
          <a:xfrm>
            <a:off x="6747466" y="1957170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54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7" name="Google Shape;1347;p40"/>
          <p:cNvSpPr txBox="1"/>
          <p:nvPr>
            <p:ph idx="5" type="subTitle"/>
          </p:nvPr>
        </p:nvSpPr>
        <p:spPr>
          <a:xfrm>
            <a:off x="3219750" y="3244575"/>
            <a:ext cx="2704500" cy="13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Ai to detect the climate in that </a:t>
            </a:r>
            <a:r>
              <a:rPr lang="en"/>
              <a:t>region that promotes and demotes </a:t>
            </a:r>
            <a:r>
              <a:rPr lang="en"/>
              <a:t> the products accordingly</a:t>
            </a:r>
            <a:endParaRPr/>
          </a:p>
        </p:txBody>
      </p:sp>
      <p:sp>
        <p:nvSpPr>
          <p:cNvPr id="1348" name="Google Shape;1348;p40"/>
          <p:cNvSpPr txBox="1"/>
          <p:nvPr>
            <p:ph idx="8" type="subTitle"/>
          </p:nvPr>
        </p:nvSpPr>
        <p:spPr>
          <a:xfrm>
            <a:off x="6060316" y="3168372"/>
            <a:ext cx="22602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Holiday API we can automate sales in holiday season</a:t>
            </a:r>
            <a:endParaRPr/>
          </a:p>
        </p:txBody>
      </p:sp>
      <p:sp>
        <p:nvSpPr>
          <p:cNvPr id="1349" name="Google Shape;1349;p40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"/>
              <a:t>.</a:t>
            </a:r>
            <a:endParaRPr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1"/>
          <p:cNvSpPr/>
          <p:nvPr/>
        </p:nvSpPr>
        <p:spPr>
          <a:xfrm flipH="1">
            <a:off x="4218475" y="457125"/>
            <a:ext cx="4464900" cy="33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1"/>
          <p:cNvSpPr txBox="1"/>
          <p:nvPr>
            <p:ph idx="1" type="subTitle"/>
          </p:nvPr>
        </p:nvSpPr>
        <p:spPr>
          <a:xfrm flipH="1">
            <a:off x="4571875" y="1168443"/>
            <a:ext cx="3849600" cy="19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rPr>
              <a:t>THANK YOU !!</a:t>
            </a:r>
            <a:endParaRPr sz="6000">
              <a:solidFill>
                <a:schemeClr val="lt1"/>
              </a:solidFill>
              <a:latin typeface="Changa One"/>
              <a:ea typeface="Changa One"/>
              <a:cs typeface="Changa One"/>
              <a:sym typeface="Changa One"/>
            </a:endParaRPr>
          </a:p>
        </p:txBody>
      </p:sp>
      <p:cxnSp>
        <p:nvCxnSpPr>
          <p:cNvPr id="1356" name="Google Shape;1356;p41"/>
          <p:cNvCxnSpPr/>
          <p:nvPr/>
        </p:nvCxnSpPr>
        <p:spPr>
          <a:xfrm rot="10800000">
            <a:off x="460425" y="3775300"/>
            <a:ext cx="82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7" name="Google Shape;1357;p41"/>
          <p:cNvGrpSpPr/>
          <p:nvPr/>
        </p:nvGrpSpPr>
        <p:grpSpPr>
          <a:xfrm>
            <a:off x="960758" y="919021"/>
            <a:ext cx="2757334" cy="2394508"/>
            <a:chOff x="6090167" y="985973"/>
            <a:chExt cx="1390837" cy="1207822"/>
          </a:xfrm>
        </p:grpSpPr>
        <p:grpSp>
          <p:nvGrpSpPr>
            <p:cNvPr id="1358" name="Google Shape;1358;p41"/>
            <p:cNvGrpSpPr/>
            <p:nvPr/>
          </p:nvGrpSpPr>
          <p:grpSpPr>
            <a:xfrm>
              <a:off x="6090167" y="1381647"/>
              <a:ext cx="1390837" cy="812148"/>
              <a:chOff x="5397849" y="2571749"/>
              <a:chExt cx="1854696" cy="1083153"/>
            </a:xfrm>
          </p:grpSpPr>
          <p:sp>
            <p:nvSpPr>
              <p:cNvPr id="1359" name="Google Shape;1359;p41"/>
              <p:cNvSpPr/>
              <p:nvPr/>
            </p:nvSpPr>
            <p:spPr>
              <a:xfrm>
                <a:off x="5397849" y="2716174"/>
                <a:ext cx="1618071" cy="938728"/>
              </a:xfrm>
              <a:custGeom>
                <a:rect b="b" l="l" r="r" t="t"/>
                <a:pathLst>
                  <a:path extrusionOk="0" h="24624" w="42444">
                    <a:moveTo>
                      <a:pt x="17377" y="1"/>
                    </a:moveTo>
                    <a:lnTo>
                      <a:pt x="1" y="10131"/>
                    </a:lnTo>
                    <a:lnTo>
                      <a:pt x="25141" y="24623"/>
                    </a:lnTo>
                    <a:lnTo>
                      <a:pt x="42443" y="14567"/>
                    </a:lnTo>
                    <a:lnTo>
                      <a:pt x="173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41"/>
              <p:cNvSpPr/>
              <p:nvPr/>
            </p:nvSpPr>
            <p:spPr>
              <a:xfrm>
                <a:off x="5634474" y="2571749"/>
                <a:ext cx="1618071" cy="938728"/>
              </a:xfrm>
              <a:custGeom>
                <a:rect b="b" l="l" r="r" t="t"/>
                <a:pathLst>
                  <a:path extrusionOk="0" h="24624" w="42444">
                    <a:moveTo>
                      <a:pt x="17377" y="1"/>
                    </a:moveTo>
                    <a:lnTo>
                      <a:pt x="1" y="10131"/>
                    </a:lnTo>
                    <a:lnTo>
                      <a:pt x="25141" y="24623"/>
                    </a:lnTo>
                    <a:lnTo>
                      <a:pt x="42443" y="14567"/>
                    </a:lnTo>
                    <a:lnTo>
                      <a:pt x="173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1" name="Google Shape;1361;p41"/>
            <p:cNvGrpSpPr/>
            <p:nvPr/>
          </p:nvGrpSpPr>
          <p:grpSpPr>
            <a:xfrm>
              <a:off x="6224888" y="985973"/>
              <a:ext cx="1142616" cy="1146583"/>
              <a:chOff x="1219338" y="621398"/>
              <a:chExt cx="1142616" cy="1146583"/>
            </a:xfrm>
          </p:grpSpPr>
          <p:sp>
            <p:nvSpPr>
              <p:cNvPr id="1362" name="Google Shape;1362;p41"/>
              <p:cNvSpPr/>
              <p:nvPr/>
            </p:nvSpPr>
            <p:spPr>
              <a:xfrm>
                <a:off x="1790636" y="971675"/>
                <a:ext cx="571318" cy="796307"/>
              </a:xfrm>
              <a:custGeom>
                <a:rect b="b" l="l" r="r" t="t"/>
                <a:pathLst>
                  <a:path extrusionOk="0" h="38745" w="27798">
                    <a:moveTo>
                      <a:pt x="27798" y="1"/>
                    </a:moveTo>
                    <a:lnTo>
                      <a:pt x="0" y="15124"/>
                    </a:lnTo>
                    <a:lnTo>
                      <a:pt x="0" y="38744"/>
                    </a:lnTo>
                    <a:lnTo>
                      <a:pt x="27798" y="22661"/>
                    </a:lnTo>
                    <a:lnTo>
                      <a:pt x="277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41"/>
              <p:cNvSpPr/>
              <p:nvPr/>
            </p:nvSpPr>
            <p:spPr>
              <a:xfrm>
                <a:off x="1219338" y="972661"/>
                <a:ext cx="571318" cy="795320"/>
              </a:xfrm>
              <a:custGeom>
                <a:rect b="b" l="l" r="r" t="t"/>
                <a:pathLst>
                  <a:path extrusionOk="0" h="38697" w="27798">
                    <a:moveTo>
                      <a:pt x="0" y="1"/>
                    </a:moveTo>
                    <a:lnTo>
                      <a:pt x="0" y="22613"/>
                    </a:lnTo>
                    <a:lnTo>
                      <a:pt x="3697" y="24774"/>
                    </a:lnTo>
                    <a:lnTo>
                      <a:pt x="5041" y="23861"/>
                    </a:lnTo>
                    <a:lnTo>
                      <a:pt x="22036" y="33655"/>
                    </a:lnTo>
                    <a:lnTo>
                      <a:pt x="22036" y="35336"/>
                    </a:lnTo>
                    <a:lnTo>
                      <a:pt x="27797" y="38696"/>
                    </a:lnTo>
                    <a:lnTo>
                      <a:pt x="27797" y="15076"/>
                    </a:lnTo>
                    <a:lnTo>
                      <a:pt x="13299" y="32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41"/>
              <p:cNvSpPr/>
              <p:nvPr/>
            </p:nvSpPr>
            <p:spPr>
              <a:xfrm>
                <a:off x="1219338" y="621398"/>
                <a:ext cx="839693" cy="403589"/>
              </a:xfrm>
              <a:custGeom>
                <a:rect b="b" l="l" r="r" t="t"/>
                <a:pathLst>
                  <a:path extrusionOk="0" h="19637" w="40856">
                    <a:moveTo>
                      <a:pt x="27797" y="1"/>
                    </a:moveTo>
                    <a:lnTo>
                      <a:pt x="0" y="16084"/>
                    </a:lnTo>
                    <a:lnTo>
                      <a:pt x="13058" y="19636"/>
                    </a:lnTo>
                    <a:lnTo>
                      <a:pt x="40856" y="3601"/>
                    </a:lnTo>
                    <a:lnTo>
                      <a:pt x="277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41"/>
              <p:cNvSpPr/>
              <p:nvPr/>
            </p:nvSpPr>
            <p:spPr>
              <a:xfrm>
                <a:off x="1487713" y="695408"/>
                <a:ext cx="874242" cy="587103"/>
              </a:xfrm>
              <a:custGeom>
                <a:rect b="b" l="l" r="r" t="t"/>
                <a:pathLst>
                  <a:path extrusionOk="0" h="28566" w="42537">
                    <a:moveTo>
                      <a:pt x="27798" y="0"/>
                    </a:moveTo>
                    <a:lnTo>
                      <a:pt x="0" y="16035"/>
                    </a:lnTo>
                    <a:lnTo>
                      <a:pt x="14739" y="28566"/>
                    </a:lnTo>
                    <a:lnTo>
                      <a:pt x="42537" y="12483"/>
                    </a:lnTo>
                    <a:lnTo>
                      <a:pt x="277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41"/>
              <p:cNvSpPr/>
              <p:nvPr/>
            </p:nvSpPr>
            <p:spPr>
              <a:xfrm>
                <a:off x="1322923" y="1140411"/>
                <a:ext cx="349331" cy="523965"/>
              </a:xfrm>
              <a:custGeom>
                <a:rect b="b" l="l" r="r" t="t"/>
                <a:pathLst>
                  <a:path extrusionOk="0" h="25494" w="16997">
                    <a:moveTo>
                      <a:pt x="1" y="1"/>
                    </a:moveTo>
                    <a:lnTo>
                      <a:pt x="1" y="15699"/>
                    </a:lnTo>
                    <a:lnTo>
                      <a:pt x="16996" y="25493"/>
                    </a:lnTo>
                    <a:lnTo>
                      <a:pt x="16996" y="984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41"/>
              <p:cNvSpPr/>
              <p:nvPr/>
            </p:nvSpPr>
            <p:spPr>
              <a:xfrm>
                <a:off x="2076768" y="1122653"/>
                <a:ext cx="118424" cy="127302"/>
              </a:xfrm>
              <a:custGeom>
                <a:rect b="b" l="l" r="r" t="t"/>
                <a:pathLst>
                  <a:path extrusionOk="0" h="6194" w="5762">
                    <a:moveTo>
                      <a:pt x="5762" y="0"/>
                    </a:moveTo>
                    <a:lnTo>
                      <a:pt x="1" y="3313"/>
                    </a:lnTo>
                    <a:lnTo>
                      <a:pt x="1" y="6194"/>
                    </a:lnTo>
                    <a:lnTo>
                      <a:pt x="5762" y="2833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41"/>
              <p:cNvSpPr/>
              <p:nvPr/>
            </p:nvSpPr>
            <p:spPr>
              <a:xfrm>
                <a:off x="2076768" y="1178885"/>
                <a:ext cx="118424" cy="77976"/>
              </a:xfrm>
              <a:custGeom>
                <a:rect b="b" l="l" r="r" t="t"/>
                <a:pathLst>
                  <a:path extrusionOk="0" h="3794" w="5762">
                    <a:moveTo>
                      <a:pt x="4706" y="1"/>
                    </a:moveTo>
                    <a:lnTo>
                      <a:pt x="1" y="2737"/>
                    </a:lnTo>
                    <a:lnTo>
                      <a:pt x="1" y="3794"/>
                    </a:lnTo>
                    <a:lnTo>
                      <a:pt x="5762" y="481"/>
                    </a:lnTo>
                    <a:lnTo>
                      <a:pt x="4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41"/>
              <p:cNvSpPr/>
              <p:nvPr/>
            </p:nvSpPr>
            <p:spPr>
              <a:xfrm>
                <a:off x="2173467" y="1122653"/>
                <a:ext cx="21724" cy="66117"/>
              </a:xfrm>
              <a:custGeom>
                <a:rect b="b" l="l" r="r" t="t"/>
                <a:pathLst>
                  <a:path extrusionOk="0" h="3217" w="1057">
                    <a:moveTo>
                      <a:pt x="1057" y="0"/>
                    </a:moveTo>
                    <a:lnTo>
                      <a:pt x="1" y="576"/>
                    </a:lnTo>
                    <a:lnTo>
                      <a:pt x="1" y="2737"/>
                    </a:lnTo>
                    <a:lnTo>
                      <a:pt x="1057" y="3217"/>
                    </a:lnTo>
                    <a:lnTo>
                      <a:pt x="105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41"/>
              <p:cNvSpPr/>
              <p:nvPr/>
            </p:nvSpPr>
            <p:spPr>
              <a:xfrm>
                <a:off x="2217881" y="1040752"/>
                <a:ext cx="118424" cy="127302"/>
              </a:xfrm>
              <a:custGeom>
                <a:rect b="b" l="l" r="r" t="t"/>
                <a:pathLst>
                  <a:path extrusionOk="0" h="6194" w="5762">
                    <a:moveTo>
                      <a:pt x="5761" y="1"/>
                    </a:moveTo>
                    <a:lnTo>
                      <a:pt x="0" y="3313"/>
                    </a:lnTo>
                    <a:lnTo>
                      <a:pt x="0" y="6194"/>
                    </a:lnTo>
                    <a:lnTo>
                      <a:pt x="5761" y="2833"/>
                    </a:lnTo>
                    <a:lnTo>
                      <a:pt x="57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41"/>
              <p:cNvSpPr/>
              <p:nvPr/>
            </p:nvSpPr>
            <p:spPr>
              <a:xfrm>
                <a:off x="2217881" y="1097004"/>
                <a:ext cx="118424" cy="77956"/>
              </a:xfrm>
              <a:custGeom>
                <a:rect b="b" l="l" r="r" t="t"/>
                <a:pathLst>
                  <a:path extrusionOk="0" h="3793" w="5762">
                    <a:moveTo>
                      <a:pt x="4753" y="0"/>
                    </a:moveTo>
                    <a:lnTo>
                      <a:pt x="0" y="2737"/>
                    </a:lnTo>
                    <a:lnTo>
                      <a:pt x="0" y="3793"/>
                    </a:lnTo>
                    <a:lnTo>
                      <a:pt x="5761" y="480"/>
                    </a:lnTo>
                    <a:lnTo>
                      <a:pt x="47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41"/>
              <p:cNvSpPr/>
              <p:nvPr/>
            </p:nvSpPr>
            <p:spPr>
              <a:xfrm>
                <a:off x="2315567" y="1040752"/>
                <a:ext cx="20737" cy="66138"/>
              </a:xfrm>
              <a:custGeom>
                <a:rect b="b" l="l" r="r" t="t"/>
                <a:pathLst>
                  <a:path extrusionOk="0" h="3218" w="1009">
                    <a:moveTo>
                      <a:pt x="1008" y="1"/>
                    </a:moveTo>
                    <a:lnTo>
                      <a:pt x="0" y="625"/>
                    </a:lnTo>
                    <a:lnTo>
                      <a:pt x="0" y="2737"/>
                    </a:lnTo>
                    <a:lnTo>
                      <a:pt x="1008" y="3217"/>
                    </a:lnTo>
                    <a:lnTo>
                      <a:pt x="10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41"/>
              <p:cNvSpPr/>
              <p:nvPr/>
            </p:nvSpPr>
            <p:spPr>
              <a:xfrm>
                <a:off x="1295300" y="1124626"/>
                <a:ext cx="30603" cy="357202"/>
              </a:xfrm>
              <a:custGeom>
                <a:rect b="b" l="l" r="r" t="t"/>
                <a:pathLst>
                  <a:path extrusionOk="0" h="17380" w="1489">
                    <a:moveTo>
                      <a:pt x="1" y="0"/>
                    </a:moveTo>
                    <a:lnTo>
                      <a:pt x="1" y="17380"/>
                    </a:lnTo>
                    <a:lnTo>
                      <a:pt x="1489" y="16515"/>
                    </a:lnTo>
                    <a:lnTo>
                      <a:pt x="1489" y="8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41"/>
              <p:cNvSpPr/>
              <p:nvPr/>
            </p:nvSpPr>
            <p:spPr>
              <a:xfrm>
                <a:off x="1454171" y="1191710"/>
                <a:ext cx="41454" cy="41845"/>
              </a:xfrm>
              <a:custGeom>
                <a:rect b="b" l="l" r="r" t="t"/>
                <a:pathLst>
                  <a:path extrusionOk="0" h="2036" w="2017">
                    <a:moveTo>
                      <a:pt x="1008" y="1"/>
                    </a:moveTo>
                    <a:cubicBezTo>
                      <a:pt x="1008" y="1"/>
                      <a:pt x="288" y="289"/>
                      <a:pt x="0" y="1537"/>
                    </a:cubicBezTo>
                    <a:cubicBezTo>
                      <a:pt x="48" y="1585"/>
                      <a:pt x="96" y="1585"/>
                      <a:pt x="144" y="1633"/>
                    </a:cubicBezTo>
                    <a:cubicBezTo>
                      <a:pt x="743" y="1958"/>
                      <a:pt x="1226" y="2036"/>
                      <a:pt x="1551" y="2036"/>
                    </a:cubicBezTo>
                    <a:cubicBezTo>
                      <a:pt x="1851" y="2036"/>
                      <a:pt x="2017" y="1969"/>
                      <a:pt x="2017" y="1969"/>
                    </a:cubicBezTo>
                    <a:cubicBezTo>
                      <a:pt x="2017" y="913"/>
                      <a:pt x="1728" y="337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41"/>
              <p:cNvSpPr/>
              <p:nvPr/>
            </p:nvSpPr>
            <p:spPr>
              <a:xfrm>
                <a:off x="1442333" y="1188873"/>
                <a:ext cx="32576" cy="34446"/>
              </a:xfrm>
              <a:custGeom>
                <a:rect b="b" l="l" r="r" t="t"/>
                <a:pathLst>
                  <a:path extrusionOk="0" h="1676" w="1585">
                    <a:moveTo>
                      <a:pt x="1066" y="0"/>
                    </a:moveTo>
                    <a:cubicBezTo>
                      <a:pt x="415" y="0"/>
                      <a:pt x="192" y="763"/>
                      <a:pt x="192" y="763"/>
                    </a:cubicBezTo>
                    <a:cubicBezTo>
                      <a:pt x="192" y="763"/>
                      <a:pt x="0" y="1291"/>
                      <a:pt x="576" y="1675"/>
                    </a:cubicBezTo>
                    <a:cubicBezTo>
                      <a:pt x="912" y="427"/>
                      <a:pt x="1584" y="139"/>
                      <a:pt x="1584" y="139"/>
                    </a:cubicBezTo>
                    <a:cubicBezTo>
                      <a:pt x="1387" y="41"/>
                      <a:pt x="1216" y="0"/>
                      <a:pt x="10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41"/>
              <p:cNvSpPr/>
              <p:nvPr/>
            </p:nvSpPr>
            <p:spPr>
              <a:xfrm>
                <a:off x="1219338" y="951944"/>
                <a:ext cx="571318" cy="351283"/>
              </a:xfrm>
              <a:custGeom>
                <a:rect b="b" l="l" r="r" t="t"/>
                <a:pathLst>
                  <a:path extrusionOk="0" h="17092" w="27798">
                    <a:moveTo>
                      <a:pt x="0" y="1"/>
                    </a:moveTo>
                    <a:lnTo>
                      <a:pt x="0" y="1009"/>
                    </a:lnTo>
                    <a:lnTo>
                      <a:pt x="13010" y="4850"/>
                    </a:lnTo>
                    <a:lnTo>
                      <a:pt x="27797" y="17092"/>
                    </a:lnTo>
                    <a:lnTo>
                      <a:pt x="27797" y="16084"/>
                    </a:lnTo>
                    <a:lnTo>
                      <a:pt x="13058" y="35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41"/>
              <p:cNvSpPr/>
              <p:nvPr/>
            </p:nvSpPr>
            <p:spPr>
              <a:xfrm>
                <a:off x="1790636" y="951944"/>
                <a:ext cx="571318" cy="351283"/>
              </a:xfrm>
              <a:custGeom>
                <a:rect b="b" l="l" r="r" t="t"/>
                <a:pathLst>
                  <a:path extrusionOk="0" h="17092" w="27798">
                    <a:moveTo>
                      <a:pt x="27798" y="1"/>
                    </a:moveTo>
                    <a:lnTo>
                      <a:pt x="0" y="16084"/>
                    </a:lnTo>
                    <a:lnTo>
                      <a:pt x="0" y="17092"/>
                    </a:lnTo>
                    <a:lnTo>
                      <a:pt x="27798" y="1009"/>
                    </a:lnTo>
                    <a:lnTo>
                      <a:pt x="277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41"/>
              <p:cNvSpPr/>
              <p:nvPr/>
            </p:nvSpPr>
            <p:spPr>
              <a:xfrm>
                <a:off x="1325882" y="1160141"/>
                <a:ext cx="346371" cy="206244"/>
              </a:xfrm>
              <a:custGeom>
                <a:rect b="b" l="l" r="r" t="t"/>
                <a:pathLst>
                  <a:path extrusionOk="0" h="10035" w="16853">
                    <a:moveTo>
                      <a:pt x="1" y="1"/>
                    </a:moveTo>
                    <a:lnTo>
                      <a:pt x="1" y="337"/>
                    </a:lnTo>
                    <a:lnTo>
                      <a:pt x="16852" y="10035"/>
                    </a:lnTo>
                    <a:lnTo>
                      <a:pt x="16852" y="97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41"/>
              <p:cNvSpPr/>
              <p:nvPr/>
            </p:nvSpPr>
            <p:spPr>
              <a:xfrm>
                <a:off x="1325882" y="1182831"/>
                <a:ext cx="346371" cy="205258"/>
              </a:xfrm>
              <a:custGeom>
                <a:rect b="b" l="l" r="r" t="t"/>
                <a:pathLst>
                  <a:path extrusionOk="0" h="9987" w="16853">
                    <a:moveTo>
                      <a:pt x="1" y="1"/>
                    </a:moveTo>
                    <a:lnTo>
                      <a:pt x="1" y="289"/>
                    </a:lnTo>
                    <a:lnTo>
                      <a:pt x="16852" y="9987"/>
                    </a:lnTo>
                    <a:lnTo>
                      <a:pt x="16852" y="96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41"/>
              <p:cNvSpPr/>
              <p:nvPr/>
            </p:nvSpPr>
            <p:spPr>
              <a:xfrm>
                <a:off x="1325882" y="1205541"/>
                <a:ext cx="346371" cy="206224"/>
              </a:xfrm>
              <a:custGeom>
                <a:rect b="b" l="l" r="r" t="t"/>
                <a:pathLst>
                  <a:path extrusionOk="0" h="10034" w="16853">
                    <a:moveTo>
                      <a:pt x="1" y="0"/>
                    </a:moveTo>
                    <a:lnTo>
                      <a:pt x="1" y="288"/>
                    </a:lnTo>
                    <a:lnTo>
                      <a:pt x="16852" y="10034"/>
                    </a:lnTo>
                    <a:lnTo>
                      <a:pt x="16852" y="97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41"/>
              <p:cNvSpPr/>
              <p:nvPr/>
            </p:nvSpPr>
            <p:spPr>
              <a:xfrm>
                <a:off x="1325882" y="1227245"/>
                <a:ext cx="346371" cy="206244"/>
              </a:xfrm>
              <a:custGeom>
                <a:rect b="b" l="l" r="r" t="t"/>
                <a:pathLst>
                  <a:path extrusionOk="0" h="10035" w="16853">
                    <a:moveTo>
                      <a:pt x="1" y="0"/>
                    </a:moveTo>
                    <a:lnTo>
                      <a:pt x="1" y="288"/>
                    </a:lnTo>
                    <a:lnTo>
                      <a:pt x="16852" y="10034"/>
                    </a:lnTo>
                    <a:lnTo>
                      <a:pt x="16852" y="97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41"/>
              <p:cNvSpPr/>
              <p:nvPr/>
            </p:nvSpPr>
            <p:spPr>
              <a:xfrm>
                <a:off x="1325882" y="1249935"/>
                <a:ext cx="346371" cy="206244"/>
              </a:xfrm>
              <a:custGeom>
                <a:rect b="b" l="l" r="r" t="t"/>
                <a:pathLst>
                  <a:path extrusionOk="0" h="10035" w="16853">
                    <a:moveTo>
                      <a:pt x="1" y="1"/>
                    </a:moveTo>
                    <a:lnTo>
                      <a:pt x="1" y="289"/>
                    </a:lnTo>
                    <a:lnTo>
                      <a:pt x="16852" y="10034"/>
                    </a:lnTo>
                    <a:lnTo>
                      <a:pt x="16852" y="97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41"/>
              <p:cNvSpPr/>
              <p:nvPr/>
            </p:nvSpPr>
            <p:spPr>
              <a:xfrm>
                <a:off x="1325882" y="1271638"/>
                <a:ext cx="346371" cy="206244"/>
              </a:xfrm>
              <a:custGeom>
                <a:rect b="b" l="l" r="r" t="t"/>
                <a:pathLst>
                  <a:path extrusionOk="0" h="10035" w="16853">
                    <a:moveTo>
                      <a:pt x="1" y="1"/>
                    </a:moveTo>
                    <a:lnTo>
                      <a:pt x="1" y="289"/>
                    </a:lnTo>
                    <a:lnTo>
                      <a:pt x="16852" y="10035"/>
                    </a:lnTo>
                    <a:lnTo>
                      <a:pt x="16852" y="97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41"/>
              <p:cNvSpPr/>
              <p:nvPr/>
            </p:nvSpPr>
            <p:spPr>
              <a:xfrm>
                <a:off x="1325882" y="1295315"/>
                <a:ext cx="346371" cy="205258"/>
              </a:xfrm>
              <a:custGeom>
                <a:rect b="b" l="l" r="r" t="t"/>
                <a:pathLst>
                  <a:path extrusionOk="0" h="9987" w="16853">
                    <a:moveTo>
                      <a:pt x="1" y="1"/>
                    </a:moveTo>
                    <a:lnTo>
                      <a:pt x="1" y="289"/>
                    </a:lnTo>
                    <a:lnTo>
                      <a:pt x="16852" y="9987"/>
                    </a:lnTo>
                    <a:lnTo>
                      <a:pt x="16852" y="96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41"/>
              <p:cNvSpPr/>
              <p:nvPr/>
            </p:nvSpPr>
            <p:spPr>
              <a:xfrm>
                <a:off x="1325882" y="1317039"/>
                <a:ext cx="346371" cy="206244"/>
              </a:xfrm>
              <a:custGeom>
                <a:rect b="b" l="l" r="r" t="t"/>
                <a:pathLst>
                  <a:path extrusionOk="0" h="10035" w="16853">
                    <a:moveTo>
                      <a:pt x="1" y="0"/>
                    </a:moveTo>
                    <a:lnTo>
                      <a:pt x="1" y="288"/>
                    </a:lnTo>
                    <a:lnTo>
                      <a:pt x="16852" y="10034"/>
                    </a:lnTo>
                    <a:lnTo>
                      <a:pt x="16852" y="96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41"/>
              <p:cNvSpPr/>
              <p:nvPr/>
            </p:nvSpPr>
            <p:spPr>
              <a:xfrm>
                <a:off x="1325882" y="1338742"/>
                <a:ext cx="346371" cy="205258"/>
              </a:xfrm>
              <a:custGeom>
                <a:rect b="b" l="l" r="r" t="t"/>
                <a:pathLst>
                  <a:path extrusionOk="0" h="9987" w="16853">
                    <a:moveTo>
                      <a:pt x="1" y="0"/>
                    </a:moveTo>
                    <a:lnTo>
                      <a:pt x="1" y="288"/>
                    </a:lnTo>
                    <a:lnTo>
                      <a:pt x="16852" y="9986"/>
                    </a:lnTo>
                    <a:lnTo>
                      <a:pt x="16852" y="96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41"/>
              <p:cNvSpPr/>
              <p:nvPr/>
            </p:nvSpPr>
            <p:spPr>
              <a:xfrm>
                <a:off x="1325882" y="1360446"/>
                <a:ext cx="346371" cy="206244"/>
              </a:xfrm>
              <a:custGeom>
                <a:rect b="b" l="l" r="r" t="t"/>
                <a:pathLst>
                  <a:path extrusionOk="0" h="10035" w="16853">
                    <a:moveTo>
                      <a:pt x="1" y="1"/>
                    </a:moveTo>
                    <a:lnTo>
                      <a:pt x="1" y="289"/>
                    </a:lnTo>
                    <a:lnTo>
                      <a:pt x="16852" y="10034"/>
                    </a:lnTo>
                    <a:lnTo>
                      <a:pt x="16852" y="97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41"/>
              <p:cNvSpPr/>
              <p:nvPr/>
            </p:nvSpPr>
            <p:spPr>
              <a:xfrm>
                <a:off x="1325882" y="1383136"/>
                <a:ext cx="346371" cy="206244"/>
              </a:xfrm>
              <a:custGeom>
                <a:rect b="b" l="l" r="r" t="t"/>
                <a:pathLst>
                  <a:path extrusionOk="0" h="10035" w="16853">
                    <a:moveTo>
                      <a:pt x="1" y="1"/>
                    </a:moveTo>
                    <a:lnTo>
                      <a:pt x="1" y="289"/>
                    </a:lnTo>
                    <a:lnTo>
                      <a:pt x="16852" y="10035"/>
                    </a:lnTo>
                    <a:lnTo>
                      <a:pt x="16852" y="97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41"/>
              <p:cNvSpPr/>
              <p:nvPr/>
            </p:nvSpPr>
            <p:spPr>
              <a:xfrm>
                <a:off x="1325882" y="1405826"/>
                <a:ext cx="346371" cy="205258"/>
              </a:xfrm>
              <a:custGeom>
                <a:rect b="b" l="l" r="r" t="t"/>
                <a:pathLst>
                  <a:path extrusionOk="0" h="9987" w="16853">
                    <a:moveTo>
                      <a:pt x="1" y="1"/>
                    </a:moveTo>
                    <a:lnTo>
                      <a:pt x="1" y="289"/>
                    </a:lnTo>
                    <a:lnTo>
                      <a:pt x="16852" y="9987"/>
                    </a:lnTo>
                    <a:lnTo>
                      <a:pt x="16852" y="96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41"/>
              <p:cNvSpPr/>
              <p:nvPr/>
            </p:nvSpPr>
            <p:spPr>
              <a:xfrm>
                <a:off x="1325882" y="1427550"/>
                <a:ext cx="346371" cy="205258"/>
              </a:xfrm>
              <a:custGeom>
                <a:rect b="b" l="l" r="r" t="t"/>
                <a:pathLst>
                  <a:path extrusionOk="0" h="9987" w="16853">
                    <a:moveTo>
                      <a:pt x="1" y="0"/>
                    </a:moveTo>
                    <a:lnTo>
                      <a:pt x="1" y="288"/>
                    </a:lnTo>
                    <a:lnTo>
                      <a:pt x="16852" y="9986"/>
                    </a:lnTo>
                    <a:lnTo>
                      <a:pt x="16852" y="96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41"/>
              <p:cNvSpPr/>
              <p:nvPr/>
            </p:nvSpPr>
            <p:spPr>
              <a:xfrm>
                <a:off x="1325882" y="1449253"/>
                <a:ext cx="346371" cy="206244"/>
              </a:xfrm>
              <a:custGeom>
                <a:rect b="b" l="l" r="r" t="t"/>
                <a:pathLst>
                  <a:path extrusionOk="0" h="10035" w="16853">
                    <a:moveTo>
                      <a:pt x="1" y="0"/>
                    </a:moveTo>
                    <a:lnTo>
                      <a:pt x="1" y="288"/>
                    </a:lnTo>
                    <a:lnTo>
                      <a:pt x="16852" y="10034"/>
                    </a:lnTo>
                    <a:lnTo>
                      <a:pt x="16852" y="97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41"/>
              <p:cNvSpPr/>
              <p:nvPr/>
            </p:nvSpPr>
            <p:spPr>
              <a:xfrm>
                <a:off x="1824178" y="1319012"/>
                <a:ext cx="32576" cy="51320"/>
              </a:xfrm>
              <a:custGeom>
                <a:rect b="b" l="l" r="r" t="t"/>
                <a:pathLst>
                  <a:path extrusionOk="0" h="2497" w="1585">
                    <a:moveTo>
                      <a:pt x="1585" y="0"/>
                    </a:moveTo>
                    <a:lnTo>
                      <a:pt x="1297" y="144"/>
                    </a:lnTo>
                    <a:lnTo>
                      <a:pt x="1201" y="1008"/>
                    </a:lnTo>
                    <a:cubicBezTo>
                      <a:pt x="1153" y="1200"/>
                      <a:pt x="1153" y="1392"/>
                      <a:pt x="1153" y="1584"/>
                    </a:cubicBezTo>
                    <a:cubicBezTo>
                      <a:pt x="1105" y="1440"/>
                      <a:pt x="1057" y="1248"/>
                      <a:pt x="1057" y="1104"/>
                    </a:cubicBezTo>
                    <a:lnTo>
                      <a:pt x="913" y="336"/>
                    </a:lnTo>
                    <a:lnTo>
                      <a:pt x="673" y="480"/>
                    </a:lnTo>
                    <a:lnTo>
                      <a:pt x="529" y="1392"/>
                    </a:lnTo>
                    <a:cubicBezTo>
                      <a:pt x="481" y="1584"/>
                      <a:pt x="481" y="1776"/>
                      <a:pt x="433" y="2017"/>
                    </a:cubicBezTo>
                    <a:lnTo>
                      <a:pt x="385" y="1488"/>
                    </a:lnTo>
                    <a:lnTo>
                      <a:pt x="289" y="720"/>
                    </a:lnTo>
                    <a:lnTo>
                      <a:pt x="1" y="864"/>
                    </a:lnTo>
                    <a:lnTo>
                      <a:pt x="241" y="2497"/>
                    </a:lnTo>
                    <a:lnTo>
                      <a:pt x="577" y="2305"/>
                    </a:lnTo>
                    <a:lnTo>
                      <a:pt x="721" y="1440"/>
                    </a:lnTo>
                    <a:cubicBezTo>
                      <a:pt x="721" y="1296"/>
                      <a:pt x="769" y="1104"/>
                      <a:pt x="769" y="960"/>
                    </a:cubicBezTo>
                    <a:cubicBezTo>
                      <a:pt x="817" y="1104"/>
                      <a:pt x="817" y="1248"/>
                      <a:pt x="817" y="1344"/>
                    </a:cubicBezTo>
                    <a:lnTo>
                      <a:pt x="961" y="2065"/>
                    </a:lnTo>
                    <a:lnTo>
                      <a:pt x="1345" y="1872"/>
                    </a:lnTo>
                    <a:lnTo>
                      <a:pt x="15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41"/>
              <p:cNvSpPr/>
              <p:nvPr/>
            </p:nvSpPr>
            <p:spPr>
              <a:xfrm>
                <a:off x="1856733" y="1309147"/>
                <a:ext cx="24704" cy="45400"/>
              </a:xfrm>
              <a:custGeom>
                <a:rect b="b" l="l" r="r" t="t"/>
                <a:pathLst>
                  <a:path extrusionOk="0" h="2209" w="1202">
                    <a:moveTo>
                      <a:pt x="577" y="384"/>
                    </a:moveTo>
                    <a:cubicBezTo>
                      <a:pt x="625" y="576"/>
                      <a:pt x="673" y="768"/>
                      <a:pt x="673" y="912"/>
                    </a:cubicBezTo>
                    <a:lnTo>
                      <a:pt x="721" y="1056"/>
                    </a:lnTo>
                    <a:lnTo>
                      <a:pt x="433" y="1200"/>
                    </a:lnTo>
                    <a:lnTo>
                      <a:pt x="481" y="1056"/>
                    </a:lnTo>
                    <a:cubicBezTo>
                      <a:pt x="529" y="816"/>
                      <a:pt x="529" y="624"/>
                      <a:pt x="577" y="384"/>
                    </a:cubicBezTo>
                    <a:close/>
                    <a:moveTo>
                      <a:pt x="769" y="0"/>
                    </a:moveTo>
                    <a:lnTo>
                      <a:pt x="433" y="192"/>
                    </a:lnTo>
                    <a:lnTo>
                      <a:pt x="1" y="2208"/>
                    </a:lnTo>
                    <a:lnTo>
                      <a:pt x="1" y="2208"/>
                    </a:lnTo>
                    <a:lnTo>
                      <a:pt x="289" y="2016"/>
                    </a:lnTo>
                    <a:lnTo>
                      <a:pt x="385" y="1584"/>
                    </a:lnTo>
                    <a:lnTo>
                      <a:pt x="769" y="1344"/>
                    </a:lnTo>
                    <a:lnTo>
                      <a:pt x="865" y="1680"/>
                    </a:lnTo>
                    <a:lnTo>
                      <a:pt x="1201" y="1536"/>
                    </a:lnTo>
                    <a:lnTo>
                      <a:pt x="7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41"/>
              <p:cNvSpPr/>
              <p:nvPr/>
            </p:nvSpPr>
            <p:spPr>
              <a:xfrm>
                <a:off x="1883389" y="1294780"/>
                <a:ext cx="21724" cy="43982"/>
              </a:xfrm>
              <a:custGeom>
                <a:rect b="b" l="l" r="r" t="t"/>
                <a:pathLst>
                  <a:path extrusionOk="0" h="2140" w="1057">
                    <a:moveTo>
                      <a:pt x="631" y="396"/>
                    </a:moveTo>
                    <a:cubicBezTo>
                      <a:pt x="687" y="396"/>
                      <a:pt x="720" y="443"/>
                      <a:pt x="720" y="555"/>
                    </a:cubicBezTo>
                    <a:cubicBezTo>
                      <a:pt x="720" y="699"/>
                      <a:pt x="624" y="843"/>
                      <a:pt x="480" y="939"/>
                    </a:cubicBezTo>
                    <a:lnTo>
                      <a:pt x="336" y="1035"/>
                    </a:lnTo>
                    <a:lnTo>
                      <a:pt x="336" y="555"/>
                    </a:lnTo>
                    <a:lnTo>
                      <a:pt x="480" y="459"/>
                    </a:lnTo>
                    <a:cubicBezTo>
                      <a:pt x="540" y="419"/>
                      <a:pt x="591" y="396"/>
                      <a:pt x="631" y="396"/>
                    </a:cubicBezTo>
                    <a:close/>
                    <a:moveTo>
                      <a:pt x="791" y="0"/>
                    </a:moveTo>
                    <a:cubicBezTo>
                      <a:pt x="703" y="0"/>
                      <a:pt x="595" y="46"/>
                      <a:pt x="480" y="123"/>
                    </a:cubicBezTo>
                    <a:lnTo>
                      <a:pt x="0" y="363"/>
                    </a:lnTo>
                    <a:lnTo>
                      <a:pt x="0" y="2139"/>
                    </a:lnTo>
                    <a:lnTo>
                      <a:pt x="288" y="1947"/>
                    </a:lnTo>
                    <a:lnTo>
                      <a:pt x="288" y="1323"/>
                    </a:lnTo>
                    <a:lnTo>
                      <a:pt x="480" y="1227"/>
                    </a:lnTo>
                    <a:lnTo>
                      <a:pt x="720" y="1755"/>
                    </a:lnTo>
                    <a:lnTo>
                      <a:pt x="720" y="1707"/>
                    </a:lnTo>
                    <a:lnTo>
                      <a:pt x="1056" y="1515"/>
                    </a:lnTo>
                    <a:lnTo>
                      <a:pt x="768" y="987"/>
                    </a:lnTo>
                    <a:cubicBezTo>
                      <a:pt x="912" y="843"/>
                      <a:pt x="1008" y="603"/>
                      <a:pt x="1008" y="363"/>
                    </a:cubicBezTo>
                    <a:cubicBezTo>
                      <a:pt x="1008" y="104"/>
                      <a:pt x="922" y="0"/>
                      <a:pt x="7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1"/>
              <p:cNvSpPr/>
              <p:nvPr/>
            </p:nvSpPr>
            <p:spPr>
              <a:xfrm>
                <a:off x="1909039" y="1278544"/>
                <a:ext cx="17778" cy="45421"/>
              </a:xfrm>
              <a:custGeom>
                <a:rect b="b" l="l" r="r" t="t"/>
                <a:pathLst>
                  <a:path extrusionOk="0" h="2210" w="865">
                    <a:moveTo>
                      <a:pt x="865" y="1"/>
                    </a:moveTo>
                    <a:lnTo>
                      <a:pt x="0" y="481"/>
                    </a:lnTo>
                    <a:lnTo>
                      <a:pt x="0" y="2209"/>
                    </a:lnTo>
                    <a:lnTo>
                      <a:pt x="865" y="1729"/>
                    </a:lnTo>
                    <a:lnTo>
                      <a:pt x="865" y="1393"/>
                    </a:lnTo>
                    <a:lnTo>
                      <a:pt x="288" y="1729"/>
                    </a:lnTo>
                    <a:lnTo>
                      <a:pt x="288" y="1297"/>
                    </a:lnTo>
                    <a:lnTo>
                      <a:pt x="768" y="1057"/>
                    </a:lnTo>
                    <a:lnTo>
                      <a:pt x="768" y="721"/>
                    </a:lnTo>
                    <a:lnTo>
                      <a:pt x="336" y="961"/>
                    </a:lnTo>
                    <a:lnTo>
                      <a:pt x="336" y="625"/>
                    </a:lnTo>
                    <a:lnTo>
                      <a:pt x="865" y="337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41"/>
              <p:cNvSpPr/>
              <p:nvPr/>
            </p:nvSpPr>
            <p:spPr>
              <a:xfrm>
                <a:off x="1931729" y="1262760"/>
                <a:ext cx="21724" cy="48381"/>
              </a:xfrm>
              <a:custGeom>
                <a:rect b="b" l="l" r="r" t="t"/>
                <a:pathLst>
                  <a:path extrusionOk="0" h="2354" w="1057">
                    <a:moveTo>
                      <a:pt x="1057" y="1"/>
                    </a:moveTo>
                    <a:lnTo>
                      <a:pt x="769" y="193"/>
                    </a:lnTo>
                    <a:lnTo>
                      <a:pt x="769" y="865"/>
                    </a:lnTo>
                    <a:lnTo>
                      <a:pt x="337" y="1105"/>
                    </a:lnTo>
                    <a:lnTo>
                      <a:pt x="337" y="433"/>
                    </a:lnTo>
                    <a:lnTo>
                      <a:pt x="1" y="625"/>
                    </a:lnTo>
                    <a:lnTo>
                      <a:pt x="1" y="2353"/>
                    </a:lnTo>
                    <a:lnTo>
                      <a:pt x="289" y="2209"/>
                    </a:lnTo>
                    <a:lnTo>
                      <a:pt x="289" y="1441"/>
                    </a:lnTo>
                    <a:lnTo>
                      <a:pt x="769" y="1201"/>
                    </a:lnTo>
                    <a:lnTo>
                      <a:pt x="769" y="1921"/>
                    </a:lnTo>
                    <a:lnTo>
                      <a:pt x="1057" y="1777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41"/>
              <p:cNvSpPr/>
              <p:nvPr/>
            </p:nvSpPr>
            <p:spPr>
              <a:xfrm>
                <a:off x="1958365" y="1250428"/>
                <a:ext cx="24704" cy="40899"/>
              </a:xfrm>
              <a:custGeom>
                <a:rect b="b" l="l" r="r" t="t"/>
                <a:pathLst>
                  <a:path extrusionOk="0" h="1990" w="1202">
                    <a:moveTo>
                      <a:pt x="733" y="402"/>
                    </a:moveTo>
                    <a:cubicBezTo>
                      <a:pt x="833" y="402"/>
                      <a:pt x="913" y="555"/>
                      <a:pt x="913" y="841"/>
                    </a:cubicBezTo>
                    <a:cubicBezTo>
                      <a:pt x="913" y="1177"/>
                      <a:pt x="769" y="1465"/>
                      <a:pt x="577" y="1561"/>
                    </a:cubicBezTo>
                    <a:cubicBezTo>
                      <a:pt x="548" y="1580"/>
                      <a:pt x="520" y="1590"/>
                      <a:pt x="495" y="1590"/>
                    </a:cubicBezTo>
                    <a:cubicBezTo>
                      <a:pt x="398" y="1590"/>
                      <a:pt x="337" y="1444"/>
                      <a:pt x="337" y="1177"/>
                    </a:cubicBezTo>
                    <a:cubicBezTo>
                      <a:pt x="337" y="793"/>
                      <a:pt x="433" y="553"/>
                      <a:pt x="625" y="457"/>
                    </a:cubicBezTo>
                    <a:cubicBezTo>
                      <a:pt x="662" y="420"/>
                      <a:pt x="698" y="402"/>
                      <a:pt x="733" y="402"/>
                    </a:cubicBezTo>
                    <a:close/>
                    <a:moveTo>
                      <a:pt x="857" y="1"/>
                    </a:moveTo>
                    <a:cubicBezTo>
                      <a:pt x="787" y="1"/>
                      <a:pt x="709" y="25"/>
                      <a:pt x="625" y="73"/>
                    </a:cubicBezTo>
                    <a:cubicBezTo>
                      <a:pt x="241" y="313"/>
                      <a:pt x="1" y="745"/>
                      <a:pt x="1" y="1321"/>
                    </a:cubicBezTo>
                    <a:cubicBezTo>
                      <a:pt x="1" y="1747"/>
                      <a:pt x="132" y="1989"/>
                      <a:pt x="356" y="1989"/>
                    </a:cubicBezTo>
                    <a:cubicBezTo>
                      <a:pt x="435" y="1989"/>
                      <a:pt x="525" y="1959"/>
                      <a:pt x="625" y="1897"/>
                    </a:cubicBezTo>
                    <a:cubicBezTo>
                      <a:pt x="961" y="1705"/>
                      <a:pt x="1201" y="1225"/>
                      <a:pt x="1201" y="649"/>
                    </a:cubicBezTo>
                    <a:cubicBezTo>
                      <a:pt x="1201" y="217"/>
                      <a:pt x="1066" y="1"/>
                      <a:pt x="8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41"/>
              <p:cNvSpPr/>
              <p:nvPr/>
            </p:nvSpPr>
            <p:spPr>
              <a:xfrm>
                <a:off x="1987981" y="1231191"/>
                <a:ext cx="21724" cy="44085"/>
              </a:xfrm>
              <a:custGeom>
                <a:rect b="b" l="l" r="r" t="t"/>
                <a:pathLst>
                  <a:path extrusionOk="0" h="2145" w="1057">
                    <a:moveTo>
                      <a:pt x="1056" y="0"/>
                    </a:moveTo>
                    <a:lnTo>
                      <a:pt x="768" y="144"/>
                    </a:lnTo>
                    <a:lnTo>
                      <a:pt x="768" y="1105"/>
                    </a:lnTo>
                    <a:cubicBezTo>
                      <a:pt x="768" y="1489"/>
                      <a:pt x="672" y="1633"/>
                      <a:pt x="528" y="1729"/>
                    </a:cubicBezTo>
                    <a:cubicBezTo>
                      <a:pt x="493" y="1752"/>
                      <a:pt x="461" y="1764"/>
                      <a:pt x="432" y="1764"/>
                    </a:cubicBezTo>
                    <a:cubicBezTo>
                      <a:pt x="343" y="1764"/>
                      <a:pt x="288" y="1647"/>
                      <a:pt x="288" y="1393"/>
                    </a:cubicBezTo>
                    <a:lnTo>
                      <a:pt x="288" y="432"/>
                    </a:lnTo>
                    <a:lnTo>
                      <a:pt x="0" y="576"/>
                    </a:lnTo>
                    <a:lnTo>
                      <a:pt x="0" y="1537"/>
                    </a:lnTo>
                    <a:cubicBezTo>
                      <a:pt x="0" y="1954"/>
                      <a:pt x="101" y="2145"/>
                      <a:pt x="285" y="2145"/>
                    </a:cubicBezTo>
                    <a:cubicBezTo>
                      <a:pt x="354" y="2145"/>
                      <a:pt x="436" y="2118"/>
                      <a:pt x="528" y="2065"/>
                    </a:cubicBezTo>
                    <a:cubicBezTo>
                      <a:pt x="864" y="1873"/>
                      <a:pt x="1056" y="1489"/>
                      <a:pt x="1056" y="913"/>
                    </a:cubicBezTo>
                    <a:lnTo>
                      <a:pt x="105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41"/>
              <p:cNvSpPr/>
              <p:nvPr/>
            </p:nvSpPr>
            <p:spPr>
              <a:xfrm>
                <a:off x="2013631" y="1220175"/>
                <a:ext cx="19751" cy="41126"/>
              </a:xfrm>
              <a:custGeom>
                <a:rect b="b" l="l" r="r" t="t"/>
                <a:pathLst>
                  <a:path extrusionOk="0" h="2001" w="961">
                    <a:moveTo>
                      <a:pt x="778" y="1"/>
                    </a:moveTo>
                    <a:cubicBezTo>
                      <a:pt x="695" y="1"/>
                      <a:pt x="612" y="29"/>
                      <a:pt x="528" y="56"/>
                    </a:cubicBezTo>
                    <a:cubicBezTo>
                      <a:pt x="240" y="248"/>
                      <a:pt x="48" y="584"/>
                      <a:pt x="48" y="872"/>
                    </a:cubicBezTo>
                    <a:cubicBezTo>
                      <a:pt x="48" y="1112"/>
                      <a:pt x="192" y="1208"/>
                      <a:pt x="336" y="1208"/>
                    </a:cubicBezTo>
                    <a:lnTo>
                      <a:pt x="480" y="1208"/>
                    </a:lnTo>
                    <a:cubicBezTo>
                      <a:pt x="624" y="1208"/>
                      <a:pt x="672" y="1208"/>
                      <a:pt x="672" y="1304"/>
                    </a:cubicBezTo>
                    <a:cubicBezTo>
                      <a:pt x="672" y="1401"/>
                      <a:pt x="624" y="1497"/>
                      <a:pt x="480" y="1593"/>
                    </a:cubicBezTo>
                    <a:cubicBezTo>
                      <a:pt x="432" y="1617"/>
                      <a:pt x="372" y="1629"/>
                      <a:pt x="312" y="1629"/>
                    </a:cubicBezTo>
                    <a:cubicBezTo>
                      <a:pt x="252" y="1629"/>
                      <a:pt x="192" y="1617"/>
                      <a:pt x="144" y="1593"/>
                    </a:cubicBezTo>
                    <a:lnTo>
                      <a:pt x="0" y="1929"/>
                    </a:lnTo>
                    <a:cubicBezTo>
                      <a:pt x="48" y="1977"/>
                      <a:pt x="120" y="2001"/>
                      <a:pt x="204" y="2001"/>
                    </a:cubicBezTo>
                    <a:cubicBezTo>
                      <a:pt x="288" y="2001"/>
                      <a:pt x="384" y="1977"/>
                      <a:pt x="480" y="1929"/>
                    </a:cubicBezTo>
                    <a:cubicBezTo>
                      <a:pt x="768" y="1737"/>
                      <a:pt x="960" y="1352"/>
                      <a:pt x="960" y="1064"/>
                    </a:cubicBezTo>
                    <a:cubicBezTo>
                      <a:pt x="960" y="864"/>
                      <a:pt x="894" y="764"/>
                      <a:pt x="788" y="764"/>
                    </a:cubicBezTo>
                    <a:cubicBezTo>
                      <a:pt x="767" y="764"/>
                      <a:pt x="744" y="768"/>
                      <a:pt x="720" y="776"/>
                    </a:cubicBezTo>
                    <a:lnTo>
                      <a:pt x="528" y="776"/>
                    </a:lnTo>
                    <a:cubicBezTo>
                      <a:pt x="432" y="776"/>
                      <a:pt x="336" y="776"/>
                      <a:pt x="336" y="680"/>
                    </a:cubicBezTo>
                    <a:cubicBezTo>
                      <a:pt x="336" y="584"/>
                      <a:pt x="432" y="488"/>
                      <a:pt x="528" y="440"/>
                    </a:cubicBezTo>
                    <a:cubicBezTo>
                      <a:pt x="585" y="384"/>
                      <a:pt x="641" y="361"/>
                      <a:pt x="687" y="361"/>
                    </a:cubicBezTo>
                    <a:cubicBezTo>
                      <a:pt x="720" y="361"/>
                      <a:pt x="749" y="372"/>
                      <a:pt x="768" y="392"/>
                    </a:cubicBezTo>
                    <a:lnTo>
                      <a:pt x="960" y="56"/>
                    </a:lnTo>
                    <a:cubicBezTo>
                      <a:pt x="900" y="16"/>
                      <a:pt x="839" y="1"/>
                      <a:pt x="7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41"/>
              <p:cNvSpPr/>
              <p:nvPr/>
            </p:nvSpPr>
            <p:spPr>
              <a:xfrm>
                <a:off x="2038294" y="1204555"/>
                <a:ext cx="17778" cy="45400"/>
              </a:xfrm>
              <a:custGeom>
                <a:rect b="b" l="l" r="r" t="t"/>
                <a:pathLst>
                  <a:path extrusionOk="0" h="2209" w="865">
                    <a:moveTo>
                      <a:pt x="817" y="0"/>
                    </a:moveTo>
                    <a:lnTo>
                      <a:pt x="1" y="480"/>
                    </a:lnTo>
                    <a:lnTo>
                      <a:pt x="1" y="2209"/>
                    </a:lnTo>
                    <a:lnTo>
                      <a:pt x="865" y="1728"/>
                    </a:lnTo>
                    <a:lnTo>
                      <a:pt x="865" y="1392"/>
                    </a:lnTo>
                    <a:lnTo>
                      <a:pt x="289" y="1728"/>
                    </a:lnTo>
                    <a:lnTo>
                      <a:pt x="289" y="1296"/>
                    </a:lnTo>
                    <a:lnTo>
                      <a:pt x="769" y="1056"/>
                    </a:lnTo>
                    <a:lnTo>
                      <a:pt x="769" y="720"/>
                    </a:lnTo>
                    <a:lnTo>
                      <a:pt x="289" y="1008"/>
                    </a:lnTo>
                    <a:lnTo>
                      <a:pt x="289" y="624"/>
                    </a:lnTo>
                    <a:lnTo>
                      <a:pt x="817" y="336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1"/>
              <p:cNvSpPr/>
              <p:nvPr/>
            </p:nvSpPr>
            <p:spPr>
              <a:xfrm>
                <a:off x="1238082" y="937146"/>
                <a:ext cx="275301" cy="76990"/>
              </a:xfrm>
              <a:custGeom>
                <a:rect b="b" l="l" r="r" t="t"/>
                <a:pathLst>
                  <a:path extrusionOk="0" h="3746" w="13395">
                    <a:moveTo>
                      <a:pt x="384" y="1"/>
                    </a:moveTo>
                    <a:lnTo>
                      <a:pt x="0" y="193"/>
                    </a:lnTo>
                    <a:lnTo>
                      <a:pt x="13011" y="3745"/>
                    </a:lnTo>
                    <a:lnTo>
                      <a:pt x="13395" y="355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41"/>
              <p:cNvSpPr/>
              <p:nvPr/>
            </p:nvSpPr>
            <p:spPr>
              <a:xfrm>
                <a:off x="1265705" y="921362"/>
                <a:ext cx="275301" cy="76990"/>
              </a:xfrm>
              <a:custGeom>
                <a:rect b="b" l="l" r="r" t="t"/>
                <a:pathLst>
                  <a:path extrusionOk="0" h="3746" w="13395">
                    <a:moveTo>
                      <a:pt x="384" y="0"/>
                    </a:moveTo>
                    <a:lnTo>
                      <a:pt x="0" y="193"/>
                    </a:lnTo>
                    <a:lnTo>
                      <a:pt x="13011" y="3745"/>
                    </a:lnTo>
                    <a:lnTo>
                      <a:pt x="13395" y="3553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41"/>
              <p:cNvSpPr/>
              <p:nvPr/>
            </p:nvSpPr>
            <p:spPr>
              <a:xfrm>
                <a:off x="1292341" y="904591"/>
                <a:ext cx="276308" cy="77976"/>
              </a:xfrm>
              <a:custGeom>
                <a:rect b="b" l="l" r="r" t="t"/>
                <a:pathLst>
                  <a:path extrusionOk="0" h="3794" w="13444">
                    <a:moveTo>
                      <a:pt x="385" y="0"/>
                    </a:moveTo>
                    <a:lnTo>
                      <a:pt x="1" y="240"/>
                    </a:lnTo>
                    <a:lnTo>
                      <a:pt x="13059" y="3793"/>
                    </a:lnTo>
                    <a:lnTo>
                      <a:pt x="13443" y="3601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41"/>
              <p:cNvSpPr/>
              <p:nvPr/>
            </p:nvSpPr>
            <p:spPr>
              <a:xfrm>
                <a:off x="1319963" y="888807"/>
                <a:ext cx="276308" cy="77956"/>
              </a:xfrm>
              <a:custGeom>
                <a:rect b="b" l="l" r="r" t="t"/>
                <a:pathLst>
                  <a:path extrusionOk="0" h="3793" w="13444">
                    <a:moveTo>
                      <a:pt x="385" y="0"/>
                    </a:moveTo>
                    <a:lnTo>
                      <a:pt x="1" y="240"/>
                    </a:lnTo>
                    <a:lnTo>
                      <a:pt x="13059" y="3793"/>
                    </a:lnTo>
                    <a:lnTo>
                      <a:pt x="13443" y="3601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41"/>
              <p:cNvSpPr/>
              <p:nvPr/>
            </p:nvSpPr>
            <p:spPr>
              <a:xfrm>
                <a:off x="1347606" y="873023"/>
                <a:ext cx="275301" cy="77956"/>
              </a:xfrm>
              <a:custGeom>
                <a:rect b="b" l="l" r="r" t="t"/>
                <a:pathLst>
                  <a:path extrusionOk="0" h="3793" w="13395">
                    <a:moveTo>
                      <a:pt x="384" y="0"/>
                    </a:moveTo>
                    <a:lnTo>
                      <a:pt x="0" y="240"/>
                    </a:lnTo>
                    <a:lnTo>
                      <a:pt x="13011" y="3793"/>
                    </a:lnTo>
                    <a:lnTo>
                      <a:pt x="13395" y="360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41"/>
              <p:cNvSpPr/>
              <p:nvPr/>
            </p:nvSpPr>
            <p:spPr>
              <a:xfrm>
                <a:off x="1375229" y="857218"/>
                <a:ext cx="275301" cy="77976"/>
              </a:xfrm>
              <a:custGeom>
                <a:rect b="b" l="l" r="r" t="t"/>
                <a:pathLst>
                  <a:path extrusionOk="0" h="3794" w="13395">
                    <a:moveTo>
                      <a:pt x="385" y="1"/>
                    </a:moveTo>
                    <a:lnTo>
                      <a:pt x="0" y="241"/>
                    </a:lnTo>
                    <a:lnTo>
                      <a:pt x="13011" y="3794"/>
                    </a:lnTo>
                    <a:lnTo>
                      <a:pt x="13395" y="3554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41"/>
              <p:cNvSpPr/>
              <p:nvPr/>
            </p:nvSpPr>
            <p:spPr>
              <a:xfrm>
                <a:off x="1402851" y="841433"/>
                <a:ext cx="275321" cy="77976"/>
              </a:xfrm>
              <a:custGeom>
                <a:rect b="b" l="l" r="r" t="t"/>
                <a:pathLst>
                  <a:path extrusionOk="0" h="3794" w="13396">
                    <a:moveTo>
                      <a:pt x="385" y="1"/>
                    </a:moveTo>
                    <a:lnTo>
                      <a:pt x="1" y="241"/>
                    </a:lnTo>
                    <a:lnTo>
                      <a:pt x="13011" y="3793"/>
                    </a:lnTo>
                    <a:lnTo>
                      <a:pt x="13395" y="355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41"/>
              <p:cNvSpPr/>
              <p:nvPr/>
            </p:nvSpPr>
            <p:spPr>
              <a:xfrm>
                <a:off x="1429487" y="825649"/>
                <a:ext cx="276308" cy="77976"/>
              </a:xfrm>
              <a:custGeom>
                <a:rect b="b" l="l" r="r" t="t"/>
                <a:pathLst>
                  <a:path extrusionOk="0" h="3794" w="13444">
                    <a:moveTo>
                      <a:pt x="385" y="1"/>
                    </a:moveTo>
                    <a:lnTo>
                      <a:pt x="1" y="241"/>
                    </a:lnTo>
                    <a:lnTo>
                      <a:pt x="13059" y="3793"/>
                    </a:lnTo>
                    <a:lnTo>
                      <a:pt x="13443" y="355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41"/>
              <p:cNvSpPr/>
              <p:nvPr/>
            </p:nvSpPr>
            <p:spPr>
              <a:xfrm>
                <a:off x="1457131" y="809865"/>
                <a:ext cx="276287" cy="77976"/>
              </a:xfrm>
              <a:custGeom>
                <a:rect b="b" l="l" r="r" t="t"/>
                <a:pathLst>
                  <a:path extrusionOk="0" h="3794" w="13443">
                    <a:moveTo>
                      <a:pt x="384" y="0"/>
                    </a:moveTo>
                    <a:lnTo>
                      <a:pt x="0" y="241"/>
                    </a:lnTo>
                    <a:lnTo>
                      <a:pt x="13059" y="3793"/>
                    </a:lnTo>
                    <a:lnTo>
                      <a:pt x="13443" y="3553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41"/>
              <p:cNvSpPr/>
              <p:nvPr/>
            </p:nvSpPr>
            <p:spPr>
              <a:xfrm>
                <a:off x="1484753" y="794080"/>
                <a:ext cx="276287" cy="77976"/>
              </a:xfrm>
              <a:custGeom>
                <a:rect b="b" l="l" r="r" t="t"/>
                <a:pathLst>
                  <a:path extrusionOk="0" h="3794" w="13443">
                    <a:moveTo>
                      <a:pt x="385" y="0"/>
                    </a:moveTo>
                    <a:lnTo>
                      <a:pt x="0" y="240"/>
                    </a:lnTo>
                    <a:lnTo>
                      <a:pt x="13059" y="3793"/>
                    </a:lnTo>
                    <a:lnTo>
                      <a:pt x="13443" y="3553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41"/>
              <p:cNvSpPr/>
              <p:nvPr/>
            </p:nvSpPr>
            <p:spPr>
              <a:xfrm>
                <a:off x="1512376" y="778296"/>
                <a:ext cx="275321" cy="77956"/>
              </a:xfrm>
              <a:custGeom>
                <a:rect b="b" l="l" r="r" t="t"/>
                <a:pathLst>
                  <a:path extrusionOk="0" h="3793" w="13396">
                    <a:moveTo>
                      <a:pt x="385" y="0"/>
                    </a:moveTo>
                    <a:lnTo>
                      <a:pt x="1" y="192"/>
                    </a:lnTo>
                    <a:lnTo>
                      <a:pt x="13011" y="3793"/>
                    </a:lnTo>
                    <a:lnTo>
                      <a:pt x="13395" y="3553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41"/>
              <p:cNvSpPr/>
              <p:nvPr/>
            </p:nvSpPr>
            <p:spPr>
              <a:xfrm>
                <a:off x="1539998" y="762512"/>
                <a:ext cx="275321" cy="77956"/>
              </a:xfrm>
              <a:custGeom>
                <a:rect b="b" l="l" r="r" t="t"/>
                <a:pathLst>
                  <a:path extrusionOk="0" h="3793" w="13396">
                    <a:moveTo>
                      <a:pt x="385" y="0"/>
                    </a:moveTo>
                    <a:lnTo>
                      <a:pt x="1" y="192"/>
                    </a:lnTo>
                    <a:lnTo>
                      <a:pt x="13011" y="3793"/>
                    </a:lnTo>
                    <a:lnTo>
                      <a:pt x="13395" y="3553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41"/>
              <p:cNvSpPr/>
              <p:nvPr/>
            </p:nvSpPr>
            <p:spPr>
              <a:xfrm>
                <a:off x="1567641" y="746707"/>
                <a:ext cx="275301" cy="76990"/>
              </a:xfrm>
              <a:custGeom>
                <a:rect b="b" l="l" r="r" t="t"/>
                <a:pathLst>
                  <a:path extrusionOk="0" h="3746" w="13395">
                    <a:moveTo>
                      <a:pt x="384" y="1"/>
                    </a:moveTo>
                    <a:lnTo>
                      <a:pt x="0" y="193"/>
                    </a:lnTo>
                    <a:lnTo>
                      <a:pt x="13011" y="3746"/>
                    </a:lnTo>
                    <a:lnTo>
                      <a:pt x="13395" y="3554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41"/>
              <p:cNvSpPr/>
              <p:nvPr/>
            </p:nvSpPr>
            <p:spPr>
              <a:xfrm>
                <a:off x="1595264" y="730923"/>
                <a:ext cx="275301" cy="76990"/>
              </a:xfrm>
              <a:custGeom>
                <a:rect b="b" l="l" r="r" t="t"/>
                <a:pathLst>
                  <a:path extrusionOk="0" h="3746" w="13395">
                    <a:moveTo>
                      <a:pt x="337" y="1"/>
                    </a:moveTo>
                    <a:lnTo>
                      <a:pt x="0" y="193"/>
                    </a:lnTo>
                    <a:lnTo>
                      <a:pt x="13011" y="3745"/>
                    </a:lnTo>
                    <a:lnTo>
                      <a:pt x="13395" y="3553"/>
                    </a:lnTo>
                    <a:lnTo>
                      <a:pt x="3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41"/>
              <p:cNvSpPr/>
              <p:nvPr/>
            </p:nvSpPr>
            <p:spPr>
              <a:xfrm>
                <a:off x="1621900" y="715138"/>
                <a:ext cx="276308" cy="76990"/>
              </a:xfrm>
              <a:custGeom>
                <a:rect b="b" l="l" r="r" t="t"/>
                <a:pathLst>
                  <a:path extrusionOk="0" h="3746" w="13444">
                    <a:moveTo>
                      <a:pt x="385" y="1"/>
                    </a:moveTo>
                    <a:lnTo>
                      <a:pt x="1" y="193"/>
                    </a:lnTo>
                    <a:lnTo>
                      <a:pt x="13059" y="3745"/>
                    </a:lnTo>
                    <a:lnTo>
                      <a:pt x="13443" y="355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41"/>
              <p:cNvSpPr/>
              <p:nvPr/>
            </p:nvSpPr>
            <p:spPr>
              <a:xfrm>
                <a:off x="1649523" y="699354"/>
                <a:ext cx="275321" cy="76990"/>
              </a:xfrm>
              <a:custGeom>
                <a:rect b="b" l="l" r="r" t="t"/>
                <a:pathLst>
                  <a:path extrusionOk="0" h="3746" w="13396">
                    <a:moveTo>
                      <a:pt x="385" y="0"/>
                    </a:moveTo>
                    <a:lnTo>
                      <a:pt x="1" y="193"/>
                    </a:lnTo>
                    <a:lnTo>
                      <a:pt x="13059" y="3745"/>
                    </a:lnTo>
                    <a:lnTo>
                      <a:pt x="13395" y="3553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41"/>
              <p:cNvSpPr/>
              <p:nvPr/>
            </p:nvSpPr>
            <p:spPr>
              <a:xfrm>
                <a:off x="1677166" y="682583"/>
                <a:ext cx="275301" cy="77976"/>
              </a:xfrm>
              <a:custGeom>
                <a:rect b="b" l="l" r="r" t="t"/>
                <a:pathLst>
                  <a:path extrusionOk="0" h="3794" w="13395">
                    <a:moveTo>
                      <a:pt x="384" y="0"/>
                    </a:moveTo>
                    <a:lnTo>
                      <a:pt x="0" y="240"/>
                    </a:lnTo>
                    <a:lnTo>
                      <a:pt x="13011" y="3793"/>
                    </a:lnTo>
                    <a:lnTo>
                      <a:pt x="13395" y="360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41"/>
              <p:cNvSpPr/>
              <p:nvPr/>
            </p:nvSpPr>
            <p:spPr>
              <a:xfrm>
                <a:off x="1704788" y="666799"/>
                <a:ext cx="275301" cy="77956"/>
              </a:xfrm>
              <a:custGeom>
                <a:rect b="b" l="l" r="r" t="t"/>
                <a:pathLst>
                  <a:path extrusionOk="0" h="3793" w="13395">
                    <a:moveTo>
                      <a:pt x="385" y="0"/>
                    </a:moveTo>
                    <a:lnTo>
                      <a:pt x="0" y="240"/>
                    </a:lnTo>
                    <a:lnTo>
                      <a:pt x="13011" y="3793"/>
                    </a:lnTo>
                    <a:lnTo>
                      <a:pt x="13395" y="3601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41"/>
              <p:cNvSpPr/>
              <p:nvPr/>
            </p:nvSpPr>
            <p:spPr>
              <a:xfrm>
                <a:off x="1732411" y="651014"/>
                <a:ext cx="275321" cy="77956"/>
              </a:xfrm>
              <a:custGeom>
                <a:rect b="b" l="l" r="r" t="t"/>
                <a:pathLst>
                  <a:path extrusionOk="0" h="3793" w="13396">
                    <a:moveTo>
                      <a:pt x="385" y="0"/>
                    </a:moveTo>
                    <a:lnTo>
                      <a:pt x="1" y="240"/>
                    </a:lnTo>
                    <a:lnTo>
                      <a:pt x="13011" y="3793"/>
                    </a:lnTo>
                    <a:lnTo>
                      <a:pt x="13395" y="3601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41"/>
              <p:cNvSpPr/>
              <p:nvPr/>
            </p:nvSpPr>
            <p:spPr>
              <a:xfrm>
                <a:off x="1759047" y="635210"/>
                <a:ext cx="276308" cy="77976"/>
              </a:xfrm>
              <a:custGeom>
                <a:rect b="b" l="l" r="r" t="t"/>
                <a:pathLst>
                  <a:path extrusionOk="0" h="3794" w="13444">
                    <a:moveTo>
                      <a:pt x="385" y="1"/>
                    </a:moveTo>
                    <a:lnTo>
                      <a:pt x="1" y="241"/>
                    </a:lnTo>
                    <a:lnTo>
                      <a:pt x="13059" y="3794"/>
                    </a:lnTo>
                    <a:lnTo>
                      <a:pt x="13444" y="3554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41"/>
              <p:cNvSpPr/>
              <p:nvPr/>
            </p:nvSpPr>
            <p:spPr>
              <a:xfrm>
                <a:off x="1505470" y="1010169"/>
                <a:ext cx="310836" cy="261489"/>
              </a:xfrm>
              <a:custGeom>
                <a:rect b="b" l="l" r="r" t="t"/>
                <a:pathLst>
                  <a:path extrusionOk="0" h="12723" w="15124">
                    <a:moveTo>
                      <a:pt x="385" y="0"/>
                    </a:moveTo>
                    <a:lnTo>
                      <a:pt x="1" y="192"/>
                    </a:lnTo>
                    <a:lnTo>
                      <a:pt x="14787" y="12723"/>
                    </a:lnTo>
                    <a:lnTo>
                      <a:pt x="15123" y="12531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41"/>
              <p:cNvSpPr/>
              <p:nvPr/>
            </p:nvSpPr>
            <p:spPr>
              <a:xfrm>
                <a:off x="1533093" y="994385"/>
                <a:ext cx="310836" cy="261489"/>
              </a:xfrm>
              <a:custGeom>
                <a:rect b="b" l="l" r="r" t="t"/>
                <a:pathLst>
                  <a:path extrusionOk="0" h="12723" w="15124">
                    <a:moveTo>
                      <a:pt x="385" y="0"/>
                    </a:moveTo>
                    <a:lnTo>
                      <a:pt x="1" y="192"/>
                    </a:lnTo>
                    <a:lnTo>
                      <a:pt x="14740" y="12723"/>
                    </a:lnTo>
                    <a:lnTo>
                      <a:pt x="15124" y="12483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41"/>
              <p:cNvSpPr/>
              <p:nvPr/>
            </p:nvSpPr>
            <p:spPr>
              <a:xfrm>
                <a:off x="1560736" y="978601"/>
                <a:ext cx="310815" cy="261489"/>
              </a:xfrm>
              <a:custGeom>
                <a:rect b="b" l="l" r="r" t="t"/>
                <a:pathLst>
                  <a:path extrusionOk="0" h="12723" w="15123">
                    <a:moveTo>
                      <a:pt x="384" y="0"/>
                    </a:moveTo>
                    <a:lnTo>
                      <a:pt x="0" y="192"/>
                    </a:lnTo>
                    <a:lnTo>
                      <a:pt x="14739" y="12722"/>
                    </a:lnTo>
                    <a:lnTo>
                      <a:pt x="15123" y="1248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41"/>
              <p:cNvSpPr/>
              <p:nvPr/>
            </p:nvSpPr>
            <p:spPr>
              <a:xfrm>
                <a:off x="1588358" y="962796"/>
                <a:ext cx="310836" cy="261510"/>
              </a:xfrm>
              <a:custGeom>
                <a:rect b="b" l="l" r="r" t="t"/>
                <a:pathLst>
                  <a:path extrusionOk="0" h="12724" w="15124">
                    <a:moveTo>
                      <a:pt x="384" y="1"/>
                    </a:moveTo>
                    <a:lnTo>
                      <a:pt x="0" y="193"/>
                    </a:lnTo>
                    <a:lnTo>
                      <a:pt x="14739" y="12723"/>
                    </a:lnTo>
                    <a:lnTo>
                      <a:pt x="15123" y="12483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41"/>
              <p:cNvSpPr/>
              <p:nvPr/>
            </p:nvSpPr>
            <p:spPr>
              <a:xfrm>
                <a:off x="1614994" y="947012"/>
                <a:ext cx="311823" cy="261510"/>
              </a:xfrm>
              <a:custGeom>
                <a:rect b="b" l="l" r="r" t="t"/>
                <a:pathLst>
                  <a:path extrusionOk="0" h="12724" w="15172">
                    <a:moveTo>
                      <a:pt x="385" y="1"/>
                    </a:moveTo>
                    <a:lnTo>
                      <a:pt x="1" y="193"/>
                    </a:lnTo>
                    <a:lnTo>
                      <a:pt x="14787" y="12723"/>
                    </a:lnTo>
                    <a:lnTo>
                      <a:pt x="15172" y="124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41"/>
              <p:cNvSpPr/>
              <p:nvPr/>
            </p:nvSpPr>
            <p:spPr>
              <a:xfrm>
                <a:off x="1642617" y="931227"/>
                <a:ext cx="311823" cy="261489"/>
              </a:xfrm>
              <a:custGeom>
                <a:rect b="b" l="l" r="r" t="t"/>
                <a:pathLst>
                  <a:path extrusionOk="0" h="12723" w="15172">
                    <a:moveTo>
                      <a:pt x="385" y="1"/>
                    </a:moveTo>
                    <a:lnTo>
                      <a:pt x="1" y="193"/>
                    </a:lnTo>
                    <a:lnTo>
                      <a:pt x="14788" y="12723"/>
                    </a:lnTo>
                    <a:lnTo>
                      <a:pt x="15172" y="124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41"/>
              <p:cNvSpPr/>
              <p:nvPr/>
            </p:nvSpPr>
            <p:spPr>
              <a:xfrm>
                <a:off x="1670260" y="914456"/>
                <a:ext cx="310836" cy="262476"/>
              </a:xfrm>
              <a:custGeom>
                <a:rect b="b" l="l" r="r" t="t"/>
                <a:pathLst>
                  <a:path extrusionOk="0" h="12771" w="15124">
                    <a:moveTo>
                      <a:pt x="384" y="0"/>
                    </a:moveTo>
                    <a:lnTo>
                      <a:pt x="0" y="240"/>
                    </a:lnTo>
                    <a:lnTo>
                      <a:pt x="14787" y="12771"/>
                    </a:lnTo>
                    <a:lnTo>
                      <a:pt x="15123" y="1253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41"/>
              <p:cNvSpPr/>
              <p:nvPr/>
            </p:nvSpPr>
            <p:spPr>
              <a:xfrm>
                <a:off x="1697883" y="898672"/>
                <a:ext cx="310836" cy="261489"/>
              </a:xfrm>
              <a:custGeom>
                <a:rect b="b" l="l" r="r" t="t"/>
                <a:pathLst>
                  <a:path extrusionOk="0" h="12723" w="15124">
                    <a:moveTo>
                      <a:pt x="384" y="0"/>
                    </a:moveTo>
                    <a:lnTo>
                      <a:pt x="0" y="240"/>
                    </a:lnTo>
                    <a:lnTo>
                      <a:pt x="14739" y="12723"/>
                    </a:lnTo>
                    <a:lnTo>
                      <a:pt x="15123" y="1253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41"/>
              <p:cNvSpPr/>
              <p:nvPr/>
            </p:nvSpPr>
            <p:spPr>
              <a:xfrm>
                <a:off x="1725505" y="882888"/>
                <a:ext cx="310836" cy="261489"/>
              </a:xfrm>
              <a:custGeom>
                <a:rect b="b" l="l" r="r" t="t"/>
                <a:pathLst>
                  <a:path extrusionOk="0" h="12723" w="15124">
                    <a:moveTo>
                      <a:pt x="385" y="0"/>
                    </a:moveTo>
                    <a:lnTo>
                      <a:pt x="1" y="240"/>
                    </a:lnTo>
                    <a:lnTo>
                      <a:pt x="14739" y="12723"/>
                    </a:lnTo>
                    <a:lnTo>
                      <a:pt x="15124" y="12531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41"/>
              <p:cNvSpPr/>
              <p:nvPr/>
            </p:nvSpPr>
            <p:spPr>
              <a:xfrm>
                <a:off x="1753128" y="867103"/>
                <a:ext cx="310836" cy="261489"/>
              </a:xfrm>
              <a:custGeom>
                <a:rect b="b" l="l" r="r" t="t"/>
                <a:pathLst>
                  <a:path extrusionOk="0" h="12723" w="15124">
                    <a:moveTo>
                      <a:pt x="385" y="0"/>
                    </a:moveTo>
                    <a:lnTo>
                      <a:pt x="1" y="240"/>
                    </a:lnTo>
                    <a:lnTo>
                      <a:pt x="14740" y="12722"/>
                    </a:lnTo>
                    <a:lnTo>
                      <a:pt x="15124" y="12530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41"/>
              <p:cNvSpPr/>
              <p:nvPr/>
            </p:nvSpPr>
            <p:spPr>
              <a:xfrm>
                <a:off x="1780771" y="851299"/>
                <a:ext cx="310836" cy="261510"/>
              </a:xfrm>
              <a:custGeom>
                <a:rect b="b" l="l" r="r" t="t"/>
                <a:pathLst>
                  <a:path extrusionOk="0" h="12724" w="15124">
                    <a:moveTo>
                      <a:pt x="336" y="1"/>
                    </a:moveTo>
                    <a:lnTo>
                      <a:pt x="0" y="241"/>
                    </a:lnTo>
                    <a:lnTo>
                      <a:pt x="14739" y="12723"/>
                    </a:lnTo>
                    <a:lnTo>
                      <a:pt x="15123" y="12531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41"/>
              <p:cNvSpPr/>
              <p:nvPr/>
            </p:nvSpPr>
            <p:spPr>
              <a:xfrm>
                <a:off x="1807407" y="835514"/>
                <a:ext cx="311823" cy="261510"/>
              </a:xfrm>
              <a:custGeom>
                <a:rect b="b" l="l" r="r" t="t"/>
                <a:pathLst>
                  <a:path extrusionOk="0" h="12724" w="15172">
                    <a:moveTo>
                      <a:pt x="384" y="1"/>
                    </a:moveTo>
                    <a:lnTo>
                      <a:pt x="0" y="241"/>
                    </a:lnTo>
                    <a:lnTo>
                      <a:pt x="14787" y="12723"/>
                    </a:lnTo>
                    <a:lnTo>
                      <a:pt x="15171" y="12531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41"/>
              <p:cNvSpPr/>
              <p:nvPr/>
            </p:nvSpPr>
            <p:spPr>
              <a:xfrm>
                <a:off x="1835029" y="819730"/>
                <a:ext cx="310836" cy="261489"/>
              </a:xfrm>
              <a:custGeom>
                <a:rect b="b" l="l" r="r" t="t"/>
                <a:pathLst>
                  <a:path extrusionOk="0" h="12723" w="15124">
                    <a:moveTo>
                      <a:pt x="385" y="1"/>
                    </a:moveTo>
                    <a:lnTo>
                      <a:pt x="1" y="241"/>
                    </a:lnTo>
                    <a:lnTo>
                      <a:pt x="14787" y="12723"/>
                    </a:lnTo>
                    <a:lnTo>
                      <a:pt x="15124" y="12531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41"/>
              <p:cNvSpPr/>
              <p:nvPr/>
            </p:nvSpPr>
            <p:spPr>
              <a:xfrm>
                <a:off x="1862652" y="803946"/>
                <a:ext cx="310836" cy="261489"/>
              </a:xfrm>
              <a:custGeom>
                <a:rect b="b" l="l" r="r" t="t"/>
                <a:pathLst>
                  <a:path extrusionOk="0" h="12723" w="15124">
                    <a:moveTo>
                      <a:pt x="385" y="0"/>
                    </a:moveTo>
                    <a:lnTo>
                      <a:pt x="1" y="192"/>
                    </a:lnTo>
                    <a:lnTo>
                      <a:pt x="14740" y="12723"/>
                    </a:lnTo>
                    <a:lnTo>
                      <a:pt x="15124" y="12531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41"/>
              <p:cNvSpPr/>
              <p:nvPr/>
            </p:nvSpPr>
            <p:spPr>
              <a:xfrm>
                <a:off x="1890295" y="788161"/>
                <a:ext cx="310836" cy="261489"/>
              </a:xfrm>
              <a:custGeom>
                <a:rect b="b" l="l" r="r" t="t"/>
                <a:pathLst>
                  <a:path extrusionOk="0" h="12723" w="15124">
                    <a:moveTo>
                      <a:pt x="384" y="0"/>
                    </a:moveTo>
                    <a:lnTo>
                      <a:pt x="0" y="192"/>
                    </a:lnTo>
                    <a:lnTo>
                      <a:pt x="14739" y="12723"/>
                    </a:lnTo>
                    <a:lnTo>
                      <a:pt x="15123" y="12483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41"/>
              <p:cNvSpPr/>
              <p:nvPr/>
            </p:nvSpPr>
            <p:spPr>
              <a:xfrm>
                <a:off x="1917918" y="772377"/>
                <a:ext cx="310836" cy="261489"/>
              </a:xfrm>
              <a:custGeom>
                <a:rect b="b" l="l" r="r" t="t"/>
                <a:pathLst>
                  <a:path extrusionOk="0" h="12723" w="15124">
                    <a:moveTo>
                      <a:pt x="384" y="0"/>
                    </a:moveTo>
                    <a:lnTo>
                      <a:pt x="0" y="192"/>
                    </a:lnTo>
                    <a:lnTo>
                      <a:pt x="14739" y="12723"/>
                    </a:lnTo>
                    <a:lnTo>
                      <a:pt x="15123" y="12482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1"/>
              <p:cNvSpPr/>
              <p:nvPr/>
            </p:nvSpPr>
            <p:spPr>
              <a:xfrm>
                <a:off x="1945540" y="756572"/>
                <a:ext cx="310836" cy="261510"/>
              </a:xfrm>
              <a:custGeom>
                <a:rect b="b" l="l" r="r" t="t"/>
                <a:pathLst>
                  <a:path extrusionOk="0" h="12724" w="15124">
                    <a:moveTo>
                      <a:pt x="337" y="1"/>
                    </a:moveTo>
                    <a:lnTo>
                      <a:pt x="1" y="193"/>
                    </a:lnTo>
                    <a:lnTo>
                      <a:pt x="14739" y="12723"/>
                    </a:lnTo>
                    <a:lnTo>
                      <a:pt x="15124" y="12483"/>
                    </a:lnTo>
                    <a:lnTo>
                      <a:pt x="3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1"/>
              <p:cNvSpPr/>
              <p:nvPr/>
            </p:nvSpPr>
            <p:spPr>
              <a:xfrm>
                <a:off x="1972176" y="740788"/>
                <a:ext cx="311823" cy="261510"/>
              </a:xfrm>
              <a:custGeom>
                <a:rect b="b" l="l" r="r" t="t"/>
                <a:pathLst>
                  <a:path extrusionOk="0" h="12724" w="15172">
                    <a:moveTo>
                      <a:pt x="385" y="1"/>
                    </a:moveTo>
                    <a:lnTo>
                      <a:pt x="1" y="193"/>
                    </a:lnTo>
                    <a:lnTo>
                      <a:pt x="14788" y="12723"/>
                    </a:lnTo>
                    <a:lnTo>
                      <a:pt x="15172" y="12483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41"/>
              <p:cNvSpPr/>
              <p:nvPr/>
            </p:nvSpPr>
            <p:spPr>
              <a:xfrm>
                <a:off x="1999819" y="724017"/>
                <a:ext cx="311823" cy="262497"/>
              </a:xfrm>
              <a:custGeom>
                <a:rect b="b" l="l" r="r" t="t"/>
                <a:pathLst>
                  <a:path extrusionOk="0" h="12772" w="15172">
                    <a:moveTo>
                      <a:pt x="384" y="1"/>
                    </a:moveTo>
                    <a:lnTo>
                      <a:pt x="0" y="241"/>
                    </a:lnTo>
                    <a:lnTo>
                      <a:pt x="14787" y="12771"/>
                    </a:lnTo>
                    <a:lnTo>
                      <a:pt x="15171" y="12531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41"/>
              <p:cNvSpPr/>
              <p:nvPr/>
            </p:nvSpPr>
            <p:spPr>
              <a:xfrm>
                <a:off x="2027442" y="708233"/>
                <a:ext cx="310836" cy="262476"/>
              </a:xfrm>
              <a:custGeom>
                <a:rect b="b" l="l" r="r" t="t"/>
                <a:pathLst>
                  <a:path extrusionOk="0" h="12771" w="15124">
                    <a:moveTo>
                      <a:pt x="385" y="1"/>
                    </a:moveTo>
                    <a:lnTo>
                      <a:pt x="0" y="241"/>
                    </a:lnTo>
                    <a:lnTo>
                      <a:pt x="14787" y="12771"/>
                    </a:lnTo>
                    <a:lnTo>
                      <a:pt x="15123" y="12531"/>
                    </a:ln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ntory Planning and Control Business Plan by Slidesgo">
  <a:themeElements>
    <a:clrScheme name="Simple Light">
      <a:dk1>
        <a:srgbClr val="0D0D0D"/>
      </a:dk1>
      <a:lt1>
        <a:srgbClr val="F2F2F0"/>
      </a:lt1>
      <a:dk2>
        <a:srgbClr val="484FDE"/>
      </a:dk2>
      <a:lt2>
        <a:srgbClr val="F27141"/>
      </a:lt2>
      <a:accent1>
        <a:srgbClr val="373CAB"/>
      </a:accent1>
      <a:accent2>
        <a:srgbClr val="8D91E3"/>
      </a:accent2>
      <a:accent3>
        <a:srgbClr val="F4A78B"/>
      </a:accent3>
      <a:accent4>
        <a:srgbClr val="B35330"/>
      </a:accent4>
      <a:accent5>
        <a:srgbClr val="D9D9D9"/>
      </a:accent5>
      <a:accent6>
        <a:srgbClr val="464646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