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69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225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 Health care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114650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300000"/>
              </a:lnSpc>
            </a:pPr>
            <a:r>
              <a:rPr lang="en-US" sz="2800" b="1" dirty="0">
                <a:latin typeface="Algerian" panose="04020705040A02060702" pitchFamily="82" charset="0"/>
              </a:rPr>
              <a:t>                                                                 -Vivek Dodia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222222"/>
                </a:solidFill>
                <a:effectLst/>
                <a:latin typeface="Copperplate Gothic Bold" panose="020E0705020206020404" pitchFamily="34" charset="0"/>
              </a:rPr>
              <a:t>The task is to analyze the clinical and financial data of patients hospitalized</a:t>
            </a:r>
            <a:endParaRPr lang="en-US" sz="2400" b="1" dirty="0">
              <a:latin typeface="Copperplate Gothic Bold" panose="020E07050202060204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DB921-BC70-4DA8-920C-3C7B5FD4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25445"/>
            <a:ext cx="10058400" cy="32272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I have solved this problem using python as a programming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Libraries used in this project are NumPy, Pandas and  Matplotlib.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Step1:  Read  all the csv file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Step2: Perform Exploratory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Step3:  Data Cleaning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Step4: Data Visualisation using Matplotlib.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221E-D17E-4F82-941D-EDA58A23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1: Gender V/S Patient Id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72E41-C5AF-4B11-8599-F6FAE966E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848" y="2016125"/>
            <a:ext cx="4734628" cy="3449638"/>
          </a:xfrm>
        </p:spPr>
      </p:pic>
    </p:spTree>
    <p:extLst>
      <p:ext uri="{BB962C8B-B14F-4D97-AF65-F5344CB8AC3E}">
        <p14:creationId xmlns:p14="http://schemas.microsoft.com/office/powerpoint/2010/main" val="34606424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2: Race V/S Patient Id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05041-8EE5-4E31-A395-037BD6E33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7" y="2476870"/>
            <a:ext cx="7031115" cy="3400147"/>
          </a:xfrm>
        </p:spPr>
      </p:pic>
    </p:spTree>
    <p:extLst>
      <p:ext uri="{BB962C8B-B14F-4D97-AF65-F5344CB8AC3E}">
        <p14:creationId xmlns:p14="http://schemas.microsoft.com/office/powerpoint/2010/main" val="63588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3379"/>
            <a:ext cx="9603275" cy="10103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3: Resident Status V/S Patient Id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B355D-B06B-4F1C-84A8-4B0C17FA5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322" y="2219418"/>
            <a:ext cx="6098960" cy="3497802"/>
          </a:xfrm>
        </p:spPr>
      </p:pic>
    </p:spTree>
    <p:extLst>
      <p:ext uri="{BB962C8B-B14F-4D97-AF65-F5344CB8AC3E}">
        <p14:creationId xmlns:p14="http://schemas.microsoft.com/office/powerpoint/2010/main" val="189737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4: Admission Year V/S Patient Id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C4A19-C2FC-409B-ABA1-078E2438E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281" y="2139518"/>
            <a:ext cx="6578352" cy="3476609"/>
          </a:xfrm>
        </p:spPr>
      </p:pic>
    </p:spTree>
    <p:extLst>
      <p:ext uri="{BB962C8B-B14F-4D97-AF65-F5344CB8AC3E}">
        <p14:creationId xmlns:p14="http://schemas.microsoft.com/office/powerpoint/2010/main" val="280956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1" dirty="0"/>
              <a:t>Graph 5: Admission </a:t>
            </a:r>
            <a:r>
              <a:rPr lang="en-IN" b="1" dirty="0" err="1"/>
              <a:t>Monthwise</a:t>
            </a:r>
            <a:r>
              <a:rPr lang="en-IN" b="1" dirty="0"/>
              <a:t> V/S Patient Id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19E92F-5227-4C28-8D2A-CFBBEC79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18" y="2192784"/>
            <a:ext cx="7421732" cy="3463921"/>
          </a:xfrm>
        </p:spPr>
      </p:pic>
    </p:spTree>
    <p:extLst>
      <p:ext uri="{BB962C8B-B14F-4D97-AF65-F5344CB8AC3E}">
        <p14:creationId xmlns:p14="http://schemas.microsoft.com/office/powerpoint/2010/main" val="97101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/>
              <a:t>Graph 6: Total Number of Days Hospitalised V/S Patient Id 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19E92F-5227-4C28-8D2A-CFBBEC79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18" y="2157274"/>
            <a:ext cx="7421732" cy="3472798"/>
          </a:xfrm>
        </p:spPr>
      </p:pic>
    </p:spTree>
    <p:extLst>
      <p:ext uri="{BB962C8B-B14F-4D97-AF65-F5344CB8AC3E}">
        <p14:creationId xmlns:p14="http://schemas.microsoft.com/office/powerpoint/2010/main" val="361454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87A0-E851-4FA7-A5B8-035F602E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637" y="1846555"/>
            <a:ext cx="9603275" cy="362209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sz="7200" b="1" dirty="0">
                <a:latin typeface="Algerian" panose="04020705040A02060702" pitchFamily="82" charset="0"/>
              </a:rPr>
              <a:t>Thank</a:t>
            </a:r>
            <a:r>
              <a:rPr lang="en-IN" sz="6000" b="1" dirty="0">
                <a:latin typeface="Algerian" panose="04020705040A02060702" pitchFamily="82" charset="0"/>
              </a:rPr>
              <a:t> </a:t>
            </a:r>
            <a:r>
              <a:rPr lang="en-IN" sz="7200" b="1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32482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133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Copperplate Gothic Bold</vt:lpstr>
      <vt:lpstr>Gill Sans MT</vt:lpstr>
      <vt:lpstr>Wingdings</vt:lpstr>
      <vt:lpstr>Gallery</vt:lpstr>
      <vt:lpstr> Health care problem</vt:lpstr>
      <vt:lpstr>The task is to analyze the clinical and financial data of patients hospitalized</vt:lpstr>
      <vt:lpstr>Graph 1: Gender V/S Patient Id </vt:lpstr>
      <vt:lpstr>Graph 2: Race V/S Patient Id </vt:lpstr>
      <vt:lpstr>Graph 3: Resident Status V/S Patient Id </vt:lpstr>
      <vt:lpstr>Graph 4: Admission Year V/S Patient Id </vt:lpstr>
      <vt:lpstr>Graph 5: Admission Monthwise V/S Patient Id </vt:lpstr>
      <vt:lpstr>Graph 6: Total Number of Days Hospitalised V/S Patient Id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problem</dc:title>
  <dc:creator>Vivek Dodia</dc:creator>
  <cp:lastModifiedBy>Vivek Dodia</cp:lastModifiedBy>
  <cp:revision>5</cp:revision>
  <dcterms:created xsi:type="dcterms:W3CDTF">2021-05-18T18:41:23Z</dcterms:created>
  <dcterms:modified xsi:type="dcterms:W3CDTF">2021-05-18T19:22:51Z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