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ek Dodia" initials="VD" lastIdx="1" clrIdx="0">
    <p:extLst>
      <p:ext uri="{19B8F6BF-5375-455C-9EA6-DF929625EA0E}">
        <p15:presenceInfo xmlns:p15="http://schemas.microsoft.com/office/powerpoint/2012/main" userId="5b84a94f1c456d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0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693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225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13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7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68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27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1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3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02298"/>
            <a:ext cx="8637072" cy="254143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 Health care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14272"/>
            <a:ext cx="8637072" cy="1146505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300000"/>
              </a:lnSpc>
            </a:pPr>
            <a:r>
              <a:rPr lang="en-US" sz="2800" b="1" dirty="0">
                <a:latin typeface="Algerian" panose="04020705040A02060702" pitchFamily="82" charset="0"/>
              </a:rPr>
              <a:t>                                                                 -Vivek Dodia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i="0" dirty="0">
                <a:solidFill>
                  <a:srgbClr val="222222"/>
                </a:solidFill>
                <a:effectLst/>
                <a:latin typeface="Copperplate Gothic Bold" panose="020E0705020206020404" pitchFamily="34" charset="0"/>
              </a:rPr>
              <a:t>The task is to analyze the clinical and financial data of patients hospitalized</a:t>
            </a:r>
            <a:endParaRPr lang="en-US" sz="2400" b="1" dirty="0">
              <a:latin typeface="Copperplate Gothic Bold" panose="020E07050202060204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DB921-BC70-4DA8-920C-3C7B5FD4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25445"/>
            <a:ext cx="10058400" cy="32272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I have solved this problem using python as a programming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Libraries used in this project are NumPy, Pandas and  Matplotlib.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Step1:  Read  all the csv file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Step2: Perform Exploratory Data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Step3:  Data Cleaning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Step4: Data Visualisation using Matplotlib.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221E-D17E-4F82-941D-EDA58A23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/>
              <a:t>Graph 1: Gender V/S Patient Id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72E41-C5AF-4B11-8599-F6FAE966E6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09827" y="2017343"/>
            <a:ext cx="4645025" cy="338435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7904-E787-43BB-88F9-878FA0A2F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17343"/>
            <a:ext cx="4382624" cy="3441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number of patient in term of gender(</a:t>
            </a:r>
            <a:r>
              <a:rPr lang="en-IN" dirty="0" err="1"/>
              <a:t>i.e</a:t>
            </a:r>
            <a:r>
              <a:rPr lang="en-IN" dirty="0"/>
              <a:t> Male and Female) have almost similar count who have been hospitalised for certain condition.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Looking at the bar graph we can say that Female has higher number of patient as compared to Male.</a:t>
            </a:r>
          </a:p>
        </p:txBody>
      </p:sp>
    </p:spTree>
    <p:extLst>
      <p:ext uri="{BB962C8B-B14F-4D97-AF65-F5344CB8AC3E}">
        <p14:creationId xmlns:p14="http://schemas.microsoft.com/office/powerpoint/2010/main" val="34606424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0EDD-6382-44E0-AF36-73912992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/>
              <a:t>Graph 2: Race V/S Patient Id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05041-8EE5-4E31-A395-037BD6E33B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0" y="2017342"/>
            <a:ext cx="4196852" cy="344151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B809-CDE8-45C8-B495-655BA37D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17343"/>
            <a:ext cx="4352143" cy="3441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graph represent that Chinese and Malaysian people get more hospitalised due to certain diseases.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On the other hand Indian people and other’s Country people often get ill.</a:t>
            </a:r>
          </a:p>
        </p:txBody>
      </p:sp>
    </p:spTree>
    <p:extLst>
      <p:ext uri="{BB962C8B-B14F-4D97-AF65-F5344CB8AC3E}">
        <p14:creationId xmlns:p14="http://schemas.microsoft.com/office/powerpoint/2010/main" val="63588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0EDD-6382-44E0-AF36-73912992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/>
              <a:t>Graph 3: Resident Status V/S Patient Id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BB355D-B06B-4F1C-84A8-4B0C17FA5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6800" y="2031075"/>
            <a:ext cx="4298052" cy="341405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584A-268F-45AE-85B7-B6D205E78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17343"/>
            <a:ext cx="4860143" cy="3441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Bar chart shows in which category of the people who live in Singapore gets hospitalised.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Singaporean people and citizen of Singapore has highest number of admitted in hospital compared to Foreigner and Permanent resident of Singapore.</a:t>
            </a:r>
          </a:p>
        </p:txBody>
      </p:sp>
    </p:spTree>
    <p:extLst>
      <p:ext uri="{BB962C8B-B14F-4D97-AF65-F5344CB8AC3E}">
        <p14:creationId xmlns:p14="http://schemas.microsoft.com/office/powerpoint/2010/main" val="189737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0EDD-6382-44E0-AF36-73912992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/>
              <a:t>Graph 4: Admission Year V/S Patient Id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AC4A19-C2FC-409B-ABA1-078E2438E0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08281" y="2017342"/>
            <a:ext cx="4046571" cy="344151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12514-5F62-47C5-BAE9-5F4963A01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17343"/>
            <a:ext cx="4992223" cy="3441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From this graph we can say that the number of patient in the year 2014 had the highest number of patient admitted.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the year 2012 and 2013 had the least number of patient who got admitted.</a:t>
            </a:r>
          </a:p>
        </p:txBody>
      </p:sp>
    </p:spTree>
    <p:extLst>
      <p:ext uri="{BB962C8B-B14F-4D97-AF65-F5344CB8AC3E}">
        <p14:creationId xmlns:p14="http://schemas.microsoft.com/office/powerpoint/2010/main" val="280956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0EDD-6382-44E0-AF36-73912992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b="1" dirty="0"/>
              <a:t>Graph 5: Admission </a:t>
            </a:r>
            <a:r>
              <a:rPr lang="en-IN" b="1" dirty="0" err="1"/>
              <a:t>Monthwise</a:t>
            </a:r>
            <a:r>
              <a:rPr lang="en-IN" b="1" dirty="0"/>
              <a:t> V/S Patient Id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19E92F-5227-4C28-8D2A-CFBBEC790C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95440" y="2017342"/>
            <a:ext cx="4359412" cy="344151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02E9-4F66-4848-8C8D-E98035DCA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17343"/>
            <a:ext cx="4768703" cy="3441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the month of July and October the  people in the Singapore get admitted due to various reason as compared to other months.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There is less number of people who get ill due to various disease’s in the month of September and December.</a:t>
            </a:r>
          </a:p>
        </p:txBody>
      </p:sp>
    </p:spTree>
    <p:extLst>
      <p:ext uri="{BB962C8B-B14F-4D97-AF65-F5344CB8AC3E}">
        <p14:creationId xmlns:p14="http://schemas.microsoft.com/office/powerpoint/2010/main" val="97101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0EDD-6382-44E0-AF36-73912992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200" b="1" dirty="0"/>
              <a:t>Graph 6: Total Number of Days Hospitalised V/S Patient Id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2692-46B8-471C-A18F-273587F91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17343"/>
            <a:ext cx="4748383" cy="3441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From this bar graph, we can conclude that the people who get admitted the get recovered in 8-14 days.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There are very few count of people who get recovered within 5 days.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571259-3FD4-4E03-A43C-61402F7E59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3520" y="2017342"/>
            <a:ext cx="4481332" cy="3276017"/>
          </a:xfrm>
        </p:spPr>
      </p:pic>
    </p:spTree>
    <p:extLst>
      <p:ext uri="{BB962C8B-B14F-4D97-AF65-F5344CB8AC3E}">
        <p14:creationId xmlns:p14="http://schemas.microsoft.com/office/powerpoint/2010/main" val="36145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87A0-E851-4FA7-A5B8-035F602E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637" y="1846555"/>
            <a:ext cx="9603275" cy="3622090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IN" sz="7200" b="1" dirty="0">
                <a:latin typeface="Algerian" panose="04020705040A02060702" pitchFamily="82" charset="0"/>
              </a:rPr>
              <a:t>Thank</a:t>
            </a:r>
            <a:r>
              <a:rPr lang="en-IN" sz="6000" b="1" dirty="0">
                <a:latin typeface="Algerian" panose="04020705040A02060702" pitchFamily="82" charset="0"/>
              </a:rPr>
              <a:t> </a:t>
            </a:r>
            <a:r>
              <a:rPr lang="en-IN" sz="7200" b="1" dirty="0">
                <a:latin typeface="Algerian" panose="04020705040A02060702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832482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</TotalTime>
  <Words>369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Copperplate Gothic Bold</vt:lpstr>
      <vt:lpstr>Gill Sans MT</vt:lpstr>
      <vt:lpstr>Wingdings</vt:lpstr>
      <vt:lpstr>Gallery</vt:lpstr>
      <vt:lpstr> Health care problem</vt:lpstr>
      <vt:lpstr>The task is to analyze the clinical and financial data of patients hospitalized</vt:lpstr>
      <vt:lpstr>Graph 1: Gender V/S Patient Id </vt:lpstr>
      <vt:lpstr>Graph 2: Race V/S Patient Id </vt:lpstr>
      <vt:lpstr>Graph 3: Resident Status V/S Patient Id </vt:lpstr>
      <vt:lpstr>Graph 4: Admission Year V/S Patient Id </vt:lpstr>
      <vt:lpstr>Graph 5: Admission Monthwise V/S Patient Id </vt:lpstr>
      <vt:lpstr>Graph 6: Total Number of Days Hospitalised V/S Patient Id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problem</dc:title>
  <dc:creator>Vivek Dodia</dc:creator>
  <cp:lastModifiedBy>Vivek Dodia</cp:lastModifiedBy>
  <cp:revision>10</cp:revision>
  <dcterms:created xsi:type="dcterms:W3CDTF">2021-05-18T18:41:23Z</dcterms:created>
  <dcterms:modified xsi:type="dcterms:W3CDTF">2021-05-19T06:19:08Z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