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E8EE-4698-4449-BF9B-02DD818D8888}" type="datetimeFigureOut">
              <a:rPr lang="en-US" smtClean="0"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2504-3703-49AD-AAA0-674178666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Weather Application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Submitted By:-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b="1" dirty="0" smtClean="0"/>
              <a:t>Submitted To:- </a:t>
            </a:r>
            <a:r>
              <a:rPr lang="en-US" dirty="0" smtClean="0"/>
              <a:t>Mr. </a:t>
            </a:r>
            <a:r>
              <a:rPr lang="en-US" dirty="0" err="1" smtClean="0"/>
              <a:t>Pankaj</a:t>
            </a:r>
            <a:r>
              <a:rPr lang="en-US" dirty="0" smtClean="0"/>
              <a:t> </a:t>
            </a:r>
            <a:r>
              <a:rPr lang="en-US" dirty="0" err="1" smtClean="0"/>
              <a:t>Kapoor</a:t>
            </a:r>
            <a:endParaRPr lang="en-US" dirty="0" smtClean="0"/>
          </a:p>
          <a:p>
            <a:r>
              <a:rPr lang="en-US" dirty="0"/>
              <a:t>Technical Trainer</a:t>
            </a:r>
          </a:p>
          <a:p>
            <a:r>
              <a:rPr lang="en-US" dirty="0"/>
              <a:t>Department of Computer Science Engineering &amp; Applications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LA_Universit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0"/>
            <a:ext cx="2857899" cy="2772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Code:- 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const </a:t>
            </a:r>
            <a:r>
              <a:rPr lang="en-US" dirty="0" err="1" smtClean="0"/>
              <a:t>iconElement</a:t>
            </a:r>
            <a:r>
              <a:rPr lang="en-US" dirty="0" smtClean="0"/>
              <a:t> = </a:t>
            </a:r>
            <a:r>
              <a:rPr lang="en-US" dirty="0" err="1" smtClean="0"/>
              <a:t>document.querySelector</a:t>
            </a:r>
            <a:r>
              <a:rPr lang="en-US" dirty="0" smtClean="0"/>
              <a:t>(".weather-icon");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tempElement</a:t>
            </a:r>
            <a:r>
              <a:rPr lang="en-US" dirty="0" smtClean="0"/>
              <a:t> = </a:t>
            </a:r>
            <a:r>
              <a:rPr lang="en-US" dirty="0" err="1" smtClean="0"/>
              <a:t>document.querySelector</a:t>
            </a:r>
            <a:r>
              <a:rPr lang="en-US" dirty="0" smtClean="0"/>
              <a:t>(".temperature-value p");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descElement</a:t>
            </a:r>
            <a:r>
              <a:rPr lang="en-US" dirty="0" smtClean="0"/>
              <a:t> = </a:t>
            </a:r>
            <a:r>
              <a:rPr lang="en-US" dirty="0" err="1" smtClean="0"/>
              <a:t>document.querySelector</a:t>
            </a:r>
            <a:r>
              <a:rPr lang="en-US" dirty="0" smtClean="0"/>
              <a:t>(".temperature-description p");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locationElement</a:t>
            </a:r>
            <a:r>
              <a:rPr lang="en-US" dirty="0" smtClean="0"/>
              <a:t> = </a:t>
            </a:r>
            <a:r>
              <a:rPr lang="en-US" dirty="0" err="1" smtClean="0"/>
              <a:t>document.querySelector</a:t>
            </a:r>
            <a:r>
              <a:rPr lang="en-US" dirty="0" smtClean="0"/>
              <a:t>(".location p");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notificationElement</a:t>
            </a:r>
            <a:r>
              <a:rPr lang="en-US" dirty="0" smtClean="0"/>
              <a:t> = </a:t>
            </a:r>
            <a:r>
              <a:rPr lang="en-US" dirty="0" err="1" smtClean="0"/>
              <a:t>document.querySelector</a:t>
            </a:r>
            <a:r>
              <a:rPr lang="en-US" dirty="0" smtClean="0"/>
              <a:t>(".notification");</a:t>
            </a:r>
          </a:p>
          <a:p>
            <a:endParaRPr lang="en-US" dirty="0" smtClean="0"/>
          </a:p>
          <a:p>
            <a:r>
              <a:rPr lang="en-US" dirty="0" smtClean="0"/>
              <a:t>// OUR APPLICATION DATA</a:t>
            </a:r>
          </a:p>
          <a:p>
            <a:r>
              <a:rPr lang="en-US" dirty="0" smtClean="0"/>
              <a:t>const weather = {};</a:t>
            </a:r>
          </a:p>
          <a:p>
            <a:endParaRPr lang="en-US" dirty="0" smtClean="0"/>
          </a:p>
          <a:p>
            <a:r>
              <a:rPr lang="en-US" dirty="0" err="1" smtClean="0"/>
              <a:t>weather.temperature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unit : "</a:t>
            </a:r>
            <a:r>
              <a:rPr lang="en-US" dirty="0" err="1" smtClean="0"/>
              <a:t>celsius</a:t>
            </a:r>
            <a:r>
              <a:rPr lang="en-US" dirty="0" smtClean="0"/>
              <a:t>"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APP CONSTANTS AND VARS</a:t>
            </a:r>
          </a:p>
          <a:p>
            <a:r>
              <a:rPr lang="en-US" dirty="0" smtClean="0"/>
              <a:t>const KELVIN = 273;</a:t>
            </a:r>
          </a:p>
          <a:p>
            <a:endParaRPr lang="en-US" dirty="0" smtClean="0"/>
          </a:p>
          <a:p>
            <a:r>
              <a:rPr lang="en-US" dirty="0" smtClean="0"/>
              <a:t>// API KEY</a:t>
            </a:r>
          </a:p>
          <a:p>
            <a:r>
              <a:rPr lang="en-US" dirty="0" smtClean="0"/>
              <a:t>const key = "82005d27a116c2880c8f0fcb866998a0";</a:t>
            </a:r>
          </a:p>
          <a:p>
            <a:endParaRPr lang="en-US" dirty="0" smtClean="0"/>
          </a:p>
          <a:p>
            <a:r>
              <a:rPr lang="en-US" dirty="0" smtClean="0"/>
              <a:t>// CHECK IF BROWSER SUPPORT GEOLOCATION and GET LOCATION</a:t>
            </a:r>
          </a:p>
          <a:p>
            <a:r>
              <a:rPr lang="en-US" dirty="0" smtClean="0"/>
              <a:t>if("</a:t>
            </a:r>
            <a:r>
              <a:rPr lang="en-US" dirty="0" err="1" smtClean="0"/>
              <a:t>geolocation</a:t>
            </a:r>
            <a:r>
              <a:rPr lang="en-US" dirty="0" smtClean="0"/>
              <a:t>" in navigator){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navigator.geolocation.getCurrentPosition</a:t>
            </a:r>
            <a:r>
              <a:rPr lang="en-US" dirty="0" smtClean="0"/>
              <a:t>(</a:t>
            </a:r>
            <a:r>
              <a:rPr lang="en-US" dirty="0" err="1" smtClean="0"/>
              <a:t>setPosition</a:t>
            </a:r>
            <a:r>
              <a:rPr lang="en-US" dirty="0" smtClean="0"/>
              <a:t>, </a:t>
            </a:r>
            <a:r>
              <a:rPr lang="en-US" dirty="0" err="1" smtClean="0"/>
              <a:t>showError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}else{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notificationElement.style.display</a:t>
            </a:r>
            <a:r>
              <a:rPr lang="en-US" dirty="0" smtClean="0"/>
              <a:t> = "block";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notificationElement.innerHTML</a:t>
            </a:r>
            <a:r>
              <a:rPr lang="en-US" dirty="0" smtClean="0"/>
              <a:t> = "&lt;p&gt;Browser Doesn't Support </a:t>
            </a:r>
            <a:r>
              <a:rPr lang="en-US" dirty="0" err="1" smtClean="0"/>
              <a:t>Geolocation</a:t>
            </a:r>
            <a:r>
              <a:rPr lang="en-US" dirty="0" smtClean="0"/>
              <a:t>.&lt;/p&gt;";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SET POSITION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setPosition</a:t>
            </a:r>
            <a:r>
              <a:rPr lang="en-US" dirty="0" smtClean="0"/>
              <a:t>(position){</a:t>
            </a:r>
          </a:p>
          <a:p>
            <a:r>
              <a:rPr lang="en-US" dirty="0" smtClean="0"/>
              <a:t>    console.log(position);</a:t>
            </a:r>
          </a:p>
          <a:p>
            <a:r>
              <a:rPr lang="en-US" dirty="0" smtClean="0"/>
              <a:t>    let latitude = </a:t>
            </a:r>
            <a:r>
              <a:rPr lang="en-US" dirty="0" err="1" smtClean="0"/>
              <a:t>position.coords.latitude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let longitude = </a:t>
            </a:r>
            <a:r>
              <a:rPr lang="en-US" dirty="0" err="1" smtClean="0"/>
              <a:t>position.coords.longitude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getWeather</a:t>
            </a:r>
            <a:r>
              <a:rPr lang="en-US" dirty="0" smtClean="0"/>
              <a:t>(latitude, longitude);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GET WEATHER FROM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getWeather</a:t>
            </a:r>
            <a:r>
              <a:rPr lang="en-US" dirty="0" smtClean="0"/>
              <a:t>(latitude, longitude){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api</a:t>
            </a:r>
            <a:r>
              <a:rPr lang="en-US" dirty="0" smtClean="0"/>
              <a:t> = `http://api.openweathermap.org/data/2.5/weather?lat=${latitude}&amp;lon=${longitude}&amp;appid=${key}`;</a:t>
            </a:r>
          </a:p>
          <a:p>
            <a:r>
              <a:rPr lang="en-US" dirty="0" smtClean="0"/>
              <a:t>    fetch(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.then(function(response){</a:t>
            </a:r>
          </a:p>
          <a:p>
            <a:r>
              <a:rPr lang="en-US" dirty="0" smtClean="0"/>
              <a:t>            let data = </a:t>
            </a:r>
            <a:r>
              <a:rPr lang="en-US" dirty="0" err="1" smtClean="0"/>
              <a:t>response.json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return data;</a:t>
            </a:r>
          </a:p>
          <a:p>
            <a:endParaRPr lang="en-US" dirty="0" smtClean="0"/>
          </a:p>
          <a:p>
            <a:r>
              <a:rPr lang="en-US" dirty="0" smtClean="0"/>
              <a:t>        }).then(function(data){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weather.temperature.value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data.main.temp</a:t>
            </a:r>
            <a:r>
              <a:rPr lang="en-US" dirty="0" smtClean="0"/>
              <a:t> - KELVIN); // Celsius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weather.description</a:t>
            </a:r>
            <a:r>
              <a:rPr lang="en-US" dirty="0" smtClean="0"/>
              <a:t> = </a:t>
            </a:r>
            <a:r>
              <a:rPr lang="en-US" dirty="0" err="1" smtClean="0"/>
              <a:t>data.weather</a:t>
            </a:r>
            <a:r>
              <a:rPr lang="en-US" dirty="0" smtClean="0"/>
              <a:t>[0].description;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weather.iconId</a:t>
            </a:r>
            <a:r>
              <a:rPr lang="en-US" dirty="0" smtClean="0"/>
              <a:t> = </a:t>
            </a:r>
            <a:r>
              <a:rPr lang="en-US" dirty="0" err="1" smtClean="0"/>
              <a:t>data.weather</a:t>
            </a:r>
            <a:r>
              <a:rPr lang="en-US" dirty="0" smtClean="0"/>
              <a:t>[0].icon;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weather.city</a:t>
            </a:r>
            <a:r>
              <a:rPr lang="en-US" dirty="0" smtClean="0"/>
              <a:t> = data.name;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weather.country</a:t>
            </a:r>
            <a:r>
              <a:rPr lang="en-US" dirty="0" smtClean="0"/>
              <a:t> = </a:t>
            </a:r>
            <a:r>
              <a:rPr lang="en-US" dirty="0" err="1" smtClean="0"/>
              <a:t>data.sys.country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}).then(function(){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displayWeather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SHOW ERROR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showError</a:t>
            </a:r>
            <a:r>
              <a:rPr lang="en-US" dirty="0" smtClean="0"/>
              <a:t>(error)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notificationElement.style.display</a:t>
            </a:r>
            <a:r>
              <a:rPr lang="en-US" dirty="0" smtClean="0"/>
              <a:t> = "block";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notificationElement.innerHTML</a:t>
            </a:r>
            <a:r>
              <a:rPr lang="en-US" dirty="0" smtClean="0"/>
              <a:t> = `&lt;p&gt; ${</a:t>
            </a:r>
            <a:r>
              <a:rPr lang="en-US" dirty="0" err="1" smtClean="0"/>
              <a:t>error.message</a:t>
            </a:r>
            <a:r>
              <a:rPr lang="en-US" dirty="0" smtClean="0"/>
              <a:t>} &lt;/p&gt;`;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// toggle </a:t>
            </a:r>
            <a:r>
              <a:rPr lang="en-US" dirty="0" err="1" smtClean="0"/>
              <a:t>fahrenheit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 </a:t>
            </a:r>
            <a:r>
              <a:rPr lang="en-US" dirty="0" err="1" smtClean="0"/>
              <a:t>celcius</a:t>
            </a:r>
            <a:endParaRPr lang="en-US" dirty="0" smtClean="0"/>
          </a:p>
          <a:p>
            <a:r>
              <a:rPr lang="en-US" dirty="0" err="1" smtClean="0"/>
              <a:t>tempElement.addEventListener</a:t>
            </a:r>
            <a:r>
              <a:rPr lang="en-US" dirty="0" smtClean="0"/>
              <a:t>("click", function(){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weather.temperature.value</a:t>
            </a:r>
            <a:r>
              <a:rPr lang="en-US" dirty="0" smtClean="0"/>
              <a:t> === undefined) return;</a:t>
            </a:r>
          </a:p>
          <a:p>
            <a:r>
              <a:rPr lang="en-US" dirty="0" smtClean="0"/>
              <a:t>    if(</a:t>
            </a:r>
            <a:r>
              <a:rPr lang="en-US" dirty="0" err="1" smtClean="0"/>
              <a:t>weather.temperature.unit</a:t>
            </a:r>
            <a:r>
              <a:rPr lang="en-US" dirty="0" smtClean="0"/>
              <a:t> === "</a:t>
            </a:r>
            <a:r>
              <a:rPr lang="en-US" dirty="0" err="1" smtClean="0"/>
              <a:t>celsius</a:t>
            </a:r>
            <a:r>
              <a:rPr lang="en-US" dirty="0" smtClean="0"/>
              <a:t>"){</a:t>
            </a:r>
          </a:p>
          <a:p>
            <a:endParaRPr lang="en-US" dirty="0" smtClean="0"/>
          </a:p>
          <a:p>
            <a:r>
              <a:rPr lang="en-US" dirty="0" smtClean="0"/>
              <a:t>        let </a:t>
            </a:r>
            <a:r>
              <a:rPr lang="en-US" dirty="0" err="1" smtClean="0"/>
              <a:t>fahrenheit</a:t>
            </a:r>
            <a:r>
              <a:rPr lang="en-US" dirty="0" smtClean="0"/>
              <a:t> = </a:t>
            </a:r>
            <a:r>
              <a:rPr lang="en-US" dirty="0" err="1" smtClean="0"/>
              <a:t>celsiusToFahrenheit</a:t>
            </a:r>
            <a:r>
              <a:rPr lang="en-US" dirty="0" smtClean="0"/>
              <a:t>(</a:t>
            </a:r>
            <a:r>
              <a:rPr lang="en-US" dirty="0" err="1" smtClean="0"/>
              <a:t>weather.temperature.value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fahrenheit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fahrenheit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tempElement.innerHTML</a:t>
            </a:r>
            <a:r>
              <a:rPr lang="en-US" dirty="0" smtClean="0"/>
              <a:t> = `${</a:t>
            </a:r>
            <a:r>
              <a:rPr lang="en-US" dirty="0" err="1" smtClean="0"/>
              <a:t>fahrenheit</a:t>
            </a:r>
            <a:r>
              <a:rPr lang="en-US" dirty="0" smtClean="0"/>
              <a:t>}° &lt;span&gt;F&lt;/span&gt;`;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weather.temperature.unit</a:t>
            </a:r>
            <a:r>
              <a:rPr lang="en-US" dirty="0" smtClean="0"/>
              <a:t> = "</a:t>
            </a:r>
            <a:r>
              <a:rPr lang="en-US" dirty="0" err="1" smtClean="0"/>
              <a:t>fahrenheit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}else{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tempElement.innerHTML</a:t>
            </a:r>
            <a:r>
              <a:rPr lang="en-US" dirty="0" smtClean="0"/>
              <a:t> = `${</a:t>
            </a:r>
            <a:r>
              <a:rPr lang="en-US" dirty="0" err="1" smtClean="0"/>
              <a:t>weather.temperature.value</a:t>
            </a:r>
            <a:r>
              <a:rPr lang="en-US" dirty="0" smtClean="0"/>
              <a:t>}° &lt;span&gt;F&lt;/span&gt;`;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weather.temperature.unit</a:t>
            </a:r>
            <a:r>
              <a:rPr lang="en-US" dirty="0" smtClean="0"/>
              <a:t> = "</a:t>
            </a:r>
            <a:r>
              <a:rPr lang="en-US" dirty="0" err="1" smtClean="0"/>
              <a:t>celsius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// display weather info to </a:t>
            </a:r>
            <a:r>
              <a:rPr lang="en-US" dirty="0" err="1" smtClean="0"/>
              <a:t>ui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displayWeather</a:t>
            </a:r>
            <a:r>
              <a:rPr lang="en-US" dirty="0" smtClean="0"/>
              <a:t>(){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iconElement.innerHTML</a:t>
            </a:r>
            <a:r>
              <a:rPr lang="en-US" dirty="0" smtClean="0"/>
              <a:t> = `&lt;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="icons/${</a:t>
            </a:r>
            <a:r>
              <a:rPr lang="en-US" dirty="0" err="1" smtClean="0"/>
              <a:t>weather.iconId</a:t>
            </a:r>
            <a:r>
              <a:rPr lang="en-US" dirty="0" smtClean="0"/>
              <a:t>}.</a:t>
            </a:r>
            <a:r>
              <a:rPr lang="en-US" dirty="0" err="1" smtClean="0"/>
              <a:t>png</a:t>
            </a:r>
            <a:r>
              <a:rPr lang="en-US" dirty="0" smtClean="0"/>
              <a:t>"/&gt;`;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tempElement.innerHTML</a:t>
            </a:r>
            <a:r>
              <a:rPr lang="en-US" dirty="0" smtClean="0"/>
              <a:t> = `${</a:t>
            </a:r>
            <a:r>
              <a:rPr lang="en-US" dirty="0" err="1" smtClean="0"/>
              <a:t>weather.temperature.value</a:t>
            </a:r>
            <a:r>
              <a:rPr lang="en-US" dirty="0" smtClean="0"/>
              <a:t>}° &lt;span&gt;C&lt;/span&gt;`;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descElement.innerHTML</a:t>
            </a:r>
            <a:r>
              <a:rPr lang="en-US" dirty="0" smtClean="0"/>
              <a:t> = </a:t>
            </a:r>
            <a:r>
              <a:rPr lang="en-US" dirty="0" err="1" smtClean="0"/>
              <a:t>weather.description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locationElement.innerHTML</a:t>
            </a:r>
            <a:r>
              <a:rPr lang="en-US" dirty="0" smtClean="0"/>
              <a:t> = `${</a:t>
            </a:r>
            <a:r>
              <a:rPr lang="en-US" dirty="0" err="1" smtClean="0"/>
              <a:t>weather.city</a:t>
            </a:r>
            <a:r>
              <a:rPr lang="en-US" dirty="0" smtClean="0"/>
              <a:t>}, ${</a:t>
            </a:r>
            <a:r>
              <a:rPr lang="en-US" dirty="0" err="1" smtClean="0"/>
              <a:t>weather.country</a:t>
            </a:r>
            <a:r>
              <a:rPr lang="en-US" dirty="0" smtClean="0"/>
              <a:t>}`;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°C to °F conversion 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celsiusToFahrenheit</a:t>
            </a:r>
            <a:r>
              <a:rPr lang="en-US" dirty="0" smtClean="0"/>
              <a:t>(temperature){</a:t>
            </a:r>
          </a:p>
          <a:p>
            <a:r>
              <a:rPr lang="en-US" dirty="0" smtClean="0"/>
              <a:t>    // (0 °C × 9/5) + 32 = 32 °F</a:t>
            </a:r>
          </a:p>
          <a:p>
            <a:r>
              <a:rPr lang="en-US" dirty="0" smtClean="0"/>
              <a:t>    return (temperature * 9/5) + 32;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(21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7527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Application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Weather Application is a weather information website which helps in viewing the current weather of the current location. It is a website which shows only the current temperature and condition of the current 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purpose to make this project is to provide a platform where any one can check what is the temperature today of the location.</a:t>
            </a:r>
          </a:p>
          <a:p>
            <a:pPr lvl="0"/>
            <a:r>
              <a:rPr lang="en-US" dirty="0"/>
              <a:t>As we know there are many sites available to give such type of information about temperature but we will provide a quick link to check the temperature and type of weather  also there.</a:t>
            </a:r>
          </a:p>
          <a:p>
            <a:pPr lvl="0"/>
            <a:r>
              <a:rPr lang="en-US" dirty="0"/>
              <a:t>This will reduce the time of the user because now to watch a temperature or a type we have to search lot. And no platforms are available to tell about the temperature of the 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Code:-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    &lt;title&gt;Weather App - JavaScript&lt;/title&gt;</a:t>
            </a:r>
          </a:p>
          <a:p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="font/rimouski.css"&gt;</a:t>
            </a:r>
          </a:p>
          <a:p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    &lt;div class="container"&gt;</a:t>
            </a:r>
          </a:p>
          <a:p>
            <a:r>
              <a:rPr lang="en-US" dirty="0" smtClean="0"/>
              <a:t>        &lt;div class="app-title"&gt;</a:t>
            </a:r>
          </a:p>
          <a:p>
            <a:r>
              <a:rPr lang="en-US" dirty="0" smtClean="0"/>
              <a:t>            &lt;p&gt;Weather&lt;/p&gt;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    &lt;div class="notification"&gt; &lt;/div&gt;</a:t>
            </a:r>
          </a:p>
          <a:p>
            <a:r>
              <a:rPr lang="en-US" dirty="0" smtClean="0"/>
              <a:t>        &lt;div class="weather-container"&gt;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 &lt;div class="weather-icon"&gt;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/01d.png"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/01n.png"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/02d.png"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/02n.png"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/03d.png"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/03n.png"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/04d.png"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/04n.png"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/09d.png"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/09n.png"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/10d.png"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/10n.png"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/11d.png"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/11n.png"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/13d.png"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/13n.png"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/50d.png"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/50n.png" alt=""&gt;</a:t>
            </a:r>
          </a:p>
          <a:p>
            <a:r>
              <a:rPr lang="en-US" dirty="0" smtClean="0"/>
              <a:t>      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="./</a:t>
            </a:r>
            <a:r>
              <a:rPr lang="en-US" dirty="0" err="1" smtClean="0"/>
              <a:t>img</a:t>
            </a:r>
            <a:r>
              <a:rPr lang="en-US" dirty="0" smtClean="0"/>
              <a:t>/unknown.png" alt=""&gt;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 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&lt;div class="temperature-value"&gt;</a:t>
            </a:r>
          </a:p>
          <a:p>
            <a:r>
              <a:rPr lang="en-US" dirty="0" smtClean="0"/>
              <a:t>                &lt;p&gt;- °&lt;span&gt;C&lt;/span&gt;&lt;/p&gt;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    &lt;div class="temperature-description"&gt;</a:t>
            </a:r>
          </a:p>
          <a:p>
            <a:r>
              <a:rPr lang="en-US" dirty="0" smtClean="0"/>
              <a:t>                &lt;p&gt; - &lt;/p&gt;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    &lt;div class="location"&gt;</a:t>
            </a:r>
          </a:p>
          <a:p>
            <a:r>
              <a:rPr lang="en-US" dirty="0" smtClean="0"/>
              <a:t>                &lt;p&gt;-&lt;/p&gt;</a:t>
            </a:r>
          </a:p>
          <a:p>
            <a:r>
              <a:rPr lang="en-US" dirty="0" smtClean="0"/>
              <a:t>            &lt;/div&gt;</a:t>
            </a:r>
          </a:p>
          <a:p>
            <a:r>
              <a:rPr lang="en-US" dirty="0" smtClean="0"/>
              <a:t>        &lt;/div&gt;</a:t>
            </a:r>
          </a:p>
          <a:p>
            <a:r>
              <a:rPr lang="en-US" dirty="0" smtClean="0"/>
              <a:t>    &lt;/div&gt;</a:t>
            </a:r>
          </a:p>
          <a:p>
            <a:endParaRPr lang="en-US" dirty="0" smtClean="0"/>
          </a:p>
          <a:p>
            <a:r>
              <a:rPr lang="en-US" dirty="0" smtClean="0"/>
              <a:t>    &lt;script </a:t>
            </a:r>
            <a:r>
              <a:rPr lang="en-US" dirty="0" err="1" smtClean="0"/>
              <a:t>src</a:t>
            </a:r>
            <a:r>
              <a:rPr lang="en-US" dirty="0" smtClean="0"/>
              <a:t>="app.js"&gt;&lt;/script&gt;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Code:- style.css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*{</a:t>
            </a:r>
          </a:p>
          <a:p>
            <a:r>
              <a:rPr lang="en-US" dirty="0" smtClean="0"/>
              <a:t>    font-family: "Rimouski";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body{</a:t>
            </a:r>
          </a:p>
          <a:p>
            <a:r>
              <a:rPr lang="en-US" dirty="0" smtClean="0"/>
              <a:t>    background-color: #293251;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.container{</a:t>
            </a:r>
          </a:p>
          <a:p>
            <a:r>
              <a:rPr lang="en-US" dirty="0" smtClean="0"/>
              <a:t>    width: 300px;    </a:t>
            </a:r>
          </a:p>
          <a:p>
            <a:r>
              <a:rPr lang="en-US" dirty="0" smtClean="0"/>
              <a:t>    background-color: #FFF;</a:t>
            </a:r>
          </a:p>
          <a:p>
            <a:endParaRPr lang="en-US" dirty="0" smtClean="0"/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margin: 0 auto;</a:t>
            </a:r>
          </a:p>
          <a:p>
            <a:endParaRPr lang="en-US" dirty="0" smtClean="0"/>
          </a:p>
          <a:p>
            <a:r>
              <a:rPr lang="en-US" dirty="0" smtClean="0"/>
              <a:t>    border-radius: 10px;</a:t>
            </a:r>
          </a:p>
          <a:p>
            <a:r>
              <a:rPr lang="en-US" dirty="0" smtClean="0"/>
              <a:t>    padding-bottom : 50px;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.app-title{</a:t>
            </a:r>
          </a:p>
          <a:p>
            <a:r>
              <a:rPr lang="en-US" dirty="0" smtClean="0"/>
              <a:t>    width: 300px;</a:t>
            </a:r>
          </a:p>
          <a:p>
            <a:r>
              <a:rPr lang="en-US" dirty="0" smtClean="0"/>
              <a:t>    height: 50px;</a:t>
            </a:r>
          </a:p>
          <a:p>
            <a:r>
              <a:rPr lang="en-US" dirty="0" smtClean="0"/>
              <a:t>    border-radius: 10px </a:t>
            </a:r>
            <a:r>
              <a:rPr lang="en-US" dirty="0" err="1" smtClean="0"/>
              <a:t>10px</a:t>
            </a:r>
            <a:r>
              <a:rPr lang="en-US" dirty="0" smtClean="0"/>
              <a:t> 0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.app-title p{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padding: 15px;</a:t>
            </a:r>
          </a:p>
          <a:p>
            <a:r>
              <a:rPr lang="en-US" dirty="0" smtClean="0"/>
              <a:t>    margin: 0 auto;</a:t>
            </a:r>
          </a:p>
          <a:p>
            <a:r>
              <a:rPr lang="en-US" dirty="0" smtClean="0"/>
              <a:t>    font-size: 1.2em;</a:t>
            </a:r>
          </a:p>
          <a:p>
            <a:r>
              <a:rPr lang="en-US" dirty="0" smtClean="0"/>
              <a:t>    color: #293251;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.notification{</a:t>
            </a:r>
          </a:p>
          <a:p>
            <a:r>
              <a:rPr lang="en-US" dirty="0" smtClean="0"/>
              <a:t>    background-color: #f8d7da;</a:t>
            </a:r>
          </a:p>
          <a:p>
            <a:r>
              <a:rPr lang="en-US" dirty="0" smtClean="0"/>
              <a:t>    display: none;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.notification p{</a:t>
            </a:r>
          </a:p>
          <a:p>
            <a:r>
              <a:rPr lang="en-US" dirty="0" smtClean="0"/>
              <a:t>    color: #721c24;</a:t>
            </a:r>
          </a:p>
          <a:p>
            <a:r>
              <a:rPr lang="en-US" dirty="0" smtClean="0"/>
              <a:t>    font-size: 1.2em;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padding: 10px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.weather-container{</a:t>
            </a:r>
          </a:p>
          <a:p>
            <a:r>
              <a:rPr lang="en-US" dirty="0" smtClean="0"/>
              <a:t>    width: 300px;</a:t>
            </a:r>
          </a:p>
          <a:p>
            <a:r>
              <a:rPr lang="en-US" dirty="0" smtClean="0"/>
              <a:t>    height: 260px;</a:t>
            </a:r>
          </a:p>
          <a:p>
            <a:r>
              <a:rPr lang="en-US" dirty="0" smtClean="0"/>
              <a:t>    background-color: #F4F9FF;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.weather-icon{</a:t>
            </a:r>
          </a:p>
          <a:p>
            <a:r>
              <a:rPr lang="en-US" dirty="0" smtClean="0"/>
              <a:t>    width: 300px;</a:t>
            </a:r>
          </a:p>
          <a:p>
            <a:r>
              <a:rPr lang="en-US" dirty="0" smtClean="0"/>
              <a:t>    height: 128px;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.weather-icon </a:t>
            </a: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display: block;</a:t>
            </a:r>
          </a:p>
          <a:p>
            <a:r>
              <a:rPr lang="en-US" dirty="0" smtClean="0"/>
              <a:t>    margin: 0 auto;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.temperature-value{</a:t>
            </a:r>
          </a:p>
          <a:p>
            <a:r>
              <a:rPr lang="en-US" dirty="0" smtClean="0"/>
              <a:t>    width: 300px;</a:t>
            </a:r>
          </a:p>
          <a:p>
            <a:r>
              <a:rPr lang="en-US" dirty="0" smtClean="0"/>
              <a:t>    height:60px;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.temperature-value p{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color: #293251;</a:t>
            </a:r>
          </a:p>
          <a:p>
            <a:r>
              <a:rPr lang="en-US" dirty="0" smtClean="0"/>
              <a:t>    font-size: 4em;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cursor: pointer;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.temperature-value p:hover{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.temperature-value span{</a:t>
            </a:r>
          </a:p>
          <a:p>
            <a:r>
              <a:rPr lang="en-US" dirty="0" smtClean="0"/>
              <a:t>    color: #293251;</a:t>
            </a:r>
          </a:p>
          <a:p>
            <a:r>
              <a:rPr lang="en-US" dirty="0" smtClean="0"/>
              <a:t>    font-size: 0.5em;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.temperature-description{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.temperature-description p{</a:t>
            </a:r>
          </a:p>
          <a:p>
            <a:r>
              <a:rPr lang="en-US" dirty="0" smtClean="0"/>
              <a:t>    padding: 8px;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color: #293251;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font-size: 1.2em;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.location{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.location p{</a:t>
            </a:r>
          </a:p>
          <a:p>
            <a:r>
              <a:rPr lang="en-US" dirty="0" smtClean="0"/>
              <a:t>    margin: 0;</a:t>
            </a:r>
          </a:p>
          <a:p>
            <a:r>
              <a:rPr lang="en-US" dirty="0" smtClean="0"/>
              <a:t>    padding: 0;</a:t>
            </a:r>
          </a:p>
          <a:p>
            <a:r>
              <a:rPr lang="en-US" dirty="0" smtClean="0"/>
              <a:t>    color: #293251;</a:t>
            </a:r>
          </a:p>
          <a:p>
            <a:r>
              <a:rPr lang="en-US" dirty="0" smtClean="0"/>
              <a:t>    text-align: center;</a:t>
            </a:r>
          </a:p>
          <a:p>
            <a:r>
              <a:rPr lang="en-US" dirty="0" smtClean="0"/>
              <a:t>    font-size: 0.8em;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1298</Words>
  <Application>Microsoft Office PowerPoint</Application>
  <PresentationFormat>On-screen Show (4:3)</PresentationFormat>
  <Paragraphs>267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Weather Application Project</vt:lpstr>
      <vt:lpstr>Weather Application Website</vt:lpstr>
      <vt:lpstr>Slide 3</vt:lpstr>
      <vt:lpstr>Code:- index.html</vt:lpstr>
      <vt:lpstr>Slide 5</vt:lpstr>
      <vt:lpstr>Slide 6</vt:lpstr>
      <vt:lpstr>Code:- style.css</vt:lpstr>
      <vt:lpstr>Slide 8</vt:lpstr>
      <vt:lpstr>Slide 9</vt:lpstr>
      <vt:lpstr>Code:- app.js</vt:lpstr>
      <vt:lpstr>Slide 11</vt:lpstr>
      <vt:lpstr>Slide 12</vt:lpstr>
      <vt:lpstr>Output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 Project</dc:title>
  <dc:creator>ssagrawal</dc:creator>
  <cp:lastModifiedBy>ssagrawal</cp:lastModifiedBy>
  <cp:revision>2</cp:revision>
  <dcterms:created xsi:type="dcterms:W3CDTF">2021-11-10T05:09:16Z</dcterms:created>
  <dcterms:modified xsi:type="dcterms:W3CDTF">2021-11-10T05:23:15Z</dcterms:modified>
</cp:coreProperties>
</file>