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FD8E-D9A8-6D37-6464-0CB69CF8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57B44-8E08-F0C2-AD56-5F9163BAA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E460-AA05-66A7-F915-26AA1EDD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6F95-D3BC-90AE-C163-9E71F130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06CA-C11D-7AFC-DCAC-FD5E3884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C26D-5FAE-5ECC-2A92-9CB805A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C340F-664A-DD95-BD4B-7F46F12C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D037-6FCB-910B-12FD-F9B1AB24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4FFF-6739-A37F-4A12-640C7019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7BF7-7157-8167-FCE1-6F36553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3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04620-CB8F-C88F-56EC-F35A8FD7A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C291A-A043-F38C-1113-6073F187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5C847-321A-05F8-B556-EA455970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D353-5865-5CBE-29D0-BF2944E5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C919-D789-7112-E5D8-962E06C2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8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BE5D-7B21-405A-14E2-9B58289A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E5AC-63FC-7D8E-6C95-2AB985C1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64A6B-B3B0-712E-C21E-5AFAFB9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1E6E4-84E4-80EC-5238-7A6DF4E6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2A40-24F4-4C60-559C-30F6040A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8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8FC0-362B-E985-32BA-7E899652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6E71-DAD6-739A-560B-D01A1E71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C3AF-1D89-F6B3-61A9-489ECEAA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F0A9-EC54-DCFD-9A26-A6686DFD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AEBF-61BE-85D2-01BC-2931C76E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1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7DA0-6CE9-870C-590B-8B74EE3C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A248-F756-6711-6A64-A6BB6B7B3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C8D06-3EBC-3681-E642-EC876461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4F8F-737F-9330-0F4C-119F7BFF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67225-9A34-0704-F8D9-78046E60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7AE60-DBBF-8320-584F-B9F73470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3B6B-70B3-2A1F-9026-2A729C07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79BB5-A32E-938D-3FAF-BBD0BFDE2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02FD1-CB79-915C-88D1-067A0EC18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35BB7-64C5-06CF-45C2-68ED52FE4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AF8-7791-C4C2-5E29-03BADCC8E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82086-1CDB-080D-3BFF-B67B794C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16AF-11C4-1D47-52DE-48F04B93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191A8-73B2-1113-0388-8538870B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7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559A-418B-58E4-9389-61D3F649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D2FED-DDBA-351A-7D49-77CA6676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0DC67-46F8-A8CE-BF26-8CB2F88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D255D-C646-7799-D1A7-F02A159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5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71E8-1218-2535-D5DA-322BE5CB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9D6C1-E1FD-265C-D139-3DCB8182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4CFD-94C0-B59A-5279-EF6FAF92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9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8056-B4ED-4144-5CE9-C191652E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5E61-6CBB-89CE-729D-AE2F0351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BBF6-AFAD-2EF0-9569-040DA8111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95D0-FD59-39D5-F9EB-418E31C2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7EED0-4F6A-15E6-2B60-03B64EEB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7CCA4-E347-9D73-9E98-A80E6614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3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21DC-758C-224D-2144-A680AC38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7F68A-8B48-D7D3-8E25-A4497D94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9B501-9050-DE73-3810-587DF49E6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B796C-1475-95EF-2C42-038522A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4AFE-1A1E-6A9D-2E8C-B1DC3D1F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3A1B-2AF3-138A-AF85-B0C58B29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1D8D9-8940-955A-952B-B90C12D7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31B6-2A9A-B166-DD3D-2C03498B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92D1-5474-C2EE-709E-925640356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29DC-F8AC-4455-A9D3-73C06F3726F2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1077-1CF2-A06F-374B-1470AE588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5746-7CA2-89AB-1A34-8970291B9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0384-4F2E-4FD4-A793-9228ED5D1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4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C3919-0738-5148-B248-52540DA6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 r="2403" b="47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7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F05D2-AA24-189C-A036-9F4CDF9E6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r="2575" b="493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3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98DAF-606C-44CC-C67D-F85AC573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350" b="4667"/>
          <a:stretch/>
        </p:blipFill>
        <p:spPr>
          <a:xfrm>
            <a:off x="0" y="0"/>
            <a:ext cx="12198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0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33EB3-FAEF-831B-B9AB-E97233493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r="2350" b="48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6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CD274-C87B-301C-F7CE-2CA260A42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r="2426" b="4933"/>
          <a:stretch/>
        </p:blipFill>
        <p:spPr>
          <a:xfrm>
            <a:off x="0" y="53567"/>
            <a:ext cx="12015216" cy="67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E2065-1C19-98D2-0438-19EC6815A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" r="2275" b="4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7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027CA-D704-5449-DDFF-E61A3CDD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r="2500" b="48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DDADF-78C9-6FE9-5E95-FAE1EC63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r="2350" b="48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4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8628BC-125F-2C47-5FB1-93E71547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" r="2349" b="4800"/>
          <a:stretch/>
        </p:blipFill>
        <p:spPr>
          <a:xfrm>
            <a:off x="0" y="0"/>
            <a:ext cx="12214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7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EBC30-452E-8A00-AB08-69F9CDC96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" r="2350" b="49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1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5F957-34FD-84C0-C285-81B3E4363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426" b="49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CF349-B5BE-C1CE-061F-4B3F2CE58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r="2275" b="4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4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Yadav</dc:creator>
  <cp:lastModifiedBy>Vivek Yadav</cp:lastModifiedBy>
  <cp:revision>1</cp:revision>
  <dcterms:created xsi:type="dcterms:W3CDTF">2025-04-26T18:25:02Z</dcterms:created>
  <dcterms:modified xsi:type="dcterms:W3CDTF">2025-04-26T18:25:19Z</dcterms:modified>
</cp:coreProperties>
</file>