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4551" y="4500240"/>
            <a:ext cx="898316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Vivek Gokhale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Vivek Gokhale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Pandit Deendayal Energy University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/>
              <a:t>Stego</a:t>
            </a:r>
            <a:r>
              <a:rPr lang="en-US" sz="1800" dirty="0"/>
              <a:t> </a:t>
            </a:r>
            <a:r>
              <a:rPr lang="en-US" sz="1800" dirty="0" err="1"/>
              <a:t>Kavach</a:t>
            </a:r>
            <a:r>
              <a:rPr lang="en-US" sz="1800" dirty="0"/>
              <a:t> provides a robust and user-friendly solution for secure communication through image steganography. By combining encryption with passcode-based access, it ensures sensitive messages remain hidden and accessible only to authorized users, enhancing privacy and data protection.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https://github.com/Vivek-Gokhale/StegoKavach.git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814388"/>
            <a:ext cx="11029615" cy="38964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the rise of digital communication, protecting sensitive information is crucial. Traditional encryption methods can raise suspicion if intercepted. Steganography provides a way to hide secret messages within ordinary images, making the information invisible to outsiders. This project, 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Stego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Kavach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," aims to develop a system that securely hides and retrieves messages from images using a passcode. It ensures data privacy while allowing safe and covert communication.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Front end : HTML, JavaScript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Backend : Django, OpenCV 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D03AB3-F264-4836-9560-4FEB27E06E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207527"/>
            <a:ext cx="105344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Passcode-Based Access: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users with the correct passcode can hide or retrieve the hidden message, adding an extra layer of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Encryption &amp;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Combines encryption with image steganography for enhanced data protection.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simple and intuitive UI for easy encoding and decoding of messages.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Security &amp; Privacy: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that hidden messages remain undetectable to unauthorized users.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&amp; Scalable: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adapted for various use cases like secure communication, data protection, and confidential file sharing.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FCD7BE-002B-4291-B081-9FE4B75902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455" y="1951672"/>
            <a:ext cx="104173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securely share sensitive information without attracting attention.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 Agencies: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confidential communication and secure data transfer.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Sector: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protect intellectual property and private business information.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personal privacy and secure sharing of sensitive messages.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Cybersecurity Experts: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testing and enhancing data protection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25E87-4DBB-4579-B5C5-2C8069B71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064" y="1301750"/>
            <a:ext cx="10411871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7F85-7E98-4730-9FE7-005723B7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52B8E-6694-4D4E-B9D8-AE7B9F03D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23" y="1301750"/>
            <a:ext cx="10542953" cy="4673600"/>
          </a:xfrm>
        </p:spPr>
      </p:pic>
    </p:spTree>
    <p:extLst>
      <p:ext uri="{BB962C8B-B14F-4D97-AF65-F5344CB8AC3E}">
        <p14:creationId xmlns:p14="http://schemas.microsoft.com/office/powerpoint/2010/main" val="21454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D165-F070-4171-BF3C-47DF3E30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00A6C-18CA-4D58-B7BC-7AAE0C244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755" y="1232452"/>
            <a:ext cx="8147795" cy="4673600"/>
          </a:xfrm>
        </p:spPr>
      </p:pic>
    </p:spTree>
    <p:extLst>
      <p:ext uri="{BB962C8B-B14F-4D97-AF65-F5344CB8AC3E}">
        <p14:creationId xmlns:p14="http://schemas.microsoft.com/office/powerpoint/2010/main" val="6123085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39</TotalTime>
  <Words>350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</vt:lpstr>
      <vt:lpstr>result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vivekgokhale23@gmail.com</cp:lastModifiedBy>
  <cp:revision>40</cp:revision>
  <dcterms:created xsi:type="dcterms:W3CDTF">2021-05-26T16:50:10Z</dcterms:created>
  <dcterms:modified xsi:type="dcterms:W3CDTF">2025-02-18T07:19:15Z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