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1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9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74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1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5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2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3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5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2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2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475" y="1474969"/>
            <a:ext cx="2117940" cy="1868760"/>
          </a:xfrm>
        </p:spPr>
        <p:txBody>
          <a:bodyPr>
            <a:normAutofit/>
          </a:bodyPr>
          <a:lstStyle/>
          <a:p>
            <a:r>
              <a:rPr lang="en-US" sz="2200"/>
              <a:t>DermAI - Innovative AI Model for Early Skin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476" y="3531204"/>
            <a:ext cx="2117939" cy="1610643"/>
          </a:xfrm>
        </p:spPr>
        <p:txBody>
          <a:bodyPr>
            <a:normAutofit/>
          </a:bodyPr>
          <a:lstStyle/>
          <a:p>
            <a:r>
              <a:rPr lang="en-US" sz="1400"/>
              <a:t>Presented by DermAI Team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475" y="3528543"/>
            <a:ext cx="2117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84541" y="482171"/>
            <a:ext cx="5670087" cy="5149101"/>
            <a:chOff x="7463258" y="583365"/>
            <a:chExt cx="7560115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logo with text on it&#10;&#10;Description automatically generated">
            <a:extLst>
              <a:ext uri="{FF2B5EF4-FFF2-40B4-BE49-F238E27FC236}">
                <a16:creationId xmlns:a16="http://schemas.microsoft.com/office/drawing/2014/main" id="{E89E0AE6-48A6-4D12-FD1F-B2E6D00032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4" b="17951"/>
          <a:stretch/>
        </p:blipFill>
        <p:spPr>
          <a:xfrm>
            <a:off x="3463780" y="1116345"/>
            <a:ext cx="4712189" cy="38661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DermAI represents a scalable, accessible, and ethical AI solution for early skin cancer detection.</a:t>
            </a:r>
          </a:p>
          <a:p>
            <a:r>
              <a:t>It sets a benchmark for AI-driven healthcare innovations, addressing both technical and ethical challenges effectively.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Overview of Skin Cancer and the Accessibility Problem:</a:t>
            </a:r>
          </a:p>
          <a:p>
            <a:r>
              <a:rPr dirty="0"/>
              <a:t>- Skin cancer is the most common cancer globally.</a:t>
            </a:r>
          </a:p>
          <a:p>
            <a:r>
              <a:rPr dirty="0"/>
              <a:t>- Significant disparities in dermatological care access.</a:t>
            </a:r>
          </a:p>
          <a:p>
            <a:r>
              <a:rPr dirty="0" err="1"/>
              <a:t>DermAI</a:t>
            </a:r>
            <a:r>
              <a:rPr dirty="0"/>
              <a:t> Objective:</a:t>
            </a:r>
          </a:p>
          <a:p>
            <a:r>
              <a:rPr dirty="0"/>
              <a:t>Leverage AI to democratize early detection using low-quality smartphone images.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Why </a:t>
            </a:r>
            <a:r>
              <a:rPr dirty="0" err="1"/>
              <a:t>DermAI</a:t>
            </a:r>
            <a:r>
              <a:rPr dirty="0"/>
              <a:t> Matters:</a:t>
            </a:r>
          </a:p>
          <a:p>
            <a:r>
              <a:rPr dirty="0"/>
              <a:t>- Melanoma survival rates drastically improve with early detection.</a:t>
            </a:r>
          </a:p>
          <a:p>
            <a:r>
              <a:rPr dirty="0"/>
              <a:t>- Over 40% of Americans lack timely access to dermatologists.</a:t>
            </a:r>
          </a:p>
          <a:p>
            <a:r>
              <a:rPr dirty="0" err="1"/>
              <a:t>DermAI</a:t>
            </a:r>
            <a:r>
              <a:rPr dirty="0"/>
              <a:t> bridges this gap by providing a scalable, accessible AI solution.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>
            <a:r>
              <a:t>- Data preprocessing, augmentation, and fairness tools.</a:t>
            </a:r>
          </a:p>
          <a:p>
            <a:r>
              <a:t>- ResNet-based transfer learning for skin lesion classification.</a:t>
            </a:r>
          </a:p>
          <a:p>
            <a:r>
              <a:t>- Cloud deployment with strong encryption and scalability.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Exciting Aspects:</a:t>
            </a:r>
          </a:p>
          <a:p>
            <a:r>
              <a:t>- Explainable AI (SHAP) enhances transparency.</a:t>
            </a:r>
          </a:p>
          <a:p>
            <a:r>
              <a:t>- Data augmentation ensures fairness across demographics.</a:t>
            </a:r>
          </a:p>
          <a:p>
            <a:r>
              <a:t>- Real-time feedback improves input quality.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Lifecycle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Lifecycle:</a:t>
            </a:r>
          </a:p>
          <a:p>
            <a:r>
              <a:t>- Data Collection: Secure upload and public datasets.</a:t>
            </a:r>
          </a:p>
          <a:p>
            <a:r>
              <a:t>- Model Training: ResNet, bias mitigation, and evaluation metrics.</a:t>
            </a:r>
          </a:p>
          <a:p>
            <a:r>
              <a:t>- Deployment: Cloud infrastructure with scalability.</a:t>
            </a:r>
          </a:p>
          <a:p>
            <a:r>
              <a:t>- Feedback: Iterative improvement based on user inputs.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User-Friendly Features:</a:t>
            </a:r>
          </a:p>
          <a:p>
            <a:r>
              <a:t>- Simple interface with clear instructions.</a:t>
            </a:r>
          </a:p>
          <a:p>
            <a:r>
              <a:t>- Real-time feedback ensures high-quality input.</a:t>
            </a:r>
          </a:p>
          <a:p>
            <a:r>
              <a:t>- Accessibility: WCAG compliance with customizable features.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Outcomes:</a:t>
            </a:r>
          </a:p>
          <a:p>
            <a:r>
              <a:t>- High sensitivity and specificity in lesion classification.</a:t>
            </a:r>
          </a:p>
          <a:p>
            <a:r>
              <a:t>- Significant usability improvements based on feedback.</a:t>
            </a:r>
          </a:p>
          <a:p>
            <a:r>
              <a:t>- Scalable solution reducing delays in diagnosis.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Challenges:</a:t>
            </a:r>
          </a:p>
          <a:p>
            <a:r>
              <a:rPr dirty="0"/>
              <a:t>- Bias mitigation and dataset imbalance.</a:t>
            </a:r>
          </a:p>
          <a:p>
            <a:r>
              <a:rPr dirty="0"/>
              <a:t>- Privacy and scalability.</a:t>
            </a:r>
          </a:p>
          <a:p>
            <a:r>
              <a:rPr dirty="0"/>
              <a:t>Future Work:</a:t>
            </a:r>
          </a:p>
          <a:p>
            <a:r>
              <a:rPr dirty="0"/>
              <a:t>- Enhanced UI and real-time image guidance.</a:t>
            </a:r>
          </a:p>
          <a:p>
            <a:r>
              <a:rPr dirty="0"/>
              <a:t>- Advanced explainability with heatmaps.</a:t>
            </a:r>
          </a:p>
          <a:p>
            <a:r>
              <a:rPr dirty="0"/>
              <a:t>- Integration with telemedicine for seamless referrals.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344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DermAI - Innovative AI Model for Early Skin Cancer Detection</vt:lpstr>
      <vt:lpstr>Introduction</vt:lpstr>
      <vt:lpstr>Problem and Motivation</vt:lpstr>
      <vt:lpstr>System Design and Implementation</vt:lpstr>
      <vt:lpstr>Technical Highlights</vt:lpstr>
      <vt:lpstr>Lifecycle Management</vt:lpstr>
      <vt:lpstr>User Interaction</vt:lpstr>
      <vt:lpstr>Results and Impact</vt:lpstr>
      <vt:lpstr>Challenges and Future Directions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Sareddy, Nikhil Reddy</cp:lastModifiedBy>
  <cp:revision>2</cp:revision>
  <dcterms:created xsi:type="dcterms:W3CDTF">2013-01-27T09:14:16Z</dcterms:created>
  <dcterms:modified xsi:type="dcterms:W3CDTF">2024-12-02T03:22:33Z</dcterms:modified>
  <cp:category/>
</cp:coreProperties>
</file>