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Handwritten Answer Sheet Evaluation System</a:t>
            </a:r>
          </a:p>
        </p:txBody>
      </p:sp>
      <p:sp>
        <p:nvSpPr>
          <p:cNvPr id="3" name="Subtitle 2"/>
          <p:cNvSpPr>
            <a:spLocks noGrp="1"/>
          </p:cNvSpPr>
          <p:nvPr>
            <p:ph type="subTitle" idx="1"/>
          </p:nvPr>
        </p:nvSpPr>
        <p:spPr/>
        <p:txBody>
          <a:bodyPr/>
          <a:lstStyle/>
          <a:p>
            <a:r>
              <a:t>Project Presentation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This project automates the evaluation of handwritten answer sheets using OCR (Optical Character Recognition) and image processing. It reduces manual effort, improves accuracy, and speeds up the grading process.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Objective</a:t>
            </a:r>
          </a:p>
        </p:txBody>
      </p:sp>
      <p:sp>
        <p:nvSpPr>
          <p:cNvPr id="3" name="Content Placeholder 2"/>
          <p:cNvSpPr>
            <a:spLocks noGrp="1"/>
          </p:cNvSpPr>
          <p:nvPr>
            <p:ph idx="1"/>
          </p:nvPr>
        </p:nvSpPr>
        <p:spPr/>
        <p:txBody>
          <a:bodyPr/>
          <a:lstStyle/>
          <a:p>
            <a:r>
              <a:t>- Automate the grading process for handwritten answer sheets.</a:t>
            </a:r>
          </a:p>
          <a:p>
            <a:r>
              <a:t>- Provide an efficient system for handling both objective and subjective questions.</a:t>
            </a:r>
          </a:p>
          <a:p>
            <a:r>
              <a:t>- Minimize human intervention in the evaluation process.</a:t>
            </a:r>
          </a:p>
          <a:p>
            <a:r>
              <a:t>- Improve accuracy and reduce grading time.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Existing System</a:t>
            </a:r>
          </a:p>
        </p:txBody>
      </p:sp>
      <p:sp>
        <p:nvSpPr>
          <p:cNvPr id="3" name="Content Placeholder 2"/>
          <p:cNvSpPr>
            <a:spLocks noGrp="1"/>
          </p:cNvSpPr>
          <p:nvPr>
            <p:ph idx="1"/>
          </p:nvPr>
        </p:nvSpPr>
        <p:spPr/>
        <p:txBody>
          <a:bodyPr/>
          <a:lstStyle/>
          <a:p>
            <a:r>
              <a:t>- Traditional manual grading methods are time-consuming and prone to errors.</a:t>
            </a:r>
          </a:p>
          <a:p>
            <a:r>
              <a:t>- Limited automation exists for specific use cases like objective-type questions.</a:t>
            </a:r>
          </a:p>
          <a:p>
            <a:r>
              <a:t>- Subjective answers often require manual evaluation.</a:t>
            </a:r>
          </a:p>
          <a:p>
            <a:r>
              <a:t>- No standard integration of OCR for handwritten text.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Proposed System</a:t>
            </a:r>
          </a:p>
        </p:txBody>
      </p:sp>
      <p:sp>
        <p:nvSpPr>
          <p:cNvPr id="3" name="Content Placeholder 2"/>
          <p:cNvSpPr>
            <a:spLocks noGrp="1"/>
          </p:cNvSpPr>
          <p:nvPr>
            <p:ph idx="1"/>
          </p:nvPr>
        </p:nvSpPr>
        <p:spPr/>
        <p:txBody>
          <a:bodyPr/>
          <a:lstStyle/>
          <a:p>
            <a:r>
              <a:t>- A system that uses OCR for recognizing handwritten answers.</a:t>
            </a:r>
          </a:p>
          <a:p>
            <a:r>
              <a:t>- Processes both objective and subjective questions automatically.</a:t>
            </a:r>
          </a:p>
          <a:p>
            <a:r>
              <a:t>- Incorporates image processing to handle answer sheet layouts.</a:t>
            </a:r>
          </a:p>
          <a:p>
            <a:r>
              <a:t>- Uses NLP techniques for evaluating subjective answers.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Modules</a:t>
            </a:r>
          </a:p>
        </p:txBody>
      </p:sp>
      <p:sp>
        <p:nvSpPr>
          <p:cNvPr id="3" name="Content Placeholder 2"/>
          <p:cNvSpPr>
            <a:spLocks noGrp="1"/>
          </p:cNvSpPr>
          <p:nvPr>
            <p:ph idx="1"/>
          </p:nvPr>
        </p:nvSpPr>
        <p:spPr/>
        <p:txBody>
          <a:bodyPr/>
          <a:lstStyle/>
          <a:p>
            <a:r>
              <a:t>1. Image Preprocessing: Align and clean scanned answer sheets.</a:t>
            </a:r>
          </a:p>
          <a:p>
            <a:r>
              <a:t>2. OCR Integration: Extract handwritten text from sheets.</a:t>
            </a:r>
          </a:p>
          <a:p>
            <a:r>
              <a:t>3. Objective Answer Evaluation: Compare answers with an answer key.</a:t>
            </a:r>
          </a:p>
          <a:p>
            <a:r>
              <a:t>4. Subjective Answer Evaluation: Use keyword matching or NLP for grading.</a:t>
            </a:r>
          </a:p>
          <a:p>
            <a:r>
              <a:t>5. Result Generation: Compile and present scores.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Technologies Used</a:t>
            </a:r>
          </a:p>
        </p:txBody>
      </p:sp>
      <p:sp>
        <p:nvSpPr>
          <p:cNvPr id="3" name="Content Placeholder 2"/>
          <p:cNvSpPr>
            <a:spLocks noGrp="1"/>
          </p:cNvSpPr>
          <p:nvPr>
            <p:ph idx="1"/>
          </p:nvPr>
        </p:nvSpPr>
        <p:spPr/>
        <p:txBody>
          <a:bodyPr/>
          <a:lstStyle/>
          <a:p>
            <a:r>
              <a:t>- Optical Character Recognition (OCR): Tesseract, EasyOCR, or Google Vision API</a:t>
            </a:r>
          </a:p>
          <a:p>
            <a:r>
              <a:t>- Image Processing: OpenCV</a:t>
            </a:r>
          </a:p>
          <a:p>
            <a:r>
              <a:t>- Backend: Python/Django or Node.js</a:t>
            </a:r>
          </a:p>
          <a:p>
            <a:r>
              <a:t>- Frontend: React.js or Flask</a:t>
            </a:r>
          </a:p>
          <a:p>
            <a:r>
              <a:t>- NLP Tools: SpaCy, Hugging Face</a:t>
            </a:r>
          </a:p>
          <a:p>
            <a:r>
              <a:t>- Cloud Services: AWS Textract, Google Cloud Vision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The Handwritten Answer Sheet Evaluation System leverages OCR and image processing to automate the grading process, ensuring efficiency, accuracy, and scalability. This project demonstrates the potential of integrating modern technologies to solve real-world challenges in education.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