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55" d="100"/>
          <a:sy n="55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709DE-BE1D-424E-A090-2025A2608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953C7-D426-4DCF-8A94-5FED56B47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1398E-8D9A-41D0-A71A-7AA6CA487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EF0E-4327-461B-9F41-0A3277724449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6B3F4-85BE-4883-9384-6B6B756B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1815F-082B-4F9D-A734-6348F5B1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D3734-CF58-4C4A-B916-82D61FD22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732561"/>
      </p:ext>
    </p:extLst>
  </p:cSld>
  <p:clrMapOvr>
    <a:masterClrMapping/>
  </p:clrMapOvr>
  <p:transition spd="slow" advClick="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EB2B5-4444-4C72-81A5-340171204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854CB-6E9D-4F7C-98BE-488473BE6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5E013-1030-4F02-BF03-941655C06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EF0E-4327-461B-9F41-0A3277724449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57123-AA86-4E9B-8D87-97F27842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6C2F9-481A-4EC6-94A8-901281B7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D3734-CF58-4C4A-B916-82D61FD22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032625"/>
      </p:ext>
    </p:extLst>
  </p:cSld>
  <p:clrMapOvr>
    <a:masterClrMapping/>
  </p:clrMapOvr>
  <p:transition spd="slow" advClick="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5DB817-119F-4E22-8790-EEA5A4EE78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E85DD-E043-4D07-9B63-3B1D6F5CE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F3994-A1FC-4147-BF9B-38CA190A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EF0E-4327-461B-9F41-0A3277724449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FE008-FA54-4BDA-B6B4-4CA7FC328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04946-8A61-47E9-98A0-AF8E43A66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D3734-CF58-4C4A-B916-82D61FD22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753183"/>
      </p:ext>
    </p:extLst>
  </p:cSld>
  <p:clrMapOvr>
    <a:masterClrMapping/>
  </p:clrMapOvr>
  <p:transition spd="slow" advClick="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8977-FE06-4975-923B-E304D3A77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3C593-9280-4C89-BD00-ADB03B918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A33F8-089E-499C-A7EA-E21425F98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EF0E-4327-461B-9F41-0A3277724449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794FA-C66D-4F9E-B02A-9CFD2A34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2C7F9-CA00-43B7-A5C7-4B4F2C19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D3734-CF58-4C4A-B916-82D61FD22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494199"/>
      </p:ext>
    </p:extLst>
  </p:cSld>
  <p:clrMapOvr>
    <a:masterClrMapping/>
  </p:clrMapOvr>
  <p:transition spd="slow" advClick="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CED21-8CB2-42D8-9C7F-1EBFCCF59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36809-2DC1-4714-856C-A5C892FB9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4B316-91CF-4A40-AC7C-60FB1ADD5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EF0E-4327-461B-9F41-0A3277724449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D2798-D373-4929-8D5C-E81639117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F4D64-9F0B-4335-985C-83035C9F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D3734-CF58-4C4A-B916-82D61FD22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942742"/>
      </p:ext>
    </p:extLst>
  </p:cSld>
  <p:clrMapOvr>
    <a:masterClrMapping/>
  </p:clrMapOvr>
  <p:transition spd="slow" advClick="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3CE2-FBAA-4C4E-B6E6-C561CC0CC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5CCD6-50F9-40A5-9858-09823F7167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5D991-A999-43EE-B3D3-E3D6D0D24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0B0FA-ECEC-45BE-88DD-602E3826A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EF0E-4327-461B-9F41-0A3277724449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5210D-7DB7-4DAE-8D98-92D7DAFB5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99869-B617-41A1-8A03-B77DE4DB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D3734-CF58-4C4A-B916-82D61FD22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96417"/>
      </p:ext>
    </p:extLst>
  </p:cSld>
  <p:clrMapOvr>
    <a:masterClrMapping/>
  </p:clrMapOvr>
  <p:transition spd="slow" advClick="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CC286-4947-4248-A370-A026FC1D6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CD401-D480-4F45-9A54-562E33620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20CFF-699A-435F-90A2-1C3480839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0F89C-13A2-41EB-931F-A699652E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2E202E-4CD5-49C5-A858-AEF217655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BB5AE-ED54-4A9D-95C8-4474E9C5C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EF0E-4327-461B-9F41-0A3277724449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016FC3-503A-46E2-A608-3969CCBE1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819AF0-8138-4D11-B9F1-0D8CC2A0F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D3734-CF58-4C4A-B916-82D61FD22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868133"/>
      </p:ext>
    </p:extLst>
  </p:cSld>
  <p:clrMapOvr>
    <a:masterClrMapping/>
  </p:clrMapOvr>
  <p:transition spd="slow" advClick="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4EF1-C501-491F-B7ED-A42986BB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4A195F-A8B9-4CD2-8E76-74490FA87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EF0E-4327-461B-9F41-0A3277724449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6E439-4408-44FC-8545-4F1CAAEE8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3DF5C-C215-4A8B-BE61-FF5988F9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D3734-CF58-4C4A-B916-82D61FD22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753020"/>
      </p:ext>
    </p:extLst>
  </p:cSld>
  <p:clrMapOvr>
    <a:masterClrMapping/>
  </p:clrMapOvr>
  <p:transition spd="slow" advClick="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A3B372-E95D-4AA2-8BCF-EEEB7C93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EF0E-4327-461B-9F41-0A3277724449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ADC909-B58E-44E1-9B1C-8F0F96CC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497CF-D7DF-425B-BE1B-66DECB88A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D3734-CF58-4C4A-B916-82D61FD22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845917"/>
      </p:ext>
    </p:extLst>
  </p:cSld>
  <p:clrMapOvr>
    <a:masterClrMapping/>
  </p:clrMapOvr>
  <p:transition spd="slow" advClick="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3D245-5D15-416D-863D-E357343AE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66080-40A1-47F6-BF84-F984BEF2B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CE598-D79B-4207-AF69-4C6F8DC5C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0D522-6C1F-4F60-8061-2BAB0FF3D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EF0E-4327-461B-9F41-0A3277724449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5809B-5533-4779-A3C4-2D002DF6C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C4E31-9215-4A50-8555-D64F89188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D3734-CF58-4C4A-B916-82D61FD22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418477"/>
      </p:ext>
    </p:extLst>
  </p:cSld>
  <p:clrMapOvr>
    <a:masterClrMapping/>
  </p:clrMapOvr>
  <p:transition spd="slow" advClick="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6C02C-83CD-4845-8876-16975CEC1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D8485D-DF54-4DB5-8A57-CDBE69B9B8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F1806-DF48-400D-B1AB-387954AE8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A759B-DC7C-4A5F-8D39-DC350FB6C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EF0E-4327-461B-9F41-0A3277724449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E8DA-0492-4087-9393-67C6EC43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B4A9B-21EE-4054-8AE4-44CB127C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D3734-CF58-4C4A-B916-82D61FD22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44156"/>
      </p:ext>
    </p:extLst>
  </p:cSld>
  <p:clrMapOvr>
    <a:masterClrMapping/>
  </p:clrMapOvr>
  <p:transition spd="slow" advClick="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D73477-77BE-46B9-96F2-AE4315000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D5CDF-3C69-4B03-9F49-B2ACDE7F8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DC6C4-AFA6-4981-A3BF-84048735F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1EF0E-4327-461B-9F41-0A3277724449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BE662-1484-4E5F-B58A-DEF721F8F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68122-DA1F-41BB-A9D6-2F1A43E31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D3734-CF58-4C4A-B916-82D61FD22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82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dmo.do/j/q3i24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D3841-4ADD-4E8D-A058-1AB100DC1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Click on the Blue Button Every time, on each sheet to see the animations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104D7BA-1CD3-4C5F-9473-774367EC6F9F}"/>
              </a:ext>
            </a:extLst>
          </p:cNvPr>
          <p:cNvSpPr txBox="1">
            <a:spLocks/>
          </p:cNvSpPr>
          <p:nvPr/>
        </p:nvSpPr>
        <p:spPr>
          <a:xfrm>
            <a:off x="838200" y="2103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Play the PPT from the beginning. Go-to Slideshow </a:t>
            </a:r>
            <a:r>
              <a:rPr lang="en-IN" dirty="0">
                <a:sym typeface="Wingdings" panose="05000000000000000000" pitchFamily="2" charset="2"/>
              </a:rPr>
              <a:t> from beginning.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83460E-4035-4C09-8FC3-561479345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41749"/>
            <a:ext cx="8511183" cy="22098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04E5CE7-2862-42EB-ABFE-1DD1D0C735CF}"/>
              </a:ext>
            </a:extLst>
          </p:cNvPr>
          <p:cNvSpPr/>
          <p:nvPr/>
        </p:nvSpPr>
        <p:spPr>
          <a:xfrm>
            <a:off x="592015" y="4378569"/>
            <a:ext cx="1553308" cy="167298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263079"/>
      </p:ext>
    </p:extLst>
  </p:cSld>
  <p:clrMapOvr>
    <a:masterClrMapping/>
  </p:clrMapOvr>
  <p:transition spd="slow" advClick="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C76ECC-3FCD-46B7-826F-14EDEA7D3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074" y="253781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User goes to the website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99EBFF-F701-4F24-9E52-76626E46A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26" y="827646"/>
            <a:ext cx="3206640" cy="5092306"/>
          </a:xfrm>
          <a:prstGeom prst="rect">
            <a:avLst/>
          </a:prstGeom>
        </p:spPr>
      </p:pic>
      <p:sp>
        <p:nvSpPr>
          <p:cNvPr id="3" name="Submit Bn">
            <a:extLst>
              <a:ext uri="{FF2B5EF4-FFF2-40B4-BE49-F238E27FC236}">
                <a16:creationId xmlns:a16="http://schemas.microsoft.com/office/drawing/2014/main" id="{5C3D0CEE-1A60-4063-B5C1-9F63C77FA808}"/>
              </a:ext>
            </a:extLst>
          </p:cNvPr>
          <p:cNvSpPr/>
          <p:nvPr/>
        </p:nvSpPr>
        <p:spPr>
          <a:xfrm>
            <a:off x="1973646" y="5320862"/>
            <a:ext cx="1277007" cy="36260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Submit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8D8A8CA-C206-4164-A37A-0705D1328191}"/>
              </a:ext>
            </a:extLst>
          </p:cNvPr>
          <p:cNvSpPr/>
          <p:nvPr/>
        </p:nvSpPr>
        <p:spPr>
          <a:xfrm>
            <a:off x="3436882" y="5084380"/>
            <a:ext cx="2081048" cy="8355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from form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DC878B-B126-4487-8BEA-3607707B0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675" y="3971377"/>
            <a:ext cx="2143125" cy="2143125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B85721A-6C21-4019-86B2-375EEA555B79}"/>
              </a:ext>
            </a:extLst>
          </p:cNvPr>
          <p:cNvSpPr/>
          <p:nvPr/>
        </p:nvSpPr>
        <p:spPr>
          <a:xfrm>
            <a:off x="7535917" y="2112579"/>
            <a:ext cx="3515711" cy="13255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is stored in Database</a:t>
            </a:r>
          </a:p>
        </p:txBody>
      </p:sp>
    </p:spTree>
    <p:extLst>
      <p:ext uri="{BB962C8B-B14F-4D97-AF65-F5344CB8AC3E}">
        <p14:creationId xmlns:p14="http://schemas.microsoft.com/office/powerpoint/2010/main" val="1971719209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78 -0.02268 L 0.2914 0.0037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59" y="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9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EC021-763E-41E1-8DD6-582C30622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Page 2 - Users Navigates to the second page</a:t>
            </a:r>
          </a:p>
        </p:txBody>
      </p:sp>
      <p:sp>
        <p:nvSpPr>
          <p:cNvPr id="8" name="getmovies btn">
            <a:extLst>
              <a:ext uri="{FF2B5EF4-FFF2-40B4-BE49-F238E27FC236}">
                <a16:creationId xmlns:a16="http://schemas.microsoft.com/office/drawing/2014/main" id="{7BE0F5EE-D69C-4CAB-9F72-E3385F15AE24}"/>
              </a:ext>
            </a:extLst>
          </p:cNvPr>
          <p:cNvSpPr/>
          <p:nvPr/>
        </p:nvSpPr>
        <p:spPr>
          <a:xfrm>
            <a:off x="838200" y="2004646"/>
            <a:ext cx="1676400" cy="59787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Get Movies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A2F23A-2FAE-4EA4-AB8D-D35A5BFD34FB}"/>
              </a:ext>
            </a:extLst>
          </p:cNvPr>
          <p:cNvSpPr txBox="1"/>
          <p:nvPr/>
        </p:nvSpPr>
        <p:spPr>
          <a:xfrm>
            <a:off x="838200" y="2916481"/>
            <a:ext cx="7362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Using the URL: https://code-slam.herokuapp.com/movies</a:t>
            </a:r>
          </a:p>
        </p:txBody>
      </p:sp>
      <p:graphicFrame>
        <p:nvGraphicFramePr>
          <p:cNvPr id="15" name="movietable">
            <a:extLst>
              <a:ext uri="{FF2B5EF4-FFF2-40B4-BE49-F238E27FC236}">
                <a16:creationId xmlns:a16="http://schemas.microsoft.com/office/drawing/2014/main" id="{25B3CB90-54D0-4DD6-B4A9-D30D6E23F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134990"/>
              </p:ext>
            </p:extLst>
          </p:nvPr>
        </p:nvGraphicFramePr>
        <p:xfrm>
          <a:off x="980829" y="3692104"/>
          <a:ext cx="6703648" cy="211795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75912">
                  <a:extLst>
                    <a:ext uri="{9D8B030D-6E8A-4147-A177-3AD203B41FA5}">
                      <a16:colId xmlns:a16="http://schemas.microsoft.com/office/drawing/2014/main" val="1029757890"/>
                    </a:ext>
                  </a:extLst>
                </a:gridCol>
                <a:gridCol w="1675912">
                  <a:extLst>
                    <a:ext uri="{9D8B030D-6E8A-4147-A177-3AD203B41FA5}">
                      <a16:colId xmlns:a16="http://schemas.microsoft.com/office/drawing/2014/main" val="2402873986"/>
                    </a:ext>
                  </a:extLst>
                </a:gridCol>
                <a:gridCol w="1675912">
                  <a:extLst>
                    <a:ext uri="{9D8B030D-6E8A-4147-A177-3AD203B41FA5}">
                      <a16:colId xmlns:a16="http://schemas.microsoft.com/office/drawing/2014/main" val="1540173550"/>
                    </a:ext>
                  </a:extLst>
                </a:gridCol>
                <a:gridCol w="1675912">
                  <a:extLst>
                    <a:ext uri="{9D8B030D-6E8A-4147-A177-3AD203B41FA5}">
                      <a16:colId xmlns:a16="http://schemas.microsoft.com/office/drawing/2014/main" val="2397138811"/>
                    </a:ext>
                  </a:extLst>
                </a:gridCol>
              </a:tblGrid>
              <a:tr h="472032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Tags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09948"/>
                  </a:ext>
                </a:extLst>
              </a:tr>
              <a:tr h="76008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…….</a:t>
                      </a:r>
                    </a:p>
                    <a:p>
                      <a:pPr algn="ctr"/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…….</a:t>
                      </a:r>
                    </a:p>
                    <a:p>
                      <a:pPr algn="ctr"/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65140"/>
                  </a:ext>
                </a:extLst>
              </a:tr>
              <a:tr h="76008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…….</a:t>
                      </a:r>
                    </a:p>
                    <a:p>
                      <a:pPr algn="ctr"/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…….</a:t>
                      </a:r>
                    </a:p>
                    <a:p>
                      <a:pPr algn="ctr"/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…….</a:t>
                      </a:r>
                    </a:p>
                    <a:p>
                      <a:pPr algn="ctr"/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477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4613723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D6A97-9142-4F36-8C51-EB88031F0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Page 2 - Create Model</a:t>
            </a:r>
          </a:p>
        </p:txBody>
      </p:sp>
      <p:sp>
        <p:nvSpPr>
          <p:cNvPr id="4" name="createmodel btn">
            <a:extLst>
              <a:ext uri="{FF2B5EF4-FFF2-40B4-BE49-F238E27FC236}">
                <a16:creationId xmlns:a16="http://schemas.microsoft.com/office/drawing/2014/main" id="{C88AAD97-C0B2-4063-98D6-F29DC749DC90}"/>
              </a:ext>
            </a:extLst>
          </p:cNvPr>
          <p:cNvSpPr/>
          <p:nvPr/>
        </p:nvSpPr>
        <p:spPr>
          <a:xfrm>
            <a:off x="1037491" y="1690688"/>
            <a:ext cx="2127739" cy="859081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Create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7E6DD0-EACA-416D-B4CF-F33608360A87}"/>
              </a:ext>
            </a:extLst>
          </p:cNvPr>
          <p:cNvSpPr/>
          <p:nvPr/>
        </p:nvSpPr>
        <p:spPr>
          <a:xfrm>
            <a:off x="4114799" y="1690688"/>
            <a:ext cx="3006969" cy="4898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Random Forest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D4499517-3C9C-46CD-8C56-F0B142830BBA}"/>
              </a:ext>
            </a:extLst>
          </p:cNvPr>
          <p:cNvSpPr/>
          <p:nvPr/>
        </p:nvSpPr>
        <p:spPr>
          <a:xfrm rot="10800000">
            <a:off x="6646984" y="1771101"/>
            <a:ext cx="334108" cy="349127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A3D3D5-BEBC-4D15-A073-79C2A5AB43CF}"/>
              </a:ext>
            </a:extLst>
          </p:cNvPr>
          <p:cNvSpPr/>
          <p:nvPr/>
        </p:nvSpPr>
        <p:spPr>
          <a:xfrm>
            <a:off x="4114799" y="2200641"/>
            <a:ext cx="3006969" cy="489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Decision Tree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22C9323-BEA4-430C-8E13-F4F0EFFCF1FC}"/>
              </a:ext>
            </a:extLst>
          </p:cNvPr>
          <p:cNvSpPr/>
          <p:nvPr/>
        </p:nvSpPr>
        <p:spPr>
          <a:xfrm>
            <a:off x="1037491" y="3016251"/>
            <a:ext cx="10316309" cy="30638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 model will be created on the server using any on algorithm (random forest or decision tree)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This will be created on the Django service running on the server, which you have just set up.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You have to just connect to the service.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Refer to the documentation for the address of the service.</a:t>
            </a:r>
          </a:p>
        </p:txBody>
      </p:sp>
    </p:spTree>
    <p:extLst>
      <p:ext uri="{BB962C8B-B14F-4D97-AF65-F5344CB8AC3E}">
        <p14:creationId xmlns:p14="http://schemas.microsoft.com/office/powerpoint/2010/main" val="4116661656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8735-E883-4472-B452-C160EB35E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Page 3 - Prediction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BD1C2D-21A3-448F-A079-2ABA36302975}"/>
              </a:ext>
            </a:extLst>
          </p:cNvPr>
          <p:cNvSpPr/>
          <p:nvPr/>
        </p:nvSpPr>
        <p:spPr>
          <a:xfrm>
            <a:off x="1195753" y="2499580"/>
            <a:ext cx="2901462" cy="6832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&lt;Movie Name&gt;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D5F740-CDC4-4A9A-9AEE-745CF237E25D}"/>
              </a:ext>
            </a:extLst>
          </p:cNvPr>
          <p:cNvSpPr/>
          <p:nvPr/>
        </p:nvSpPr>
        <p:spPr>
          <a:xfrm>
            <a:off x="1195753" y="3516191"/>
            <a:ext cx="2901462" cy="6832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&lt;Movie Description&gt;</a:t>
            </a:r>
          </a:p>
        </p:txBody>
      </p:sp>
      <p:sp>
        <p:nvSpPr>
          <p:cNvPr id="6" name="predict btn">
            <a:extLst>
              <a:ext uri="{FF2B5EF4-FFF2-40B4-BE49-F238E27FC236}">
                <a16:creationId xmlns:a16="http://schemas.microsoft.com/office/drawing/2014/main" id="{1CAB5451-B782-406A-9134-BF40021F09A8}"/>
              </a:ext>
            </a:extLst>
          </p:cNvPr>
          <p:cNvSpPr/>
          <p:nvPr/>
        </p:nvSpPr>
        <p:spPr>
          <a:xfrm>
            <a:off x="1195753" y="4730262"/>
            <a:ext cx="2901462" cy="683235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Predict Tags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2C006C-7D69-4E0D-BFC1-41CD2AC1BE5B}"/>
              </a:ext>
            </a:extLst>
          </p:cNvPr>
          <p:cNvSpPr/>
          <p:nvPr/>
        </p:nvSpPr>
        <p:spPr>
          <a:xfrm>
            <a:off x="5339860" y="2499579"/>
            <a:ext cx="6013939" cy="6832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Action, Comedy, Horror</a:t>
            </a:r>
          </a:p>
        </p:txBody>
      </p:sp>
    </p:spTree>
    <p:extLst>
      <p:ext uri="{BB962C8B-B14F-4D97-AF65-F5344CB8AC3E}">
        <p14:creationId xmlns:p14="http://schemas.microsoft.com/office/powerpoint/2010/main" val="3326282074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5A0F-C745-480E-86F3-E17B934E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Follow the instructions in the PDF. Install the below given packages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AC975C-630C-482C-B950-F26FBB298D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560" b="3189"/>
          <a:stretch/>
        </p:blipFill>
        <p:spPr>
          <a:xfrm>
            <a:off x="502175" y="2409091"/>
            <a:ext cx="11187650" cy="7033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0252D0-382B-4EA3-AD22-D1E32BD28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75" y="3112476"/>
            <a:ext cx="9134194" cy="7726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F0931E-5DF6-465B-AFDF-35BFE4FE3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75" y="3885106"/>
            <a:ext cx="6813025" cy="7342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5B9967-956F-4C24-BE8E-9F4C1818E5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175" y="4641240"/>
            <a:ext cx="10031010" cy="8156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A2FA99-D09D-44A8-A40C-340D7FDD0D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75" y="5478809"/>
            <a:ext cx="7410902" cy="7684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DA0C15-8FA9-4B11-8E2F-C17803133D11}"/>
              </a:ext>
            </a:extLst>
          </p:cNvPr>
          <p:cNvSpPr txBox="1"/>
          <p:nvPr/>
        </p:nvSpPr>
        <p:spPr>
          <a:xfrm>
            <a:off x="7913077" y="5632182"/>
            <a:ext cx="2088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Use version 3.6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592091-5160-432A-BA24-15CAFD4B1576}"/>
              </a:ext>
            </a:extLst>
          </p:cNvPr>
          <p:cNvSpPr txBox="1"/>
          <p:nvPr/>
        </p:nvSpPr>
        <p:spPr>
          <a:xfrm>
            <a:off x="8176846" y="2163240"/>
            <a:ext cx="3343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Use version 1.1.0 (in PDF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61838024"/>
      </p:ext>
    </p:extLst>
  </p:cSld>
  <p:clrMapOvr>
    <a:masterClrMapping/>
  </p:clrMapOvr>
  <p:transition spd="slow" advClick="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4E9F1-3B61-4B81-817C-17065EBFF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76309-0F0C-465B-BE9A-C7A9A2416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SCIKIT-learn</a:t>
            </a:r>
          </a:p>
          <a:p>
            <a:r>
              <a:rPr lang="en-IN" dirty="0" err="1"/>
              <a:t>SCIpy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1975984"/>
      </p:ext>
    </p:extLst>
  </p:cSld>
  <p:clrMapOvr>
    <a:masterClrMapping/>
  </p:clrMapOvr>
  <p:transition spd="slow" advClick="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A0C95-16DD-41EA-85D4-0FEA18C0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ML Code, join this Edmodo group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B8724-6293-47BB-AB95-940A4245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https://edmo.do/j/q3i24y</a:t>
            </a:r>
            <a:endParaRPr lang="en-IN" dirty="0"/>
          </a:p>
          <a:p>
            <a:endParaRPr lang="en-IN" dirty="0"/>
          </a:p>
          <a:p>
            <a:r>
              <a:rPr lang="en-IN" dirty="0"/>
              <a:t>Check the folders section and download those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09EEFE-DFF6-4FDF-B797-73D6F378D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360" y="3581314"/>
            <a:ext cx="8092394" cy="281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784760"/>
      </p:ext>
    </p:extLst>
  </p:cSld>
  <p:clrMapOvr>
    <a:masterClrMapping/>
  </p:clrMapOvr>
  <p:transition spd="slow" advClick="0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218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Click on the Blue Button Every time, on each sheet to see the animations</vt:lpstr>
      <vt:lpstr>User goes to the website</vt:lpstr>
      <vt:lpstr>Page 2 - Users Navigates to the second page</vt:lpstr>
      <vt:lpstr>Page 2 - Create Model</vt:lpstr>
      <vt:lpstr>Page 3 - Prediction</vt:lpstr>
      <vt:lpstr>Follow the instructions in the PDF. Install the below given packages</vt:lpstr>
      <vt:lpstr>More packages</vt:lpstr>
      <vt:lpstr>For ML Code, join this Edmodo group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of the App (Code Slam 2019)</dc:title>
  <dc:creator>Vivek Mhatre</dc:creator>
  <cp:lastModifiedBy>Vivek Mhatre</cp:lastModifiedBy>
  <cp:revision>19</cp:revision>
  <dcterms:created xsi:type="dcterms:W3CDTF">2019-11-24T11:25:32Z</dcterms:created>
  <dcterms:modified xsi:type="dcterms:W3CDTF">2019-12-03T07:26:36Z</dcterms:modified>
</cp:coreProperties>
</file>