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E5D0-05B8-CB17-C8E4-36FB36C25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4ACF1-595E-4B2F-5B12-4CFB88D47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2091-E645-635E-9543-86CC16C5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4DE-19BE-4FCA-8B8F-3D1FFE93E016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0449-CB02-58B9-6572-C0A47C5D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6BF9-2FED-5298-754A-5AEA5720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353-FD1F-4A6D-BC08-C1EB170B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6E39-10B3-416A-6252-C5B11D18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3EAF4-960B-0660-D88A-49B75F797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9224-432B-AE1B-DAA5-F60CAE50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4DE-19BE-4FCA-8B8F-3D1FFE93E016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A0C0-6292-3F56-7450-53404DD0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3A063-6621-72C2-7038-9F59CD86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353-FD1F-4A6D-BC08-C1EB170B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9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9E8D6-8856-D967-84BF-27A92B95D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59E0A-D34E-378A-F397-DF57990A7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4AA1-67FB-8E55-BD7F-8D2100B8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4DE-19BE-4FCA-8B8F-3D1FFE93E016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7799-6C03-586E-70FE-7916F393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EC93-15EE-2029-2652-D0272EA7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353-FD1F-4A6D-BC08-C1EB170B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5DD6-2651-ADDC-67D2-6491829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89C8-9860-EC55-DC82-66A2CDD9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0C73-2983-2230-B0AD-2A196524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4DE-19BE-4FCA-8B8F-3D1FFE93E016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4186-FE3D-43E8-7417-5AE2119A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45D32-E06A-61DE-6371-A9640419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353-FD1F-4A6D-BC08-C1EB170B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4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AAB9-50A3-03F8-51EE-3F9D0F99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59A77-0E7C-1CB4-BE1E-9F3D2899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2A76A-CDAF-8684-2569-EDFF69FC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4DE-19BE-4FCA-8B8F-3D1FFE93E016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A9E1F-A1AB-6BF9-4482-2982C3A8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BEBA5-DA32-096B-1756-E2E62862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353-FD1F-4A6D-BC08-C1EB170B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5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AA12-698C-FBF9-F4EE-52F00FED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50B6-2230-1D59-1963-D6F3C3E43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322F6-37D6-B318-079E-3FEF6C022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EA001-0067-96DB-C272-D488B16E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4DE-19BE-4FCA-8B8F-3D1FFE93E016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5AB1-1194-C3E5-1ECD-3CA27E73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EE7F-3F68-DAA1-5F43-0D3869DB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353-FD1F-4A6D-BC08-C1EB170B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1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E9B8-C37A-D187-D318-232B55AD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F2D86-7C39-E932-C244-030A29B2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A09FA-4844-D0DF-97B2-14E21FC7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01551-9F8F-9A60-DBF1-1CB38CF22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2DCC9-9D0A-CE1E-0FB2-4E6744E1C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9A816-4916-0BD4-1462-C319E471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4DE-19BE-4FCA-8B8F-3D1FFE93E016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6E2A2-2244-96AD-3E6D-ABA20B2F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AE268-5C08-BDF1-F55D-0A028A2F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353-FD1F-4A6D-BC08-C1EB170B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64FA-B7EB-F73C-32D9-B31D0DF3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94C0C-AB75-7444-E0C7-3866939D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4DE-19BE-4FCA-8B8F-3D1FFE93E016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FBEB0-0784-216B-74BC-278F4B86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B0F2E-3E74-4849-0B63-52F6ECD0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353-FD1F-4A6D-BC08-C1EB170B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FFCDB-4841-061E-2918-9AAF66B2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4DE-19BE-4FCA-8B8F-3D1FFE93E016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5D21E-0444-619A-514C-5212196D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33CEF-5126-4156-3428-C1B55C5D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353-FD1F-4A6D-BC08-C1EB170B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43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BA3C-AB12-12BD-8D7B-D7468E37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9CBE-6E95-BAC0-8F6A-C88B4337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256A7-7FEF-A97B-115B-532ADBDF9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CF5B7-038D-6141-80C9-21CCBCA6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4DE-19BE-4FCA-8B8F-3D1FFE93E016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8EF4E-F8CA-A154-38E7-5C87751C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48F93-682D-A61C-7A69-5F0921DF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353-FD1F-4A6D-BC08-C1EB170B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4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5AF-1A45-0A33-A237-06B39494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D0C61-5396-C997-9B11-4EC5AC916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95B5E-E563-DC48-9DF8-B4671946F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C502-CF9D-91FB-BC9B-D794746F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4DE-19BE-4FCA-8B8F-3D1FFE93E016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5785-464E-FBFC-17F1-5EB7386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9AF04-F1F0-A3C3-E88D-32A82BC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353-FD1F-4A6D-BC08-C1EB170B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8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3578F-F0A3-DA7A-0499-84B97962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BC769-1CB9-D4AB-4B6E-F019F9F99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CD85-0915-2D75-C156-CE39F6710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14DE-19BE-4FCA-8B8F-3D1FFE93E016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92C55-28CD-1283-7207-D6D3C6245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6751-253F-6FAC-2A51-F4D8EDDE1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3353-FD1F-4A6D-BC08-C1EB170B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5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70D1-4216-F0EE-5BE6-0248E56CD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727CB-B302-ED22-9922-4DB58A624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B739-E22E-DC0F-D77F-DCD0CAAF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7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626A-94F8-B646-9AC3-E6D77E0E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06F49-31A6-DDC6-AF79-1164132DD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3570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DBC7-7DD4-B1B7-6285-40594F28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D8D99-61C8-ABEF-D8E4-16F8E9506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399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4F11-E587-066E-A906-71F6EF633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66A45-CB1B-CF33-D27A-3A775AF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2D1BE-91D0-BC33-51E0-2C277954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4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8C4A-ABD7-84B8-6BE2-4356CAAB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1C518-2548-B2E1-FFC2-BAAA69553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43880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CAAD-AF52-E462-E1DE-5B04E7CD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93C68-8F99-5314-4DB7-F9CAA4630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EE6D8-B277-9F79-46A6-25DB2B091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34290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1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2781-385A-21EB-CE55-DE54C5B0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E1897-3708-2DC1-8A61-C984728AB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6445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B82B-D1A3-E393-F8FC-27778F18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993EC-2D20-22F1-04F2-14CE8A5FA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1647" cy="6908426"/>
          </a:xfrm>
        </p:spPr>
      </p:pic>
    </p:spTree>
    <p:extLst>
      <p:ext uri="{BB962C8B-B14F-4D97-AF65-F5344CB8AC3E}">
        <p14:creationId xmlns:p14="http://schemas.microsoft.com/office/powerpoint/2010/main" val="401727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3985-13DF-2381-2CF8-6E13716A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9F31E-4CBA-303B-385B-4245E7C53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75"/>
            <a:ext cx="12186355" cy="6854825"/>
          </a:xfrm>
        </p:spPr>
      </p:pic>
    </p:spTree>
    <p:extLst>
      <p:ext uri="{BB962C8B-B14F-4D97-AF65-F5344CB8AC3E}">
        <p14:creationId xmlns:p14="http://schemas.microsoft.com/office/powerpoint/2010/main" val="25763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496F-3C2E-9D6C-C1BE-9FD4A0A5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DBFEB2-9ED6-F44C-57F2-3EF45CF07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4480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93DE-9F70-05A4-0E84-9C23DB15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95C84-8058-D2BC-AB9F-EE1139239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5712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malla</dc:creator>
  <cp:lastModifiedBy>vivek malla</cp:lastModifiedBy>
  <cp:revision>1</cp:revision>
  <dcterms:created xsi:type="dcterms:W3CDTF">2022-07-21T04:10:56Z</dcterms:created>
  <dcterms:modified xsi:type="dcterms:W3CDTF">2022-07-21T04:50:37Z</dcterms:modified>
</cp:coreProperties>
</file>