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66" r:id="rId4"/>
    <p:sldId id="258" r:id="rId5"/>
    <p:sldId id="259" r:id="rId6"/>
    <p:sldId id="262" r:id="rId7"/>
    <p:sldId id="264" r:id="rId8"/>
    <p:sldId id="267" r:id="rId9"/>
    <p:sldId id="265" r:id="rId10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Nunito" pitchFamily="2" charset="77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43"/>
  </p:normalViewPr>
  <p:slideViewPr>
    <p:cSldViewPr snapToGrid="0" snapToObjects="1">
      <p:cViewPr varScale="1">
        <p:scale>
          <a:sx n="120" d="100"/>
          <a:sy n="120" d="100"/>
        </p:scale>
        <p:origin x="86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4a8fef6f66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4a8fef6f66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a8fef6f66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a8fef6f66_0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4a8fef6f66_0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4a8fef6f66_0_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4a8fef6f66_0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4a8fef6f66_0_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4a8fef6f66_0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4a8fef6f66_0_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4a8fef6f66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4a8fef6f66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6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2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35" name="Google Shape;35;p2"/>
          <p:cNvSpPr txBox="1">
            <a:spLocks noGrp="1"/>
          </p:cNvSpPr>
          <p:nvPr>
            <p:ph type="subTitle" idx="1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" name="Google Shape;119;p11"/>
          <p:cNvSpPr txBox="1">
            <a:spLocks noGrp="1"/>
          </p:cNvSpPr>
          <p:nvPr>
            <p:ph type="title" hasCustomPrompt="1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>
            <a:spLocks noGrp="1"/>
          </p:cNvSpPr>
          <p:nvPr>
            <p:ph type="body" idx="1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1" name="Google Shape;121;p1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dk2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4" name="Google Shape;54;p4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dk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1" name="Google Shape;61;p5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2" name="Google Shape;62;p5"/>
          <p:cNvSpPr txBox="1">
            <a:spLocks noGrp="1"/>
          </p:cNvSpPr>
          <p:nvPr>
            <p:ph type="body" idx="2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5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dk2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9" name="Google Shape;69;p6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3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7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5" name="Google Shape;75;p7"/>
          <p:cNvSpPr txBox="1">
            <a:spLocks noGrp="1"/>
          </p:cNvSpPr>
          <p:nvPr>
            <p:ph type="body" idx="1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6" name="Google Shape;76;p7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" name="Google Shape;93;p8"/>
          <p:cNvSpPr txBox="1">
            <a:spLocks noGrp="1"/>
          </p:cNvSpPr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94" name="Google Shape;94;p8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9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0" name="Google Shape;100;p9"/>
          <p:cNvSpPr txBox="1">
            <a:spLocks noGrp="1"/>
          </p:cNvSpPr>
          <p:nvPr>
            <p:ph type="subTitle" idx="1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9"/>
          <p:cNvSpPr txBox="1">
            <a:spLocks noGrp="1"/>
          </p:cNvSpPr>
          <p:nvPr>
            <p:ph type="body" idx="2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accent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0"/>
          <p:cNvSpPr txBox="1">
            <a:spLocks noGrp="1"/>
          </p:cNvSpPr>
          <p:nvPr>
            <p:ph type="body" idx="1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8" name="Google Shape;108;p10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hift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>
            <a:spLocks noGrp="1"/>
          </p:cNvSpPr>
          <p:nvPr>
            <p:ph type="ctrTitle"/>
          </p:nvPr>
        </p:nvSpPr>
        <p:spPr>
          <a:xfrm>
            <a:off x="1168975" y="1822825"/>
            <a:ext cx="70578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World Cup’s Best Player Prediction</a:t>
            </a:r>
            <a:endParaRPr dirty="0"/>
          </a:p>
        </p:txBody>
      </p:sp>
      <p:sp>
        <p:nvSpPr>
          <p:cNvPr id="129" name="Google Shape;129;p13"/>
          <p:cNvSpPr txBox="1">
            <a:spLocks noGrp="1"/>
          </p:cNvSpPr>
          <p:nvPr>
            <p:ph type="subTitle" idx="1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Vivek</a:t>
            </a:r>
            <a:r>
              <a:rPr lang="en" dirty="0"/>
              <a:t> </a:t>
            </a:r>
            <a:r>
              <a:rPr lang="en" dirty="0" err="1"/>
              <a:t>Nimmagadda</a:t>
            </a:r>
            <a:r>
              <a:rPr lang="en" dirty="0"/>
              <a:t> – 15B00288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Components</a:t>
            </a:r>
            <a:endParaRPr/>
          </a:p>
        </p:txBody>
      </p:sp>
      <p:sp>
        <p:nvSpPr>
          <p:cNvPr id="135" name="Google Shape;135;p14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 dirty="0"/>
              <a:t>Player Prediction Application</a:t>
            </a:r>
            <a:endParaRPr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dirty="0"/>
              <a:t>Phase 1 – </a:t>
            </a:r>
            <a:r>
              <a:rPr lang="en-US" sz="1800" dirty="0" err="1"/>
              <a:t>UiPath</a:t>
            </a:r>
            <a:r>
              <a:rPr lang="en-US" sz="1800" dirty="0"/>
              <a:t> (Data Scraping)</a:t>
            </a:r>
            <a:endParaRPr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 dirty="0"/>
              <a:t>Phase 2 – Machine Learning (Player and Match Outcome Prediction)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 dirty="0"/>
              <a:t>Phase 3 – Python (Visualization)</a:t>
            </a:r>
            <a:endParaRPr sz="1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EEEC3-3450-8B48-9753-50D7904CD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Scraping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183FD8-CB6A-E746-9743-BB833E78A0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/>
              <a:t>Used </a:t>
            </a:r>
            <a:r>
              <a:rPr lang="en-US" sz="1800" dirty="0" err="1"/>
              <a:t>UiPath</a:t>
            </a:r>
            <a:r>
              <a:rPr lang="en-US" sz="1800" dirty="0"/>
              <a:t> tool to scrap data of various players.</a:t>
            </a:r>
          </a:p>
          <a:p>
            <a:r>
              <a:rPr lang="en-US" sz="1800" dirty="0"/>
              <a:t>Various activities present in </a:t>
            </a:r>
            <a:r>
              <a:rPr lang="en-US" sz="1800" dirty="0" err="1"/>
              <a:t>UiPath</a:t>
            </a:r>
            <a:r>
              <a:rPr lang="en-US" sz="1800" dirty="0"/>
              <a:t> were used according to the requirements.</a:t>
            </a:r>
          </a:p>
          <a:p>
            <a:r>
              <a:rPr lang="en-US" sz="1800" dirty="0"/>
              <a:t>Scraped data is carefully stored inside a CSV for performing Machine Learning Algorithms.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66100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Player Prediction Application</a:t>
            </a:r>
            <a:endParaRPr dirty="0"/>
          </a:p>
        </p:txBody>
      </p:sp>
      <p:sp>
        <p:nvSpPr>
          <p:cNvPr id="141" name="Google Shape;141;p15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dirty="0"/>
              <a:t>Made basic GUI and functionalities using python libraries and </a:t>
            </a:r>
            <a:r>
              <a:rPr lang="en" sz="1800" dirty="0" err="1"/>
              <a:t>Tkinter</a:t>
            </a:r>
            <a:r>
              <a:rPr lang="en" sz="1800" dirty="0"/>
              <a:t>.</a:t>
            </a:r>
            <a:endParaRPr sz="1800" dirty="0"/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dirty="0"/>
              <a:t>Buttons present at the bottom calls their respective functions whenever clicked.</a:t>
            </a:r>
            <a:endParaRPr sz="1800" dirty="0"/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dirty="0"/>
              <a:t>Canvas at the top consists of various plots used in the application.</a:t>
            </a:r>
            <a:endParaRPr sz="1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AE205644-B68D-8A4E-AB2B-063DC14FC1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493" y="318976"/>
            <a:ext cx="7581014" cy="450554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9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Machine Learning</a:t>
            </a:r>
            <a:endParaRPr dirty="0"/>
          </a:p>
        </p:txBody>
      </p:sp>
      <p:sp>
        <p:nvSpPr>
          <p:cNvPr id="164" name="Google Shape;164;p19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dirty="0"/>
              <a:t>Divided players into 4 categories using K-Means Clustering technique.</a:t>
            </a:r>
            <a:endParaRPr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 dirty="0"/>
              <a:t>Found the optimal number of clusters using Elbow-Method.</a:t>
            </a:r>
            <a:endParaRPr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dirty="0"/>
              <a:t>Several Classification techniques were used to predict the match results.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dirty="0"/>
              <a:t>Decision Trees fits the data better with an accuracy of 63.8%.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sz="1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1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</a:t>
            </a:r>
            <a:endParaRPr/>
          </a:p>
        </p:txBody>
      </p:sp>
      <p:sp>
        <p:nvSpPr>
          <p:cNvPr id="176" name="Google Shape;176;p21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 dirty="0"/>
              <a:t>Data Availability and Quality.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 dirty="0"/>
              <a:t>Scraping the Data.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 dirty="0"/>
              <a:t>Understanding of Prediction Boundaries.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 dirty="0"/>
              <a:t>Visualizing the Plots.</a:t>
            </a:r>
            <a:endParaRPr sz="1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AD3C1-2AA7-D044-9CFD-AB1791E37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Player Prediction?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AB95A4-46B0-5549-8AF6-5967A7024C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/>
              <a:t>Formulating match strategies, tactics and player analysis.</a:t>
            </a:r>
          </a:p>
          <a:p>
            <a:r>
              <a:rPr lang="en-US" sz="1800" dirty="0"/>
              <a:t>Player acquisition and validation at the start and end of a tournament, team spending.</a:t>
            </a:r>
          </a:p>
          <a:p>
            <a:r>
              <a:rPr lang="en-US" sz="1800" dirty="0"/>
              <a:t>Helps to focus on weak areas of the players.</a:t>
            </a:r>
          </a:p>
          <a:p>
            <a:r>
              <a:rPr lang="en-US" sz="1800" dirty="0"/>
              <a:t>Predicting and preventing injury concerns by varying workloads.</a:t>
            </a:r>
          </a:p>
          <a:p>
            <a:r>
              <a:rPr lang="en-US" sz="1800" dirty="0"/>
              <a:t>Match and League outcome predictions.</a:t>
            </a:r>
          </a:p>
          <a:p>
            <a:r>
              <a:rPr lang="en-US" sz="1800" dirty="0"/>
              <a:t>Odds calculation for professional betting and many more.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6885513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2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Scope</a:t>
            </a:r>
            <a:endParaRPr/>
          </a:p>
        </p:txBody>
      </p:sp>
      <p:sp>
        <p:nvSpPr>
          <p:cNvPr id="182" name="Google Shape;182;p22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dirty="0"/>
              <a:t>Improved data.</a:t>
            </a:r>
            <a:endParaRPr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 sz="1800" dirty="0"/>
              <a:t>U</a:t>
            </a:r>
            <a:r>
              <a:rPr lang="en" sz="1800" dirty="0"/>
              <a:t>sing more powerful classification model.</a:t>
            </a:r>
            <a:endParaRPr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dirty="0"/>
              <a:t>GUI Enhancements.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dirty="0"/>
              <a:t>Additional Functionalities.</a:t>
            </a:r>
            <a:endParaRPr sz="1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262</Words>
  <Application>Microsoft Macintosh PowerPoint</Application>
  <PresentationFormat>On-screen Show (16:9)</PresentationFormat>
  <Paragraphs>37</Paragraphs>
  <Slides>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Calibri</vt:lpstr>
      <vt:lpstr>Arial</vt:lpstr>
      <vt:lpstr>Nunito</vt:lpstr>
      <vt:lpstr>Shift</vt:lpstr>
      <vt:lpstr>World Cup’s Best Player Prediction</vt:lpstr>
      <vt:lpstr>Main Components</vt:lpstr>
      <vt:lpstr>Data Scraping</vt:lpstr>
      <vt:lpstr>Player Prediction Application</vt:lpstr>
      <vt:lpstr>PowerPoint Presentation</vt:lpstr>
      <vt:lpstr>Machine Learning</vt:lpstr>
      <vt:lpstr>Challenges</vt:lpstr>
      <vt:lpstr>Why Player Prediction?</vt:lpstr>
      <vt:lpstr>Future Scope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World Cup’s Best Player Prediction</dc:title>
  <cp:lastModifiedBy>Vivek Nimmagadda</cp:lastModifiedBy>
  <cp:revision>6</cp:revision>
  <dcterms:modified xsi:type="dcterms:W3CDTF">2019-05-16T11:10:31Z</dcterms:modified>
</cp:coreProperties>
</file>