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32035-7687-4263-AE3C-7795CFF279E8}" v="291" dt="2024-09-11T18:55:05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Prakash" userId="d2f819966d5ae923" providerId="Windows Live" clId="Web-{F2A32035-7687-4263-AE3C-7795CFF279E8}"/>
    <pc:docChg chg="addSld modSld addMainMaster delMainMaster">
      <pc:chgData name="Vivek Prakash" userId="d2f819966d5ae923" providerId="Windows Live" clId="Web-{F2A32035-7687-4263-AE3C-7795CFF279E8}" dt="2024-09-11T18:55:05.522" v="248" actId="14100"/>
      <pc:docMkLst>
        <pc:docMk/>
      </pc:docMkLst>
      <pc:sldChg chg="addSp delSp modSp mod setBg modClrScheme chgLayout">
        <pc:chgData name="Vivek Prakash" userId="d2f819966d5ae923" providerId="Windows Live" clId="Web-{F2A32035-7687-4263-AE3C-7795CFF279E8}" dt="2024-09-11T18:38:02.127" v="65" actId="20577"/>
        <pc:sldMkLst>
          <pc:docMk/>
          <pc:sldMk cId="109857222" sldId="256"/>
        </pc:sldMkLst>
        <pc:spChg chg="del">
          <ac:chgData name="Vivek Prakash" userId="d2f819966d5ae923" providerId="Windows Live" clId="Web-{F2A32035-7687-4263-AE3C-7795CFF279E8}" dt="2024-09-11T18:35:08.158" v="2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Vivek Prakash" userId="d2f819966d5ae923" providerId="Windows Live" clId="Web-{F2A32035-7687-4263-AE3C-7795CFF279E8}" dt="2024-09-11T18:35:38.048" v="14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vek Prakash" userId="d2f819966d5ae923" providerId="Windows Live" clId="Web-{F2A32035-7687-4263-AE3C-7795CFF279E8}" dt="2024-09-11T18:35:42.017" v="15"/>
          <ac:spMkLst>
            <pc:docMk/>
            <pc:sldMk cId="109857222" sldId="256"/>
            <ac:spMk id="6" creationId="{3A1F81AE-E8EF-0D20-EDE6-B83B73330A1B}"/>
          </ac:spMkLst>
        </pc:spChg>
        <pc:spChg chg="add mod">
          <ac:chgData name="Vivek Prakash" userId="d2f819966d5ae923" providerId="Windows Live" clId="Web-{F2A32035-7687-4263-AE3C-7795CFF279E8}" dt="2024-09-11T18:38:02.127" v="65" actId="20577"/>
          <ac:spMkLst>
            <pc:docMk/>
            <pc:sldMk cId="109857222" sldId="256"/>
            <ac:spMk id="7" creationId="{85ABB127-7406-86AE-19E8-95B5C8281A8E}"/>
          </ac:spMkLst>
        </pc:spChg>
        <pc:spChg chg="add del">
          <ac:chgData name="Vivek Prakash" userId="d2f819966d5ae923" providerId="Windows Live" clId="Web-{F2A32035-7687-4263-AE3C-7795CFF279E8}" dt="2024-09-11T18:35:18.158" v="5"/>
          <ac:spMkLst>
            <pc:docMk/>
            <pc:sldMk cId="109857222" sldId="256"/>
            <ac:spMk id="13" creationId="{B00A26AB-E1BA-4180-829A-BF134BA81B4A}"/>
          </ac:spMkLst>
        </pc:spChg>
        <pc:spChg chg="add del">
          <ac:chgData name="Vivek Prakash" userId="d2f819966d5ae923" providerId="Windows Live" clId="Web-{F2A32035-7687-4263-AE3C-7795CFF279E8}" dt="2024-09-11T18:35:20.955" v="7"/>
          <ac:spMkLst>
            <pc:docMk/>
            <pc:sldMk cId="109857222" sldId="256"/>
            <ac:spMk id="19" creationId="{11B2B030-4738-4359-9E46-144B7C8BFF8B}"/>
          </ac:spMkLst>
        </pc:spChg>
        <pc:spChg chg="add del">
          <ac:chgData name="Vivek Prakash" userId="d2f819966d5ae923" providerId="Windows Live" clId="Web-{F2A32035-7687-4263-AE3C-7795CFF279E8}" dt="2024-09-11T18:35:20.955" v="7"/>
          <ac:spMkLst>
            <pc:docMk/>
            <pc:sldMk cId="109857222" sldId="256"/>
            <ac:spMk id="20" creationId="{E722B2DD-E14D-4972-9D98-5D6E61B1B2D2}"/>
          </ac:spMkLst>
        </pc:spChg>
        <pc:spChg chg="add del">
          <ac:chgData name="Vivek Prakash" userId="d2f819966d5ae923" providerId="Windows Live" clId="Web-{F2A32035-7687-4263-AE3C-7795CFF279E8}" dt="2024-09-11T18:35:29.658" v="11"/>
          <ac:spMkLst>
            <pc:docMk/>
            <pc:sldMk cId="109857222" sldId="256"/>
            <ac:spMk id="22" creationId="{E7C80B9C-CCB9-42D2-B7D6-BDA09F3EA8E9}"/>
          </ac:spMkLst>
        </pc:spChg>
        <pc:spChg chg="add del">
          <ac:chgData name="Vivek Prakash" userId="d2f819966d5ae923" providerId="Windows Live" clId="Web-{F2A32035-7687-4263-AE3C-7795CFF279E8}" dt="2024-09-11T18:35:29.658" v="11"/>
          <ac:spMkLst>
            <pc:docMk/>
            <pc:sldMk cId="109857222" sldId="256"/>
            <ac:spMk id="23" creationId="{F4B841E2-9B68-4A38-B59E-F64F2D434AA2}"/>
          </ac:spMkLst>
        </pc:spChg>
        <pc:spChg chg="add del">
          <ac:chgData name="Vivek Prakash" userId="d2f819966d5ae923" providerId="Windows Live" clId="Web-{F2A32035-7687-4263-AE3C-7795CFF279E8}" dt="2024-09-11T18:35:29.658" v="11"/>
          <ac:spMkLst>
            <pc:docMk/>
            <pc:sldMk cId="109857222" sldId="256"/>
            <ac:spMk id="24" creationId="{BDFC35B8-E310-4489-A964-86D8F817C8F2}"/>
          </ac:spMkLst>
        </pc:spChg>
        <pc:spChg chg="add del">
          <ac:chgData name="Vivek Prakash" userId="d2f819966d5ae923" providerId="Windows Live" clId="Web-{F2A32035-7687-4263-AE3C-7795CFF279E8}" dt="2024-09-11T18:35:29.658" v="11"/>
          <ac:spMkLst>
            <pc:docMk/>
            <pc:sldMk cId="109857222" sldId="256"/>
            <ac:spMk id="25" creationId="{33516E0D-091D-4956-844A-C952ECA07857}"/>
          </ac:spMkLst>
        </pc:spChg>
        <pc:picChg chg="add mod">
          <ac:chgData name="Vivek Prakash" userId="d2f819966d5ae923" providerId="Windows Live" clId="Web-{F2A32035-7687-4263-AE3C-7795CFF279E8}" dt="2024-09-11T18:36:03.470" v="19" actId="1076"/>
          <ac:picMkLst>
            <pc:docMk/>
            <pc:sldMk cId="109857222" sldId="256"/>
            <ac:picMk id="4" creationId="{46C9D2FE-28D4-CBA7-C9D0-7D2FF3778FC3}"/>
          </ac:picMkLst>
        </pc:picChg>
        <pc:cxnChg chg="add del">
          <ac:chgData name="Vivek Prakash" userId="d2f819966d5ae923" providerId="Windows Live" clId="Web-{F2A32035-7687-4263-AE3C-7795CFF279E8}" dt="2024-09-11T18:35:18.158" v="5"/>
          <ac:cxnSpMkLst>
            <pc:docMk/>
            <pc:sldMk cId="109857222" sldId="256"/>
            <ac:cxnSpMk id="9" creationId="{462919E4-C488-4107-9EF1-66152F848008}"/>
          </ac:cxnSpMkLst>
        </pc:cxnChg>
        <pc:cxnChg chg="add del">
          <ac:chgData name="Vivek Prakash" userId="d2f819966d5ae923" providerId="Windows Live" clId="Web-{F2A32035-7687-4263-AE3C-7795CFF279E8}" dt="2024-09-11T18:35:18.158" v="5"/>
          <ac:cxnSpMkLst>
            <pc:docMk/>
            <pc:sldMk cId="109857222" sldId="256"/>
            <ac:cxnSpMk id="11" creationId="{0BF79732-4088-424C-A653-4534E4389443}"/>
          </ac:cxnSpMkLst>
        </pc:cxnChg>
        <pc:cxnChg chg="add del">
          <ac:chgData name="Vivek Prakash" userId="d2f819966d5ae923" providerId="Windows Live" clId="Web-{F2A32035-7687-4263-AE3C-7795CFF279E8}" dt="2024-09-11T18:35:18.158" v="5"/>
          <ac:cxnSpMkLst>
            <pc:docMk/>
            <pc:sldMk cId="109857222" sldId="256"/>
            <ac:cxnSpMk id="15" creationId="{F498A24E-F6AC-42A6-8BC2-1A91D9768FEF}"/>
          </ac:cxnSpMkLst>
        </pc:cxnChg>
        <pc:cxnChg chg="add del">
          <ac:chgData name="Vivek Prakash" userId="d2f819966d5ae923" providerId="Windows Live" clId="Web-{F2A32035-7687-4263-AE3C-7795CFF279E8}" dt="2024-09-11T18:35:18.158" v="5"/>
          <ac:cxnSpMkLst>
            <pc:docMk/>
            <pc:sldMk cId="109857222" sldId="256"/>
            <ac:cxnSpMk id="17" creationId="{6679D7AD-A487-4DDE-950D-32D24100B109}"/>
          </ac:cxnSpMkLst>
        </pc:cxnChg>
      </pc:sldChg>
      <pc:sldChg chg="addSp delSp modSp new">
        <pc:chgData name="Vivek Prakash" userId="d2f819966d5ae923" providerId="Windows Live" clId="Web-{F2A32035-7687-4263-AE3C-7795CFF279E8}" dt="2024-09-11T18:55:05.522" v="248" actId="14100"/>
        <pc:sldMkLst>
          <pc:docMk/>
          <pc:sldMk cId="1645189000" sldId="257"/>
        </pc:sldMkLst>
        <pc:spChg chg="add mod">
          <ac:chgData name="Vivek Prakash" userId="d2f819966d5ae923" providerId="Windows Live" clId="Web-{F2A32035-7687-4263-AE3C-7795CFF279E8}" dt="2024-09-11T18:53:38.022" v="237" actId="1076"/>
          <ac:spMkLst>
            <pc:docMk/>
            <pc:sldMk cId="1645189000" sldId="257"/>
            <ac:spMk id="2" creationId="{99F49EE9-DB96-EAB1-5FEE-6F9AE4DE9022}"/>
          </ac:spMkLst>
        </pc:spChg>
        <pc:spChg chg="add mod">
          <ac:chgData name="Vivek Prakash" userId="d2f819966d5ae923" providerId="Windows Live" clId="Web-{F2A32035-7687-4263-AE3C-7795CFF279E8}" dt="2024-09-11T18:50:21.334" v="197" actId="20577"/>
          <ac:spMkLst>
            <pc:docMk/>
            <pc:sldMk cId="1645189000" sldId="257"/>
            <ac:spMk id="3" creationId="{D33CEF8D-B709-DE16-A462-A47957FD410A}"/>
          </ac:spMkLst>
        </pc:spChg>
        <pc:spChg chg="add mod">
          <ac:chgData name="Vivek Prakash" userId="d2f819966d5ae923" providerId="Windows Live" clId="Web-{F2A32035-7687-4263-AE3C-7795CFF279E8}" dt="2024-09-11T18:53:34.491" v="236" actId="1076"/>
          <ac:spMkLst>
            <pc:docMk/>
            <pc:sldMk cId="1645189000" sldId="257"/>
            <ac:spMk id="4" creationId="{77AC7A34-EE82-5440-05EE-846C41D15E8B}"/>
          </ac:spMkLst>
        </pc:spChg>
        <pc:spChg chg="add del">
          <ac:chgData name="Vivek Prakash" userId="d2f819966d5ae923" providerId="Windows Live" clId="Web-{F2A32035-7687-4263-AE3C-7795CFF279E8}" dt="2024-09-11T18:52:22.522" v="221"/>
          <ac:spMkLst>
            <pc:docMk/>
            <pc:sldMk cId="1645189000" sldId="257"/>
            <ac:spMk id="5" creationId="{7E82305A-D133-E36B-ED3F-5019BF93B793}"/>
          </ac:spMkLst>
        </pc:spChg>
        <pc:spChg chg="add mod">
          <ac:chgData name="Vivek Prakash" userId="d2f819966d5ae923" providerId="Windows Live" clId="Web-{F2A32035-7687-4263-AE3C-7795CFF279E8}" dt="2024-09-11T18:53:30.819" v="235" actId="1076"/>
          <ac:spMkLst>
            <pc:docMk/>
            <pc:sldMk cId="1645189000" sldId="257"/>
            <ac:spMk id="6" creationId="{380DE786-140C-91F0-F500-805F5A3FDA72}"/>
          </ac:spMkLst>
        </pc:spChg>
        <pc:cxnChg chg="add mod">
          <ac:chgData name="Vivek Prakash" userId="d2f819966d5ae923" providerId="Windows Live" clId="Web-{F2A32035-7687-4263-AE3C-7795CFF279E8}" dt="2024-09-11T18:54:32.803" v="243"/>
          <ac:cxnSpMkLst>
            <pc:docMk/>
            <pc:sldMk cId="1645189000" sldId="257"/>
            <ac:cxnSpMk id="7" creationId="{36194DEB-6C74-E7D4-6843-3CCB1F864262}"/>
          </ac:cxnSpMkLst>
        </pc:cxnChg>
        <pc:cxnChg chg="add mod">
          <ac:chgData name="Vivek Prakash" userId="d2f819966d5ae923" providerId="Windows Live" clId="Web-{F2A32035-7687-4263-AE3C-7795CFF279E8}" dt="2024-09-11T18:55:05.522" v="248" actId="14100"/>
          <ac:cxnSpMkLst>
            <pc:docMk/>
            <pc:sldMk cId="1645189000" sldId="257"/>
            <ac:cxnSpMk id="8" creationId="{39357B72-B27B-B48A-4B55-580E9584DB30}"/>
          </ac:cxnSpMkLst>
        </pc:cxnChg>
      </pc:sldChg>
      <pc:sldMasterChg chg="add del addSldLayout delSldLayout">
        <pc:chgData name="Vivek Prakash" userId="d2f819966d5ae923" providerId="Windows Live" clId="Web-{F2A32035-7687-4263-AE3C-7795CFF279E8}" dt="2024-09-11T18:35:29.658" v="11"/>
        <pc:sldMasterMkLst>
          <pc:docMk/>
          <pc:sldMasterMk cId="2460954070" sldId="2147483660"/>
        </pc:sldMasterMkLst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Vivek Prakash" userId="d2f819966d5ae923" providerId="Windows Live" clId="Web-{F2A32035-7687-4263-AE3C-7795CFF279E8}" dt="2024-09-11T18:35:20.955" v="7"/>
        <pc:sldMasterMkLst>
          <pc:docMk/>
          <pc:sldMasterMk cId="586336034" sldId="2147483672"/>
        </pc:sldMasterMkLst>
        <pc:sldLayoutChg chg="add del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2279823759" sldId="2147483673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2441204993" sldId="2147483674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703100587" sldId="2147483675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3179322286" sldId="2147483676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4140200323" sldId="2147483677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2545566287" sldId="2147483678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1994179896" sldId="2147483679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1884597459" sldId="2147483680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1832003949" sldId="2147483681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3706038767" sldId="2147483682"/>
          </pc:sldLayoutMkLst>
        </pc:sldLayoutChg>
        <pc:sldLayoutChg chg="add del replId">
          <pc:chgData name="Vivek Prakash" userId="d2f819966d5ae923" providerId="Windows Live" clId="Web-{F2A32035-7687-4263-AE3C-7795CFF279E8}" dt="2024-09-11T18:35:20.955" v="7"/>
          <pc:sldLayoutMkLst>
            <pc:docMk/>
            <pc:sldMasterMk cId="586336034" sldId="2147483672"/>
            <pc:sldLayoutMk cId="1267188258" sldId="2147483683"/>
          </pc:sldLayoutMkLst>
        </pc:sldLayoutChg>
      </pc:sldMasterChg>
      <pc:sldMasterChg chg="add del addSldLayout delSldLayout">
        <pc:chgData name="Vivek Prakash" userId="d2f819966d5ae923" providerId="Windows Live" clId="Web-{F2A32035-7687-4263-AE3C-7795CFF279E8}" dt="2024-09-11T18:35:18.158" v="5"/>
        <pc:sldMasterMkLst>
          <pc:docMk/>
          <pc:sldMasterMk cId="1058292738" sldId="2147483685"/>
        </pc:sldMasterMkLst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298790180" sldId="2147483674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3313752400" sldId="2147483675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2687921986" sldId="2147483676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892427836" sldId="2147483677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1879540673" sldId="2147483678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2108409365" sldId="2147483679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3926322830" sldId="2147483680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3965187637" sldId="2147483681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3877679310" sldId="2147483682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725294289" sldId="2147483683"/>
          </pc:sldLayoutMkLst>
        </pc:sldLayoutChg>
        <pc:sldLayoutChg chg="add del">
          <pc:chgData name="Vivek Prakash" userId="d2f819966d5ae923" providerId="Windows Live" clId="Web-{F2A32035-7687-4263-AE3C-7795CFF279E8}" dt="2024-09-11T18:35:18.158" v="5"/>
          <pc:sldLayoutMkLst>
            <pc:docMk/>
            <pc:sldMasterMk cId="1058292738" sldId="2147483685"/>
            <pc:sldLayoutMk cId="3362202906" sldId="2147483684"/>
          </pc:sldLayoutMkLst>
        </pc:sldLayoutChg>
      </pc:sldMasterChg>
      <pc:sldMasterChg chg="add del addSldLayout delSldLayout">
        <pc:chgData name="Vivek Prakash" userId="d2f819966d5ae923" providerId="Windows Live" clId="Web-{F2A32035-7687-4263-AE3C-7795CFF279E8}" dt="2024-09-11T18:35:29.658" v="11"/>
        <pc:sldMasterMkLst>
          <pc:docMk/>
          <pc:sldMasterMk cId="3313493221" sldId="2147483698"/>
        </pc:sldMasterMkLst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3050732920" sldId="2147483687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4157112203" sldId="2147483688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2419544697" sldId="2147483689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3500598744" sldId="2147483690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840765368" sldId="2147483691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3625939176" sldId="2147483692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3363543461" sldId="2147483693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4146506847" sldId="2147483694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538570263" sldId="2147483695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2008567826" sldId="2147483696"/>
          </pc:sldLayoutMkLst>
        </pc:sldLayoutChg>
        <pc:sldLayoutChg chg="add del">
          <pc:chgData name="Vivek Prakash" userId="d2f819966d5ae923" providerId="Windows Live" clId="Web-{F2A32035-7687-4263-AE3C-7795CFF279E8}" dt="2024-09-11T18:35:29.658" v="11"/>
          <pc:sldLayoutMkLst>
            <pc:docMk/>
            <pc:sldMasterMk cId="3313493221" sldId="2147483698"/>
            <pc:sldLayoutMk cId="68990485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om with bunk beds and a table&#10;&#10;Description automatically generated">
            <a:extLst>
              <a:ext uri="{FF2B5EF4-FFF2-40B4-BE49-F238E27FC236}">
                <a16:creationId xmlns:a16="http://schemas.microsoft.com/office/drawing/2014/main" id="{46C9D2FE-28D4-CBA7-C9D0-7D2FF3778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877"/>
            <a:ext cx="6106297" cy="4088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ABB127-7406-86AE-19E8-95B5C8281A8E}"/>
              </a:ext>
            </a:extLst>
          </p:cNvPr>
          <p:cNvSpPr txBox="1"/>
          <p:nvPr/>
        </p:nvSpPr>
        <p:spPr>
          <a:xfrm>
            <a:off x="6348562" y="634855"/>
            <a:ext cx="521275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dirty="0"/>
              <a:t>Eazy PG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Discover Your Ideal PG:A Click Away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"Simplify your search for the perfect PG or hostel—find, review, and choose with confidence."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9F49EE9-DB96-EAB1-5FEE-6F9AE4DE9022}"/>
              </a:ext>
            </a:extLst>
          </p:cNvPr>
          <p:cNvSpPr/>
          <p:nvPr/>
        </p:nvSpPr>
        <p:spPr>
          <a:xfrm>
            <a:off x="1153220" y="122639"/>
            <a:ext cx="9508043" cy="621941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EF8D-B709-DE16-A462-A47957FD410A}"/>
              </a:ext>
            </a:extLst>
          </p:cNvPr>
          <p:cNvSpPr txBox="1"/>
          <p:nvPr/>
        </p:nvSpPr>
        <p:spPr>
          <a:xfrm>
            <a:off x="4250775" y="2346207"/>
            <a:ext cx="331229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Search 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C7A34-EE82-5440-05EE-846C41D15E8B}"/>
              </a:ext>
            </a:extLst>
          </p:cNvPr>
          <p:cNvSpPr txBox="1"/>
          <p:nvPr/>
        </p:nvSpPr>
        <p:spPr>
          <a:xfrm>
            <a:off x="3303423" y="3643667"/>
            <a:ext cx="520699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Property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DE786-140C-91F0-F500-805F5A3FDA72}"/>
              </a:ext>
            </a:extLst>
          </p:cNvPr>
          <p:cNvSpPr txBox="1"/>
          <p:nvPr/>
        </p:nvSpPr>
        <p:spPr>
          <a:xfrm>
            <a:off x="2500234" y="4848451"/>
            <a:ext cx="68133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Listing Preferences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4DEB-6C74-E7D4-6843-3CCB1F864262}"/>
              </a:ext>
            </a:extLst>
          </p:cNvPr>
          <p:cNvCxnSpPr/>
          <p:nvPr/>
        </p:nvCxnSpPr>
        <p:spPr>
          <a:xfrm flipH="1">
            <a:off x="3565696" y="3166161"/>
            <a:ext cx="4666735" cy="2883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357B72-B27B-B48A-4B55-580E9584DB30}"/>
              </a:ext>
            </a:extLst>
          </p:cNvPr>
          <p:cNvCxnSpPr>
            <a:cxnSpLocks/>
          </p:cNvCxnSpPr>
          <p:nvPr/>
        </p:nvCxnSpPr>
        <p:spPr>
          <a:xfrm flipH="1">
            <a:off x="2525669" y="4463620"/>
            <a:ext cx="6736491" cy="28833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18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2024-09-11T18:30:12Z</dcterms:created>
  <dcterms:modified xsi:type="dcterms:W3CDTF">2024-09-11T18:55:13Z</dcterms:modified>
</cp:coreProperties>
</file>