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salary by each department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Satisfaction level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Turnover by Dept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Number of project by Dept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Work_accident by Dept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f9e2930-fb3c-4102-878d-a3c1cab02e2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8efcb13b4c04921" /><Relationship Type="http://schemas.openxmlformats.org/officeDocument/2006/relationships/slideLayout" Target="/ppt/slideLayouts/slideLayout8.xml" Id="R1f45c316d8c540a9" /><Relationship Type="http://schemas.openxmlformats.org/officeDocument/2006/relationships/hyperlink" Target="https://app.powerbi.com/groups/me/reports/cf9e2930-fb3c-4102-878d-a3c1cab02e29/?pbi_source=PowerPoint" TargetMode="External" Id="RelId0" /><Relationship Type="http://schemas.openxmlformats.org/officeDocument/2006/relationships/image" Target="/ppt/media/image4.png" Id="imgId15242028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 data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11/2/2022 3:19:00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11/1/2022 1:54:35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card ,salary by each department , Satisfaction level ,Turnover by Dept ,Number of project by Dept , Work_accident by Dept ,card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24202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61925"/>
            <a:ext cx="12192000" cy="65151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