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281" autoAdjust="0"/>
  </p:normalViewPr>
  <p:slideViewPr>
    <p:cSldViewPr snapToGrid="0">
      <p:cViewPr varScale="1">
        <p:scale>
          <a:sx n="57" d="100"/>
          <a:sy n="57" d="100"/>
        </p:scale>
        <p:origin x="16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ANALYTICS REPORT</a:t>
          </a:r>
          <a:r>
            <a:rPr lang="en-GB" sz="1800" b="1" dirty="0"/>
            <a:t>’ </a:t>
          </a:r>
        </a:p>
        <a:p>
          <a:r>
            <a:rPr lang="en-GB" sz="1800" b="1" dirty="0"/>
            <a:t>as per Students data 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TimeLine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Demo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Data Mining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Cleaning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ANALYTICS REPORT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Students data 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TimeLine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 Mining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Cleaning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Demo 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75854-E987-4CFA-8A19-97260B31437B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95BB7-A15A-43C1-BE44-101765BB21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03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WBS name: Analysis of Student Data</a:t>
            </a:r>
          </a:p>
          <a:p>
            <a:r>
              <a:rPr lang="en-US" dirty="0"/>
              <a:t>Description: Selecting Students based on their Academic performance and Extracurricular Activities, financial background, etc..  </a:t>
            </a:r>
          </a:p>
          <a:p>
            <a:r>
              <a:rPr lang="en-US" dirty="0"/>
              <a:t>Completion date: 9/16/24</a:t>
            </a:r>
          </a:p>
          <a:p>
            <a:r>
              <a:rPr lang="en-US" dirty="0"/>
              <a:t>Budget: $20,000</a:t>
            </a:r>
          </a:p>
          <a:p>
            <a:r>
              <a:rPr lang="en-US" dirty="0"/>
              <a:t>Level 1: </a:t>
            </a:r>
          </a:p>
          <a:p>
            <a:r>
              <a:rPr lang="en-US" dirty="0"/>
              <a:t>Collect Students Data</a:t>
            </a:r>
          </a:p>
          <a:p>
            <a:r>
              <a:rPr lang="en-US" dirty="0"/>
              <a:t>Level 2:</a:t>
            </a:r>
          </a:p>
          <a:p>
            <a:r>
              <a:rPr lang="en-US" dirty="0"/>
              <a:t>Organize Student Data Cleanly (Complete)</a:t>
            </a:r>
          </a:p>
          <a:p>
            <a:r>
              <a:rPr lang="en-US" dirty="0"/>
              <a:t>Remove Unnecessary columns (Complete)</a:t>
            </a:r>
          </a:p>
          <a:p>
            <a:r>
              <a:rPr lang="en-US" dirty="0"/>
              <a:t>Redesign dataset (In progress)</a:t>
            </a:r>
          </a:p>
          <a:p>
            <a:r>
              <a:rPr lang="en-US" dirty="0"/>
              <a:t>Add new columns (Open)</a:t>
            </a:r>
          </a:p>
          <a:p>
            <a:r>
              <a:rPr lang="en-US" dirty="0"/>
              <a:t>Level 3:</a:t>
            </a:r>
          </a:p>
          <a:p>
            <a:r>
              <a:rPr lang="en-US" dirty="0"/>
              <a:t>1. Create Visualizations </a:t>
            </a:r>
          </a:p>
          <a:p>
            <a:r>
              <a:rPr lang="en-US" dirty="0"/>
              <a:t>Suitable Visualizations</a:t>
            </a:r>
          </a:p>
          <a:p>
            <a:r>
              <a:rPr lang="en-US" dirty="0"/>
              <a:t>Choose a good coloring format</a:t>
            </a:r>
          </a:p>
          <a:p>
            <a:r>
              <a:rPr lang="en-US" dirty="0"/>
              <a:t>2. Create reports</a:t>
            </a:r>
          </a:p>
          <a:p>
            <a:r>
              <a:rPr lang="en-US" dirty="0"/>
              <a:t>Choose charts based on the requirement</a:t>
            </a:r>
          </a:p>
          <a:p>
            <a:r>
              <a:rPr lang="en-US" dirty="0"/>
              <a:t>Improve Interactivity between visuals</a:t>
            </a:r>
          </a:p>
          <a:p>
            <a:r>
              <a:rPr lang="en-US" dirty="0"/>
              <a:t>3. Create dashboards</a:t>
            </a:r>
          </a:p>
          <a:p>
            <a:r>
              <a:rPr lang="en-US" dirty="0"/>
              <a:t>Choose suitable visuals based on the problem statement</a:t>
            </a:r>
          </a:p>
          <a:p>
            <a:r>
              <a:rPr lang="en-US" dirty="0"/>
              <a:t>Choose visuals separately for the respective dashboard</a:t>
            </a:r>
          </a:p>
          <a:p>
            <a:r>
              <a:rPr lang="en-US" dirty="0"/>
              <a:t>4. Communication Findings</a:t>
            </a:r>
          </a:p>
          <a:p>
            <a:r>
              <a:rPr lang="en-US" dirty="0"/>
              <a:t>Make Results and Select the Needed Students</a:t>
            </a:r>
          </a:p>
          <a:p>
            <a:r>
              <a:rPr lang="en-US" dirty="0"/>
              <a:t>Finalize the selected students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6E57-3744-9FD2-1F44-8D40F044E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EA76-7C62-8BC8-B586-9B92428E0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A3F2-DC44-6233-9C1A-6732A4CC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9293F-C78E-D67D-119C-8A762A1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EF1F-4A12-1E5E-456B-8ECFD297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0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1D8-EE87-2497-5E87-2CF42F9A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BCB25-15D0-3BB1-3511-0ECC2007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0011-BC5B-9526-B5CF-6EC5325D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D7CA-3C1C-1E61-4E3C-03FF02F8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C696-D4D6-10E7-0B15-D583276F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40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309F-6D69-BC03-0C07-58F9D552E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2945E-9B41-03CA-D336-A5D925DA6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DBEB-7D49-1E9E-03FF-D1ED5CB6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00CA-A7EE-DA27-7CCE-427720F0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19A80-946C-1A4B-A9EB-C3D87F3E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5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AE4F-5A35-D95D-B839-568567AC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8C33-5F58-8ECE-BAE3-2FE2E7FC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21F4-74EF-ED1F-7048-07684DDB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0169-52FB-884F-D253-B0767653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059E-0F4F-30D7-8723-C2BE000B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96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2D0E-E0C5-3777-DD97-5C6061C4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C694-ACE2-33D6-B4B5-406677BF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7208-2D51-BA5B-0E8E-1C3ACC52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0C3D-3B89-C753-3A9B-EEE26A2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5FBB4-0990-A8BE-7265-7D64403A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86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264B-8FE6-7254-E498-DE69148D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D918-A28B-EE6F-043D-F49F909C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9F55-F78A-1E99-FE68-62F400BA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C13C-2CB7-A4CA-4325-EF09A9AF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C5BB-20C8-B089-B6AE-EC524542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08867-4A8E-F838-8537-18A55A63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32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3DDC-351E-7DDC-A75A-EF3A0099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0D87-A5D5-7A44-3A26-CB873B71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000C3-6BF4-5662-3125-79E3D4209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AFF67-200B-8BAE-CFC3-DDD30F61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EA418-3035-86A2-1EF4-05C7C3EB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EDEF4-B77E-B27B-72CA-2DEBD0B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BC8E-AD72-1D75-DB2F-DDAFA439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B1D89-5A67-DBE3-ED78-F4C0DCE4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48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5F0-EDFB-3F4D-185A-AA84E52E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E0AC-6E0E-EB2E-87EE-919B8C46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614DE-1D58-1F5F-1457-DC674B4F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8B3AC-0305-673E-E878-FA2C03AA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0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A5F92-42F9-1EA5-D6C5-EF58BD86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F8920-3BC3-2615-BC1B-0B7738D4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B2B68-28F1-A720-1B1D-9972A3F7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69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B8EF-8625-4A3C-0142-CBFD8B1F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FC4A-C9EB-5AFA-33D4-BC5226D9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09439-5040-C5CC-03A6-43B81151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324E-DFD7-2B05-0E10-4E964B4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B64EB-C866-1559-D227-7887A00B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6E4-F7B4-9D54-515D-89F0A678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7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FB8C-F97C-418D-5CF0-D993BF7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93E0E-28F7-5A64-91A5-E19D47D32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1327F-071A-9CC2-5A6E-C9584D7F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F1FA-8553-FB95-E693-55606262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BAA8-7E1F-143A-9603-AA75EBBF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1B365-19C5-910B-CF07-8D644A97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83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A5118-7645-B315-2EC8-9FC53EA6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F71D-8507-416A-881D-E4177EE5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E74B-AE67-1617-2972-E90D0D57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6C96-7292-45F0-ABC9-5C21B1FAD998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A07B7-6922-F72C-72C4-117DCEFD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95A8-8EFD-C0B5-53A1-F9A8E83C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EB94-6C36-4A1D-A8B0-41E9A7D9E8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31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76C0-8C2A-8801-5BDF-1E12869C7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WBS for Data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1868B-7285-1397-BABE-F3AC8AE4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Students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09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IP24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310650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197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WBS for Data Analytics</vt:lpstr>
      <vt:lpstr>WORK BREAKDOWN STRUCTURE –  IP24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Patnam</dc:creator>
  <cp:lastModifiedBy>Vivek Patnam</cp:lastModifiedBy>
  <cp:revision>5</cp:revision>
  <dcterms:created xsi:type="dcterms:W3CDTF">2024-08-30T10:05:04Z</dcterms:created>
  <dcterms:modified xsi:type="dcterms:W3CDTF">2024-08-30T10:21:01Z</dcterms:modified>
</cp:coreProperties>
</file>