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C6529-6CAC-E873-EB6A-2542A28D3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BB149B-2A32-6BE6-F390-E754228B2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029EE-3190-F168-0CE3-614523EDE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20D0-F359-4862-AD2E-1AFB0B0243E1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C835A-02ED-1A9C-78AE-51EA77DC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00C7C-60C1-F1C0-674E-1C17D2D9F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A6FF2-3FFD-4710-8904-5C84B1C3B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378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A5C32-8F57-50DF-7E1F-BAB70E868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2E110-6D83-4551-FABE-A1A621D1C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5D708-1192-710A-05D5-3C43E7CCD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20D0-F359-4862-AD2E-1AFB0B0243E1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D4181-5A58-16FA-F2C4-1A5FA9B43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51269-BC7D-E024-8A57-F66B50DCA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A6FF2-3FFD-4710-8904-5C84B1C3B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795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DC22CE-C074-BEB2-51BA-6B25F7879B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165577-7CB0-55B3-B767-C2EBE76DF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B40BD-0866-C30B-21FC-94D148382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20D0-F359-4862-AD2E-1AFB0B0243E1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3A07E-03E2-39A8-0B61-7780808DA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A7A7B-6490-1E71-6274-CE958515C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A6FF2-3FFD-4710-8904-5C84B1C3B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004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6BA8A-B7CE-8F85-FA5B-45683E8D5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B4CD8-1F97-0BBD-58A7-343B96C81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8D69C-7FDF-147B-30EB-B086AC9D4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20D0-F359-4862-AD2E-1AFB0B0243E1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3AC16-7509-EB35-7414-44C85707F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B0CF5-AAD7-FE2A-33C9-2625669D6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A6FF2-3FFD-4710-8904-5C84B1C3B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34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2F91F-29E2-11BE-7478-B2D473BBE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09590-371E-789D-CF2C-9863B2ED6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4492A-C9F3-4569-7766-B9C3F63E4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20D0-F359-4862-AD2E-1AFB0B0243E1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9005E-6C33-B9C7-AA02-A185F683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9F9E8-D81E-E642-F64D-980394D21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A6FF2-3FFD-4710-8904-5C84B1C3B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323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83531-DD8D-FDFD-0A07-A94D354A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94B5A-221A-6665-67C4-2D07C20738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F8CB4-5790-90BC-FA9F-7434E0239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B536E-F797-20B4-1E8B-5A749B60E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20D0-F359-4862-AD2E-1AFB0B0243E1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7B362-D0F5-7867-41F0-B396E30B9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853FF-08B0-25AC-445B-3DCCFA297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A6FF2-3FFD-4710-8904-5C84B1C3B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31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41B02-0AF2-5C2E-40AE-202083627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2C23B-C3C1-729A-93CE-03062BED9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2D9D2-65FA-B947-1D2F-163B447F9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42EE46-1F97-4238-C9F3-D977508807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3A3F42-8478-D80C-2590-AF2CF50824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C24735-50EA-A8E2-4375-E71ADC7AF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20D0-F359-4862-AD2E-1AFB0B0243E1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F50729-E39A-66C3-D713-409642ED6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E83153-771D-C532-6048-F1247C49B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A6FF2-3FFD-4710-8904-5C84B1C3B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0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4FD9F-6258-7F23-9746-26E2E1C4B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F89B4F-CEDC-7676-75D5-C15240E0C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20D0-F359-4862-AD2E-1AFB0B0243E1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B30859-DC4B-5DD4-03B3-D0294038B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2E9E3-1099-2079-A737-BC2480EF6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A6FF2-3FFD-4710-8904-5C84B1C3B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13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8477F7-1CAE-D9F7-B069-629E7BE58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20D0-F359-4862-AD2E-1AFB0B0243E1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5FE56F-DC63-BE73-EEF2-5AC04709A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5BCB32-A47C-4AAA-49DE-7CD58959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A6FF2-3FFD-4710-8904-5C84B1C3B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226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F088C-076B-5CB7-2F70-573359EBC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718CE-82D1-AFDC-7335-5BDB5C720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C39309-9AA2-EF54-DAFE-39AF2D3A9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D53F3-7EDA-30C3-AE7E-0F3A33BB6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20D0-F359-4862-AD2E-1AFB0B0243E1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11F91-40E2-5330-5B48-CF11D60FB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5EBC4-5C60-8F1F-F0F4-C7CF674CA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A6FF2-3FFD-4710-8904-5C84B1C3B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95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CE441-5DD9-0FB5-C23B-B3C7E369C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6C4702-90B0-7577-AFF6-0058122B4F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DFB290-9B12-1AE1-0440-AE455DC16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41A8B-97F9-243A-0AC1-78CF70219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20D0-F359-4862-AD2E-1AFB0B0243E1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49E4B-1F3E-FFE3-1C98-90C62AF80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27043-32B2-FC47-D93F-ABC74CB6F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A6FF2-3FFD-4710-8904-5C84B1C3B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362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E8470E-F9E4-403C-A7EA-84F2617D1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53ECD-2A9E-51B3-33C4-137E87B9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FE2A5-0DD2-3DBF-180A-422076C887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320D0-F359-4862-AD2E-1AFB0B0243E1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CD52B-8B62-B4C7-5330-5EC1798AB1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98092-2D79-0397-82C5-077A2F56E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A6FF2-3FFD-4710-8904-5C84B1C3B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90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93A4A-0A5C-8019-6986-CA6AB39493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Altair RapidMiner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B0E1D-B3A5-7C7D-7B20-F9538A35CC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Solution Presentation</a:t>
            </a:r>
          </a:p>
        </p:txBody>
      </p:sp>
    </p:spTree>
    <p:extLst>
      <p:ext uri="{BB962C8B-B14F-4D97-AF65-F5344CB8AC3E}">
        <p14:creationId xmlns:p14="http://schemas.microsoft.com/office/powerpoint/2010/main" val="132477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BF0B7-A10D-219A-EB5F-B4C361422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to create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B87C6-9E72-65B5-680B-11A4E0EC4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Import data</a:t>
            </a:r>
          </a:p>
          <a:p>
            <a:r>
              <a:rPr lang="en-IN" dirty="0"/>
              <a:t>Drag and Drop the Data into the process</a:t>
            </a:r>
          </a:p>
          <a:p>
            <a:r>
              <a:rPr lang="en-IN" dirty="0"/>
              <a:t>Drag the models according to the requirements.</a:t>
            </a:r>
          </a:p>
          <a:p>
            <a:r>
              <a:rPr lang="en-IN" dirty="0"/>
              <a:t>Connect to the result.</a:t>
            </a:r>
          </a:p>
        </p:txBody>
      </p:sp>
    </p:spTree>
    <p:extLst>
      <p:ext uri="{BB962C8B-B14F-4D97-AF65-F5344CB8AC3E}">
        <p14:creationId xmlns:p14="http://schemas.microsoft.com/office/powerpoint/2010/main" val="2393212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F739C-54F6-CF6C-8500-60CE3B4EF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Used Dataset (Payment Methods)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56A1A8-7569-EB69-A88C-F2D4FDDFD5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329" y="1825625"/>
            <a:ext cx="9173497" cy="4667250"/>
          </a:xfrm>
        </p:spPr>
      </p:pic>
    </p:spTree>
    <p:extLst>
      <p:ext uri="{BB962C8B-B14F-4D97-AF65-F5344CB8AC3E}">
        <p14:creationId xmlns:p14="http://schemas.microsoft.com/office/powerpoint/2010/main" val="618752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21399-12C3-577C-F685-EDD916A55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Output (based on Weights)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144794-6FDF-1F7F-AF8A-F1A2F3A72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" y="1432560"/>
            <a:ext cx="9286240" cy="4744403"/>
          </a:xfrm>
        </p:spPr>
      </p:pic>
    </p:spTree>
    <p:extLst>
      <p:ext uri="{BB962C8B-B14F-4D97-AF65-F5344CB8AC3E}">
        <p14:creationId xmlns:p14="http://schemas.microsoft.com/office/powerpoint/2010/main" val="284250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874E0-CA28-7319-02EC-B6B1AB1CA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Output (based on Decision Tree)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E7E255-482F-142B-F55E-88A395FAAD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348" y="1386348"/>
            <a:ext cx="9291484" cy="5338917"/>
          </a:xfrm>
        </p:spPr>
      </p:pic>
    </p:spTree>
    <p:extLst>
      <p:ext uri="{BB962C8B-B14F-4D97-AF65-F5344CB8AC3E}">
        <p14:creationId xmlns:p14="http://schemas.microsoft.com/office/powerpoint/2010/main" val="4147553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14D9B-64D3-A56C-96DC-C1F0601C0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7FD1D-83CB-6E26-FEB7-F228190BB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decision tree is a classification model that predicts the outcome of a binary variable based on the features "Age," "Gender," and "Payment Method." It follows a series of rules to make predictions, such as splitting data based on age, gender, and payment method. The final nodes represent the predicted outcome, likely "yes" or "no.“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table of attribute weights for a decision tree. The table includes three attributes: Gender, Payment, and Age, along with their corresponding weights: 0.568, 0.135, and 0.297, respectively.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These weights represent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relative importance of each attribute in making predictions using the decision tree.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068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FFFFFF"/>
      </a:dk1>
      <a:lt1>
        <a:sysClr val="window" lastClr="000000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178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Altair RapidMiner</vt:lpstr>
      <vt:lpstr>Steps to create Process</vt:lpstr>
      <vt:lpstr>Used Dataset (Payment Methods)</vt:lpstr>
      <vt:lpstr>Sample Output (based on Weights)</vt:lpstr>
      <vt:lpstr>Sample Output (based on Decision Tree)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Vivek Patnam</dc:creator>
  <cp:lastModifiedBy>Vivek Patnam</cp:lastModifiedBy>
  <cp:revision>5</cp:revision>
  <dcterms:created xsi:type="dcterms:W3CDTF">2024-09-23T08:47:10Z</dcterms:created>
  <dcterms:modified xsi:type="dcterms:W3CDTF">2024-09-23T08:52:46Z</dcterms:modified>
</cp:coreProperties>
</file>