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4AF2-ADCC-3BE9-8F62-3F8BBC40C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C4284-A0BD-5A80-EB8E-85A86763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E628-4FBE-DC27-FEC4-DFBD9BA5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10C4-5DD7-9E48-2023-137C08DE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42EF-1922-3E81-0384-1D8DC25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0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52B0-765D-832B-D90A-0420D022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368F3-50A5-D2CB-13B0-41B66825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6B2C-8F0A-7764-564B-92B50ED1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6471-6703-DA4F-0677-3E326330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3482-2B58-3F4F-61B3-E5AD217C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8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3045D-743F-B12A-6A2B-1759B5130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2F808-BE6E-E859-7BE0-070BB708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B386-68E4-8F25-5726-E745B113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538B-931A-6049-689C-4B58750D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EBE5-CED3-C261-1C69-4D17B225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1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3382-741B-9461-B3F9-7FD7F99F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DB89-D95C-615D-239D-147BBDBD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1C83-634E-1C41-5D9B-3202B73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63EB0-81C9-AF04-8381-1A11C6B5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605D-15F2-D865-7752-5A134750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33A-E412-DC99-9EF2-BEC786CD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10775-7372-EEB3-D519-73190BCD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9F8DB-20CA-47ED-9282-627948A1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4570-5878-F05B-E2BD-558F2A28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FE17-8875-E492-39A6-3F43E68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838A-8C67-36BC-2D85-BC3E6B15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84FE-7FC7-8BAF-BA2A-3A7EE943E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1BACE-70E6-B46E-9C3F-42C5FB5F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CD2A-3E8D-C168-381E-8D295125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DB1D-3F7B-272C-3ACA-ED3D0B3E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7C57-B9C3-A045-D3B3-FE42ECCC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7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845B-0BAC-51F9-2378-7E33D977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5CDF-22FE-B17C-9E31-A26B8C0E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48737-F806-D987-9264-641B94348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49A35-5317-8662-AB88-1357416F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C82D7-3EE5-59A3-5FBC-E933B533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352D2-E849-6AC4-C0A7-8E3CF70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A72CC-9C8B-EE89-0759-D5F6FC6B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9BC4A-B362-A6E7-E1CF-F9D4B1AA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5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AAA-EB39-F39C-1304-E708BD9C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70FD4-E8C5-37EC-FD58-860F3A01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3DC7-132C-DBDC-9E92-75A35E2B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2E18-6CC7-DD72-E1CD-CE782B06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7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7F822-51C6-E6F7-0B53-C466074E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2518E-8C90-26C0-D8C2-BB0740B9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FB874-5702-F227-673D-0A9294CA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2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8125-95A9-A13A-D7A8-8374598A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F8B7-46A8-A94C-D2F1-584BEA8A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386F9-D645-9D8C-CD8D-5EAEAB47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D2E1-47F4-1A32-959C-BB93C569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6A5DB-0CD0-3581-D5F0-4F49107E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7AB52-795D-DAC6-1EE0-CC6E44CF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7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89D8-5745-E096-D8C2-F104FC8F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275D0-9EDA-5251-033A-50D3490C7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E06AF-7426-D421-40E4-0DC3B6ED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171AA-B0B5-C204-EA55-309C064B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5CE6F-4056-CB92-3D73-D72C56A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8B1B-5332-9E18-F7FC-02264887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8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42D2D-D32D-2E3E-80F2-3DF7E857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C534B-7014-B1BB-90A6-DF580AFE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3659-8931-37F4-263A-2835CD52D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E979-7CE2-4FED-8ABA-18C25805A7F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2949-51BC-C665-5840-C89D7C68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5422-A63A-6699-B0FD-888C9E3F0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51F4-F2A2-4859-9DAA-32C55DD97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1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F6CC-C865-CCFF-0BC0-EE76B9A2E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149E-42BC-40AC-A23E-88C1A4E2C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BEAB-7FEB-37E9-A7BF-EF148E4A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for Azure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BE2B-B560-C7BC-B6C6-56118676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 Lake Storage is the preferred choice for this scenario due to the following reasons: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Cost-effectiveness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Power BI</a:t>
            </a:r>
          </a:p>
        </p:txBody>
      </p:sp>
    </p:spTree>
    <p:extLst>
      <p:ext uri="{BB962C8B-B14F-4D97-AF65-F5344CB8AC3E}">
        <p14:creationId xmlns:p14="http://schemas.microsoft.com/office/powerpoint/2010/main" val="76764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C74D-BA21-F764-C8E2-7BC8AA7A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of the Procedure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2ED9-1BC7-CA0A-C63C-8C7989BD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BF03B30-93E7-9F9C-71D8-07834265FC4C}"/>
              </a:ext>
            </a:extLst>
          </p:cNvPr>
          <p:cNvSpPr/>
          <p:nvPr/>
        </p:nvSpPr>
        <p:spPr>
          <a:xfrm>
            <a:off x="5909187" y="2163097"/>
            <a:ext cx="344129" cy="5309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B8D11A-65E9-945F-F8A9-9FDB38C94280}"/>
              </a:ext>
            </a:extLst>
          </p:cNvPr>
          <p:cNvSpPr/>
          <p:nvPr/>
        </p:nvSpPr>
        <p:spPr>
          <a:xfrm>
            <a:off x="5909187" y="3031511"/>
            <a:ext cx="344129" cy="5309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FABD36E-4779-F71D-FAFD-6E6309FD5F11}"/>
              </a:ext>
            </a:extLst>
          </p:cNvPr>
          <p:cNvSpPr/>
          <p:nvPr/>
        </p:nvSpPr>
        <p:spPr>
          <a:xfrm>
            <a:off x="5909187" y="3765755"/>
            <a:ext cx="344129" cy="5309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2A8-DE5E-F5EA-BAB8-91D59F13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Categories of fields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9739-5E16-F2B7-A1A3-B0CDFCAF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Customer: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Name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 Card Number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 Number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ID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Product: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Name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Expiry Date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of Sold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code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33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9EB2-6C12-8FCB-E0B6-3B1CFE8F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Gained 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6FF4-C982-B332-C03D-35540989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price by location: Mumbai is maximum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of expiry date: 2020 is maximum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ordered Location: Houston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Ordered product: Laptop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CreditCardNumber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usage: USA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Products Ordered month: January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Store code count by location: Houston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Shopping decreased from 2020 to 2023.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Ordered Country: USA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D1C7-8B31-0DDC-6811-49E843E4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US" b="1" dirty="0"/>
              <a:t>Insights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7DD974-0752-B66F-975A-F565C176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071716"/>
            <a:ext cx="8662219" cy="572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8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E263-4271-5D13-E2BF-C9CE4A76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06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Insights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F8DE7-8CF9-FEAA-6FE2-B7C854D19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835741"/>
            <a:ext cx="8475406" cy="53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C13C-BBA9-4466-EEE1-75DE202E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58613-6708-7079-B0D5-BD0CE9645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58" y="1825625"/>
            <a:ext cx="8072284" cy="47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Sales Insights</vt:lpstr>
      <vt:lpstr>Reasons for Azure</vt:lpstr>
      <vt:lpstr>Flow of the Procedure</vt:lpstr>
      <vt:lpstr>Categories of fields</vt:lpstr>
      <vt:lpstr>Gained Insights</vt:lpstr>
      <vt:lpstr>Insights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Patnam</dc:creator>
  <cp:lastModifiedBy>Vivek Patnam</cp:lastModifiedBy>
  <cp:revision>8</cp:revision>
  <dcterms:created xsi:type="dcterms:W3CDTF">2024-08-23T12:07:19Z</dcterms:created>
  <dcterms:modified xsi:type="dcterms:W3CDTF">2024-08-23T13:25:56Z</dcterms:modified>
</cp:coreProperties>
</file>