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99700" cx="18300700"/>
  <p:notesSz cx="18300700" cy="102997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j9WXvPqyu7B2MVTdPi2WCCZA0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405241" y="3403981"/>
            <a:ext cx="7516494" cy="21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332C2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8405241" y="3403981"/>
            <a:ext cx="7516494" cy="21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2721399" y="2473800"/>
            <a:ext cx="145914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426084" lvl="0" marL="12700" marR="5080" rtl="0" algn="l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50">
                <a:latin typeface="Times New Roman"/>
                <a:ea typeface="Times New Roman"/>
                <a:cs typeface="Times New Roman"/>
                <a:sym typeface="Times New Roman"/>
              </a:rPr>
              <a:t> Predict the fare amount of future rides using regression analysis</a:t>
            </a:r>
            <a:endParaRPr sz="9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0" y="7892605"/>
            <a:ext cx="18288000" cy="2395220"/>
          </a:xfrm>
          <a:custGeom>
            <a:rect b="b" l="l" r="r" t="t"/>
            <a:pathLst>
              <a:path extrusionOk="0" h="2395220" w="1828800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2" type="body"/>
          </p:nvPr>
        </p:nvSpPr>
        <p:spPr>
          <a:xfrm>
            <a:off x="272175" y="7191043"/>
            <a:ext cx="796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Vivek Pawar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Omkar Nalawade</a:t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825" y="656275"/>
            <a:ext cx="50376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75" y="349050"/>
            <a:ext cx="2449225" cy="255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0" y="548830"/>
            <a:ext cx="18288000" cy="9738346"/>
            <a:chOff x="0" y="548830"/>
            <a:chExt cx="18288000" cy="9738346"/>
          </a:xfrm>
        </p:grpSpPr>
        <p:sp>
          <p:nvSpPr>
            <p:cNvPr id="134" name="Google Shape;134;p10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0" y="548830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868743" y="1091190"/>
            <a:ext cx="164211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 Checking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7560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650"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151" y="3992200"/>
            <a:ext cx="14297549" cy="56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68750" y="2491052"/>
            <a:ext cx="7516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MSE,MAE, RMSE,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/>
          <p:nvPr/>
        </p:nvSpPr>
        <p:spPr>
          <a:xfrm>
            <a:off x="0" y="6091970"/>
            <a:ext cx="2929255" cy="4195445"/>
          </a:xfrm>
          <a:custGeom>
            <a:rect b="b" l="l" r="r" t="t"/>
            <a:pathLst>
              <a:path extrusionOk="0" h="4195445" w="292925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544975" y="3646700"/>
            <a:ext cx="131853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Summarizing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insights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from the presentation and emphasizing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significance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of regression analysis in forecasting future ride fares. Highlighting the </a:t>
            </a:r>
            <a:r>
              <a:rPr b="0" i="0" lang="en-US" sz="27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for improving pricing strategies in the ride-hailing industry.</a:t>
            </a:r>
            <a:endParaRPr b="0" i="0" sz="27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1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075">
            <a:spAutoFit/>
          </a:bodyPr>
          <a:lstStyle/>
          <a:p>
            <a:pPr indent="0" lvl="0" marL="733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15340888" y="7929340"/>
            <a:ext cx="2947670" cy="2357755"/>
          </a:xfrm>
          <a:custGeom>
            <a:rect b="b" l="l" r="r" t="t"/>
            <a:pathLst>
              <a:path extrusionOk="0" h="2357754" w="2947669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0" y="0"/>
            <a:ext cx="18288000" cy="2314575"/>
            <a:chOff x="0" y="0"/>
            <a:chExt cx="18288000" cy="2314575"/>
          </a:xfrm>
        </p:grpSpPr>
        <p:sp>
          <p:nvSpPr>
            <p:cNvPr id="152" name="Google Shape;152;p12"/>
            <p:cNvSpPr/>
            <p:nvPr/>
          </p:nvSpPr>
          <p:spPr>
            <a:xfrm>
              <a:off x="0" y="0"/>
              <a:ext cx="2740660" cy="2314575"/>
            </a:xfrm>
            <a:custGeom>
              <a:rect b="b" l="l" r="r" t="t"/>
              <a:pathLst>
                <a:path extrusionOk="0" h="2314575" w="2740660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6"/>
                  </a:lnTo>
                  <a:lnTo>
                    <a:pt x="2223159" y="344860"/>
                  </a:lnTo>
                  <a:lnTo>
                    <a:pt x="2188441" y="374470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29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49"/>
                  </a:lnTo>
                  <a:lnTo>
                    <a:pt x="1643979" y="930692"/>
                  </a:lnTo>
                  <a:lnTo>
                    <a:pt x="1613621" y="965338"/>
                  </a:lnTo>
                  <a:lnTo>
                    <a:pt x="1583334" y="1000068"/>
                  </a:lnTo>
                  <a:lnTo>
                    <a:pt x="1553101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2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8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2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49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2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7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0" y="536295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2"/>
          <p:cNvSpPr/>
          <p:nvPr/>
        </p:nvSpPr>
        <p:spPr>
          <a:xfrm>
            <a:off x="0" y="9754527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1973725" y="949100"/>
            <a:ext cx="84495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850"/>
              <a:t>REFERENCES</a:t>
            </a:r>
            <a:endParaRPr sz="9850"/>
          </a:p>
        </p:txBody>
      </p:sp>
      <p:sp>
        <p:nvSpPr>
          <p:cNvPr id="156" name="Google Shape;156;p12"/>
          <p:cNvSpPr txBox="1"/>
          <p:nvPr/>
        </p:nvSpPr>
        <p:spPr>
          <a:xfrm>
            <a:off x="217050" y="2962225"/>
            <a:ext cx="17626500" cy="5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Kelareva, Elena. &amp;quot;Predicting the Future with Google Maps APIs.&amp;quot; Web blog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 post. Geo Developers Blog,https://maps-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apis.googleblog.com/2015/11/predicting- future-with-google-maps-apis.html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 Accessed 15 Dec. 2016.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Gunjan panda,Supriya p.panda.”Machine learning using exploratory analysis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to predict cab fare”. International Journal for Research in Applied Science &amp;amp;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 Engineering Technology (IJRASET) Aug 2019.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Weijie Wang and Yanmin Lu, Analysis of the Mean Absolute Error (MAE)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and the Root Mean Square Error (RMSE) in Assessing Rounding Model,ICMEMSCE,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5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          IOP Publishing, 324 (2018), doi:10.1088/1757-899X/324/1/012049</a:t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42725" y="3196300"/>
            <a:ext cx="304200" cy="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919300" y="5209425"/>
            <a:ext cx="23400" cy="23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85225" y="7104700"/>
            <a:ext cx="304200" cy="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2086000" y="4226312"/>
            <a:ext cx="1642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</a:t>
            </a:r>
            <a:r>
              <a:rPr lang="en-US" sz="9600"/>
              <a:t>THANK YOU</a:t>
            </a:r>
            <a:endParaRPr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868743" y="1091190"/>
            <a:ext cx="164211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000">
            <a:spAutoFit/>
          </a:bodyPr>
          <a:lstStyle/>
          <a:p>
            <a:pPr indent="0" lvl="0" marL="7523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47063"/>
            <a:ext cx="6876500" cy="726726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405241" y="3403981"/>
            <a:ext cx="75165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this presentation, we will explore the methodology and findings of using regression analysis to predict  fare amounts, highlighting its significance in shaping the future of ride-hailing and transportation services.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The use of regression analysis to predict the fare amount of future rides is a valuable and practical application in the transportation industry.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</p:txBody>
      </p:sp>
      <p:sp>
        <p:nvSpPr>
          <p:cNvPr id="59" name="Google Shape;59;p2"/>
          <p:cNvSpPr txBox="1"/>
          <p:nvPr/>
        </p:nvSpPr>
        <p:spPr>
          <a:xfrm>
            <a:off x="12225575" y="3664475"/>
            <a:ext cx="6103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type="ctrTitle"/>
          </p:nvPr>
        </p:nvSpPr>
        <p:spPr>
          <a:xfrm>
            <a:off x="576675" y="875475"/>
            <a:ext cx="6499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Preparation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576675" y="3102575"/>
            <a:ext cx="9471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*Missing Value Analysis:* A critical step to ensure the reliability of the dataset, involving the identification of missing data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*Impute the Missing Value:* Strategies were applied to handle missing values, ensuring the dataset's completeness without compromising its integrity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4925" y="1535975"/>
            <a:ext cx="7131619" cy="7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>
            <p:ph type="ctrTitle"/>
          </p:nvPr>
        </p:nvSpPr>
        <p:spPr>
          <a:xfrm>
            <a:off x="202152" y="758432"/>
            <a:ext cx="155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Haversine Formula</a:t>
            </a:r>
            <a:endParaRPr/>
          </a:p>
        </p:txBody>
      </p:sp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614950" y="2353550"/>
            <a:ext cx="11072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Haversine formula is used to calculate the distance between two points on the surface of a sphere, given their latitudes and longitudes. It's commonly used for  calculating distances between locations on Earth. Here's the formula:</a:t>
            </a:r>
            <a:endParaRPr sz="4750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00" y="4995375"/>
            <a:ext cx="6525400" cy="25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3100" y="4476050"/>
            <a:ext cx="10405198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13042214" y="5610076"/>
            <a:ext cx="5246370" cy="4677410"/>
          </a:xfrm>
          <a:custGeom>
            <a:rect b="b" l="l" r="r" t="t"/>
            <a:pathLst>
              <a:path extrusionOk="0" h="4677409" w="524636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868743" y="1091190"/>
            <a:ext cx="164211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81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Outliers</a:t>
            </a:r>
            <a:endParaRPr/>
          </a:p>
          <a:p>
            <a:pPr indent="0" lvl="0" marL="75241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00"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586806" y="2595050"/>
            <a:ext cx="1290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Outliers are data points that significantly differ from other observations in a dataset. </a:t>
            </a:r>
            <a:endParaRPr sz="4600"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750" y="3818688"/>
            <a:ext cx="7105650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850" y="3568975"/>
            <a:ext cx="7771600" cy="5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868743" y="1091190"/>
            <a:ext cx="164211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508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5550">
                <a:latin typeface="Verdana"/>
                <a:ea typeface="Verdana"/>
                <a:cs typeface="Verdana"/>
                <a:sym typeface="Verdana"/>
              </a:rPr>
              <a:t>imple Linear Regression</a:t>
            </a:r>
            <a:endParaRPr sz="55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50" y="5256250"/>
            <a:ext cx="10223924" cy="35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95050" y="2374000"/>
            <a:ext cx="997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 linear regression is a statistical method used to model the relationship between two continuous variables, where one variable (the predictor or independent variable) is used to predict the value of another variable</a:t>
            </a:r>
            <a:endParaRPr sz="4350"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9050" y="1481066"/>
            <a:ext cx="7525850" cy="28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548843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0" y="975344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>
            <p:ph type="title"/>
          </p:nvPr>
        </p:nvSpPr>
        <p:spPr>
          <a:xfrm>
            <a:off x="868743" y="1091190"/>
            <a:ext cx="164211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Visualizations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868750" y="2256975"/>
            <a:ext cx="13814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7F7F7"/>
                </a:highlight>
              </a:rPr>
              <a:t>Finding the trends in the data variables.</a:t>
            </a:r>
            <a:endParaRPr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50"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750" y="3009050"/>
            <a:ext cx="7157401" cy="582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4176" y="3013513"/>
            <a:ext cx="6496050" cy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0" y="548830"/>
            <a:ext cx="18288000" cy="9738346"/>
            <a:chOff x="0" y="548830"/>
            <a:chExt cx="18288000" cy="9738346"/>
          </a:xfrm>
        </p:grpSpPr>
        <p:sp>
          <p:nvSpPr>
            <p:cNvPr id="115" name="Google Shape;115;p8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0" y="548830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390168" y="879465"/>
            <a:ext cx="164211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1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Rides vs Time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75601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545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90183" y="2552775"/>
            <a:ext cx="141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 between average number of rides over a period of time.</a:t>
            </a:r>
            <a:endParaRPr sz="3650"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375" y="3133353"/>
            <a:ext cx="10448925" cy="6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548195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0" y="9754908"/>
            <a:ext cx="18288000" cy="47625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868743" y="1091190"/>
            <a:ext cx="164211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657062" y="2340100"/>
            <a:ext cx="173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some correlation between the distance and fare amount. So we will implement our simple linear regression model using these two variables.</a:t>
            </a:r>
            <a:endParaRPr sz="545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338" y="3234090"/>
            <a:ext cx="15379937" cy="621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