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ags/tag1.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27" r:id="rId2"/>
  </p:sldMasterIdLst>
  <p:notesMasterIdLst>
    <p:notesMasterId r:id="rId21"/>
  </p:notesMasterIdLst>
  <p:sldIdLst>
    <p:sldId id="546" r:id="rId3"/>
    <p:sldId id="608" r:id="rId4"/>
    <p:sldId id="547" r:id="rId5"/>
    <p:sldId id="262" r:id="rId6"/>
    <p:sldId id="548" r:id="rId7"/>
    <p:sldId id="549" r:id="rId8"/>
    <p:sldId id="550" r:id="rId9"/>
    <p:sldId id="610" r:id="rId10"/>
    <p:sldId id="611" r:id="rId11"/>
    <p:sldId id="612" r:id="rId12"/>
    <p:sldId id="613" r:id="rId13"/>
    <p:sldId id="614" r:id="rId14"/>
    <p:sldId id="615" r:id="rId15"/>
    <p:sldId id="617" r:id="rId16"/>
    <p:sldId id="620" r:id="rId17"/>
    <p:sldId id="619" r:id="rId18"/>
    <p:sldId id="618" r:id="rId19"/>
    <p:sldId id="609"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CE059F9E-C46A-B547-B2F2-24DE96B4FEB2}">
          <p14:sldIdLst>
            <p14:sldId id="546"/>
            <p14:sldId id="608"/>
            <p14:sldId id="547"/>
            <p14:sldId id="262"/>
            <p14:sldId id="548"/>
            <p14:sldId id="549"/>
            <p14:sldId id="550"/>
            <p14:sldId id="610"/>
            <p14:sldId id="611"/>
            <p14:sldId id="612"/>
            <p14:sldId id="613"/>
            <p14:sldId id="614"/>
            <p14:sldId id="615"/>
            <p14:sldId id="617"/>
            <p14:sldId id="620"/>
            <p14:sldId id="619"/>
            <p14:sldId id="618"/>
            <p14:sldId id="609"/>
          </p14:sldIdLst>
        </p14:section>
      </p14:sectionLst>
    </p:ext>
    <p:ext uri="{EFAFB233-063F-42B5-8137-9DF3F51BA10A}">
      <p15:sldGuideLst xmlns:p15="http://schemas.microsoft.com/office/powerpoint/2012/main">
        <p15:guide id="1" orient="horz" pos="744">
          <p15:clr>
            <a:srgbClr val="A4A3A4"/>
          </p15:clr>
        </p15:guide>
        <p15:guide id="2" pos="1872">
          <p15:clr>
            <a:srgbClr val="A4A3A4"/>
          </p15:clr>
        </p15:guide>
        <p15:guide id="3" pos="4176">
          <p15:clr>
            <a:srgbClr val="A4A3A4"/>
          </p15:clr>
        </p15:guide>
        <p15:guide id="4" pos="5496">
          <p15:clr>
            <a:srgbClr val="A4A3A4"/>
          </p15:clr>
        </p15:guide>
        <p15:guide id="5" orient="horz" pos="1224">
          <p15:clr>
            <a:srgbClr val="A4A3A4"/>
          </p15:clr>
        </p15:guide>
        <p15:guide id="6" orient="horz" pos="3624">
          <p15:clr>
            <a:srgbClr val="A4A3A4"/>
          </p15:clr>
        </p15:guide>
        <p15:guide id="7" orient="horz" pos="20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20" clrIdx="0">
    <p:extLst>
      <p:ext uri="{19B8F6BF-5375-455C-9EA6-DF929625EA0E}">
        <p15:presenceInfo xmlns:p15="http://schemas.microsoft.com/office/powerpoint/2012/main" userId="Microsoft Office User" providerId="None"/>
      </p:ext>
    </p:extLst>
  </p:cmAuthor>
  <p:cmAuthor id="2" name="Papadakis Kantos, Yianna" initials="PKY" lastIdx="4" clrIdx="1">
    <p:extLst>
      <p:ext uri="{19B8F6BF-5375-455C-9EA6-DF929625EA0E}">
        <p15:presenceInfo xmlns:p15="http://schemas.microsoft.com/office/powerpoint/2012/main" userId="Papadakis Kantos, Yianna" providerId="None"/>
      </p:ext>
    </p:extLst>
  </p:cmAuthor>
  <p:cmAuthor id="3" name="rahul KUMAR" initials="rK" lastIdx="1" clrIdx="2">
    <p:extLst>
      <p:ext uri="{19B8F6BF-5375-455C-9EA6-DF929625EA0E}">
        <p15:presenceInfo xmlns:p15="http://schemas.microsoft.com/office/powerpoint/2012/main" userId="74c839edf7c9fd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6DD"/>
    <a:srgbClr val="B23B75"/>
    <a:srgbClr val="232F3E"/>
    <a:srgbClr val="01A88D"/>
    <a:srgbClr val="7AA116"/>
    <a:srgbClr val="ED7100"/>
    <a:srgbClr val="DD344C"/>
    <a:srgbClr val="E7157B"/>
    <a:srgbClr val="C925D1"/>
    <a:srgbClr val="8C4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4" autoAdjust="0"/>
    <p:restoredTop sz="96966" autoAdjust="0"/>
  </p:normalViewPr>
  <p:slideViewPr>
    <p:cSldViewPr snapToGrid="0" snapToObjects="1">
      <p:cViewPr varScale="1">
        <p:scale>
          <a:sx n="74" d="100"/>
          <a:sy n="74" d="100"/>
        </p:scale>
        <p:origin x="192" y="56"/>
      </p:cViewPr>
      <p:guideLst>
        <p:guide orient="horz" pos="744"/>
        <p:guide pos="1872"/>
        <p:guide pos="4176"/>
        <p:guide pos="5496"/>
        <p:guide orient="horz" pos="1224"/>
        <p:guide orient="horz" pos="3624"/>
        <p:guide orient="horz" pos="2040"/>
      </p:guideLst>
    </p:cSldViewPr>
  </p:slideViewPr>
  <p:outlineViewPr>
    <p:cViewPr>
      <p:scale>
        <a:sx n="33" d="100"/>
        <a:sy n="33" d="100"/>
      </p:scale>
      <p:origin x="0" y="-22248"/>
    </p:cViewPr>
  </p:outlin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B57746-A217-1840-9D27-1C9B611FF8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2EBC0457-C9C0-9A46-856C-A75642660D2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0E765C1-43CC-5C46-8694-A6B828DEC430}" type="datetimeFigureOut">
              <a:rPr lang="en-US"/>
              <a:pPr>
                <a:defRPr/>
              </a:pPr>
              <a:t>4/23/2024</a:t>
            </a:fld>
            <a:endParaRPr lang="en-US"/>
          </a:p>
        </p:txBody>
      </p:sp>
      <p:sp>
        <p:nvSpPr>
          <p:cNvPr id="4" name="Slide Image Placeholder 3">
            <a:extLst>
              <a:ext uri="{FF2B5EF4-FFF2-40B4-BE49-F238E27FC236}">
                <a16:creationId xmlns:a16="http://schemas.microsoft.com/office/drawing/2014/main" id="{F73DE939-5167-8149-9C39-EBF3DB40E6B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8179A7E-0011-7C47-A00A-3553ADFC2A5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0D921AA-9F8D-2644-BA51-99C00524A92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E7F1767E-EE09-594B-90B8-F1B2D1E51CE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148E93DF-EC4A-7C45-AB6A-FC63BC432F2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a:t>
            </a:fld>
            <a:endParaRPr lang="en-US"/>
          </a:p>
        </p:txBody>
      </p:sp>
    </p:spTree>
    <p:extLst>
      <p:ext uri="{BB962C8B-B14F-4D97-AF65-F5344CB8AC3E}">
        <p14:creationId xmlns:p14="http://schemas.microsoft.com/office/powerpoint/2010/main" val="349939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92DFA2-7EEB-8C00-E73B-389E1BA79CBA}"/>
              </a:ext>
            </a:extLst>
          </p:cNvPr>
          <p:cNvSpPr>
            <a:spLocks noGrp="1"/>
          </p:cNvSpPr>
          <p:nvPr>
            <p:ph type="ftr" sz="quarter" idx="10"/>
          </p:nvPr>
        </p:nvSpPr>
        <p:spPr>
          <a:xfrm>
            <a:off x="336720" y="6289500"/>
            <a:ext cx="4403682" cy="365125"/>
          </a:xfrm>
        </p:spPr>
        <p:txBody>
          <a:bodyPr lIns="0"/>
          <a:lstStyle>
            <a:lvl1pPr algn="l">
              <a:defRPr>
                <a:solidFill>
                  <a:schemeClr val="bg1"/>
                </a:solidFill>
              </a:defRPr>
            </a:lvl1pPr>
          </a:lstStyle>
          <a:p>
            <a:r>
              <a:rPr lang="en-US" dirty="0">
                <a:latin typeface="Arial" panose="020B0604020202020204" pitchFamily="34" charset="0"/>
                <a:cs typeface="Arial" panose="020B0604020202020204" pitchFamily="34" charset="0"/>
              </a:rPr>
              <a:t>© 2024, Amazon Web Services, Inc. or its affiliates.</a:t>
            </a:r>
          </a:p>
        </p:txBody>
      </p:sp>
      <p:pic>
        <p:nvPicPr>
          <p:cNvPr id="13" name="Picture 12">
            <a:extLst>
              <a:ext uri="{FF2B5EF4-FFF2-40B4-BE49-F238E27FC236}">
                <a16:creationId xmlns:a16="http://schemas.microsoft.com/office/drawing/2014/main" id="{FBFCC986-4AA5-4E78-ACB8-93296CE0EF29}"/>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551423"/>
            <a:ext cx="1003173" cy="600189"/>
          </a:xfrm>
          <a:prstGeom prst="rect">
            <a:avLst/>
          </a:prstGeom>
        </p:spPr>
      </p:pic>
      <p:sp>
        <p:nvSpPr>
          <p:cNvPr id="16" name="Title 1">
            <a:extLst>
              <a:ext uri="{FF2B5EF4-FFF2-40B4-BE49-F238E27FC236}">
                <a16:creationId xmlns:a16="http://schemas.microsoft.com/office/drawing/2014/main" id="{FA3564EC-CE50-1549-B5F0-E1519DE3E6CA}"/>
              </a:ext>
            </a:extLst>
          </p:cNvPr>
          <p:cNvSpPr>
            <a:spLocks noGrp="1"/>
          </p:cNvSpPr>
          <p:nvPr>
            <p:ph type="ctrTitle" hasCustomPrompt="1"/>
          </p:nvPr>
        </p:nvSpPr>
        <p:spPr>
          <a:xfrm>
            <a:off x="336720" y="3076506"/>
            <a:ext cx="81711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17" name="Subtitle 2">
            <a:extLst>
              <a:ext uri="{FF2B5EF4-FFF2-40B4-BE49-F238E27FC236}">
                <a16:creationId xmlns:a16="http://schemas.microsoft.com/office/drawing/2014/main" id="{10BA1EB2-0EC6-804A-B029-2483E6FB35DD}"/>
              </a:ext>
            </a:extLst>
          </p:cNvPr>
          <p:cNvSpPr>
            <a:spLocks noGrp="1"/>
          </p:cNvSpPr>
          <p:nvPr>
            <p:ph type="subTitle" idx="1" hasCustomPrompt="1"/>
          </p:nvPr>
        </p:nvSpPr>
        <p:spPr>
          <a:xfrm>
            <a:off x="336720" y="3940166"/>
            <a:ext cx="8171176" cy="523220"/>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Tree>
    <p:extLst>
      <p:ext uri="{BB962C8B-B14F-4D97-AF65-F5344CB8AC3E}">
        <p14:creationId xmlns:p14="http://schemas.microsoft.com/office/powerpoint/2010/main" val="223353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4C36402-0D38-2FE6-DABB-84869F8B0A7B}"/>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5" name="Slide Number Placeholder 4">
            <a:extLst>
              <a:ext uri="{FF2B5EF4-FFF2-40B4-BE49-F238E27FC236}">
                <a16:creationId xmlns:a16="http://schemas.microsoft.com/office/drawing/2014/main" id="{CB15F2C0-30F8-DAE1-A01A-A77FC537443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514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4A4BE7-29FE-EC65-CE2C-3F4AEC502DB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4" name="Slide Number Placeholder 3">
            <a:extLst>
              <a:ext uri="{FF2B5EF4-FFF2-40B4-BE49-F238E27FC236}">
                <a16:creationId xmlns:a16="http://schemas.microsoft.com/office/drawing/2014/main" id="{E7A80BA3-E490-7BB8-44E4-2563732CEF4C}"/>
              </a:ext>
            </a:extLst>
          </p:cNvPr>
          <p:cNvSpPr>
            <a:spLocks noGrp="1"/>
          </p:cNvSpPr>
          <p:nvPr>
            <p:ph type="sldNum" sz="quarter" idx="10"/>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178367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tegory_AWS-Squid-Ink">
    <p:spTree>
      <p:nvGrpSpPr>
        <p:cNvPr id="1" name=""/>
        <p:cNvGrpSpPr/>
        <p:nvPr/>
      </p:nvGrpSpPr>
      <p:grpSpPr>
        <a:xfrm>
          <a:off x="0" y="0"/>
          <a:ext cx="0" cy="0"/>
          <a:chOff x="0" y="0"/>
          <a:chExt cx="0" cy="0"/>
        </a:xfrm>
      </p:grpSpPr>
      <p:sp>
        <p:nvSpPr>
          <p:cNvPr id="3" name="Rectangle 2" descr="Squid slide border color.">
            <a:extLst>
              <a:ext uri="{FF2B5EF4-FFF2-40B4-BE49-F238E27FC236}">
                <a16:creationId xmlns:a16="http://schemas.microsoft.com/office/drawing/2014/main" id="{061DB949-1463-2A4C-B301-63F1602C50E3}"/>
              </a:ext>
              <a:ext uri="{C183D7F6-B498-43B3-948B-1728B52AA6E4}">
                <adec:decorative xmlns:adec="http://schemas.microsoft.com/office/drawing/2017/decorative" val="0"/>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EDC6BC82-2752-FE77-7E7B-D40EB348F501}"/>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A3AA0474-8FF5-26D4-FF3B-B8AA251B06F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D62913E6-E833-A35B-D52D-6FC43B3AAB23}"/>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08702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cons_AWS-Squid-Ink">
    <p:spTree>
      <p:nvGrpSpPr>
        <p:cNvPr id="1" name=""/>
        <p:cNvGrpSpPr/>
        <p:nvPr/>
      </p:nvGrpSpPr>
      <p:grpSpPr>
        <a:xfrm>
          <a:off x="0" y="0"/>
          <a:ext cx="0" cy="0"/>
          <a:chOff x="0" y="0"/>
          <a:chExt cx="0" cy="0"/>
        </a:xfrm>
      </p:grpSpPr>
      <p:grpSp>
        <p:nvGrpSpPr>
          <p:cNvPr id="10" name="background">
            <a:extLst>
              <a:ext uri="{FF2B5EF4-FFF2-40B4-BE49-F238E27FC236}">
                <a16:creationId xmlns:a16="http://schemas.microsoft.com/office/drawing/2014/main" id="{E55DBD91-59FF-4653-822D-8AD6FCA291B2}"/>
              </a:ext>
              <a:ext uri="{C183D7F6-B498-43B3-948B-1728B52AA6E4}">
                <adec:decorative xmlns:adec="http://schemas.microsoft.com/office/drawing/2017/decorative" val="1"/>
              </a:ext>
            </a:extLst>
          </p:cNvPr>
          <p:cNvGrpSpPr/>
          <p:nvPr userDrawn="1"/>
        </p:nvGrpSpPr>
        <p:grpSpPr>
          <a:xfrm>
            <a:off x="0" y="1009650"/>
            <a:ext cx="12192000" cy="4913313"/>
            <a:chOff x="0" y="1009650"/>
            <a:chExt cx="12192000" cy="4913313"/>
          </a:xfrm>
        </p:grpSpPr>
        <p:sp>
          <p:nvSpPr>
            <p:cNvPr id="4" name="Rectangle 3">
              <a:extLst>
                <a:ext uri="{FF2B5EF4-FFF2-40B4-BE49-F238E27FC236}">
                  <a16:creationId xmlns:a16="http://schemas.microsoft.com/office/drawing/2014/main" id="{848DBF48-0EFD-7E4F-AAF0-AB1C4877B680}"/>
                </a:ext>
              </a:extLst>
            </p:cNvPr>
            <p:cNvSpPr/>
            <p:nvPr userDrawn="1"/>
          </p:nvSpPr>
          <p:spPr>
            <a:xfrm>
              <a:off x="0" y="1009650"/>
              <a:ext cx="12192000"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1388B4C-0BAF-3342-B4C4-F8F3835171B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General Services</a:t>
              </a:r>
            </a:p>
          </p:txBody>
        </p:sp>
        <p:sp>
          <p:nvSpPr>
            <p:cNvPr id="6" name="Title 1">
              <a:extLst>
                <a:ext uri="{FF2B5EF4-FFF2-40B4-BE49-F238E27FC236}">
                  <a16:creationId xmlns:a16="http://schemas.microsoft.com/office/drawing/2014/main" id="{1589A14A-BBCF-BC41-8E4A-D55A4B8E1B3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Resource Icons</a:t>
              </a:r>
            </a:p>
          </p:txBody>
        </p:sp>
        <p:cxnSp>
          <p:nvCxnSpPr>
            <p:cNvPr id="7" name="Straight Connector 6">
              <a:extLst>
                <a:ext uri="{FF2B5EF4-FFF2-40B4-BE49-F238E27FC236}">
                  <a16:creationId xmlns:a16="http://schemas.microsoft.com/office/drawing/2014/main" id="{613BDA1A-1CBB-8E43-A453-55D625CBA08B}"/>
                </a:ext>
                <a:ext uri="{C183D7F6-B498-43B3-948B-1728B52AA6E4}">
                  <adec:decorative xmlns:adec="http://schemas.microsoft.com/office/drawing/2017/decorative" val="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8" name="Rectangle 7" descr="Squid slide border color.">
            <a:extLst>
              <a:ext uri="{FF2B5EF4-FFF2-40B4-BE49-F238E27FC236}">
                <a16:creationId xmlns:a16="http://schemas.microsoft.com/office/drawing/2014/main" id="{9DE7E60F-0E8F-E845-A30E-6D51DFDCF24C}"/>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856C5E90-B6A0-C44C-5B33-1A7116573C3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B2E1ECED-EA93-EF92-CE3E-5CCF2183532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11614339" cy="644278"/>
          </a:xfrm>
        </p:spPr>
        <p:txBody>
          <a:bodyPr/>
          <a:lstStyle/>
          <a:p>
            <a:endParaRPr lang="en-US" dirty="0"/>
          </a:p>
        </p:txBody>
      </p:sp>
    </p:spTree>
    <p:extLst>
      <p:ext uri="{BB962C8B-B14F-4D97-AF65-F5344CB8AC3E}">
        <p14:creationId xmlns:p14="http://schemas.microsoft.com/office/powerpoint/2010/main" val="401094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nly_AWS-Squid-Ink">
    <p:spTree>
      <p:nvGrpSpPr>
        <p:cNvPr id="1" name=""/>
        <p:cNvGrpSpPr/>
        <p:nvPr/>
      </p:nvGrpSpPr>
      <p:grpSpPr>
        <a:xfrm>
          <a:off x="0" y="0"/>
          <a:ext cx="0" cy="0"/>
          <a:chOff x="0" y="0"/>
          <a:chExt cx="0" cy="0"/>
        </a:xfrm>
      </p:grpSpPr>
      <p:sp>
        <p:nvSpPr>
          <p:cNvPr id="3" name="Rectangle 2" descr="Squid slide border color.">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84867BF2-F07F-5F3F-475C-95CD1798EEA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48AA02FF-B2B6-C57F-26B1-0DD331F6C15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231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tegory_AWS-Galaxy-500">
    <p:spTree>
      <p:nvGrpSpPr>
        <p:cNvPr id="1" name=""/>
        <p:cNvGrpSpPr/>
        <p:nvPr/>
      </p:nvGrpSpPr>
      <p:grpSpPr>
        <a:xfrm>
          <a:off x="0" y="0"/>
          <a:ext cx="0" cy="0"/>
          <a:chOff x="0" y="0"/>
          <a:chExt cx="0" cy="0"/>
        </a:xfrm>
      </p:grpSpPr>
      <p:sp>
        <p:nvSpPr>
          <p:cNvPr id="3" name="Rectangle 2" descr="Galaxy slide border color.">
            <a:extLst>
              <a:ext uri="{FF2B5EF4-FFF2-40B4-BE49-F238E27FC236}">
                <a16:creationId xmlns:a16="http://schemas.microsoft.com/office/drawing/2014/main" id="{0AEB10B3-8C08-7244-A574-BA85CB778D8C}"/>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5C25EDD2-E77A-C2D7-DFD4-A448A9D8DA6F}"/>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108BE0B2-F3AA-6FBC-AD07-99EDAC6C0D94}"/>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D4C323C8-2085-5822-7923-7CF461743E9D}"/>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738812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_AWS-Galaxy-500">
    <p:spTree>
      <p:nvGrpSpPr>
        <p:cNvPr id="1" name=""/>
        <p:cNvGrpSpPr/>
        <p:nvPr/>
      </p:nvGrpSpPr>
      <p:grpSpPr>
        <a:xfrm>
          <a:off x="0" y="0"/>
          <a:ext cx="0" cy="0"/>
          <a:chOff x="0" y="0"/>
          <a:chExt cx="0" cy="0"/>
        </a:xfrm>
      </p:grpSpPr>
      <p:grpSp>
        <p:nvGrpSpPr>
          <p:cNvPr id="4" name="baground">
            <a:extLst>
              <a:ext uri="{FF2B5EF4-FFF2-40B4-BE49-F238E27FC236}">
                <a16:creationId xmlns:a16="http://schemas.microsoft.com/office/drawing/2014/main" id="{24165E9F-88A0-4663-BF3D-968B84D75F74}"/>
              </a:ext>
              <a:ext uri="{C183D7F6-B498-43B3-948B-1728B52AA6E4}">
                <adec:decorative xmlns:adec="http://schemas.microsoft.com/office/drawing/2017/decorative" val="1"/>
              </a:ext>
            </a:extLst>
          </p:cNvPr>
          <p:cNvGrpSpPr/>
          <p:nvPr userDrawn="1"/>
        </p:nvGrpSpPr>
        <p:grpSpPr>
          <a:xfrm>
            <a:off x="0" y="1009650"/>
            <a:ext cx="12191997" cy="4913313"/>
            <a:chOff x="0" y="1009650"/>
            <a:chExt cx="12191997" cy="4913313"/>
          </a:xfrm>
        </p:grpSpPr>
        <p:sp>
          <p:nvSpPr>
            <p:cNvPr id="5" name="Rectangle 4">
              <a:extLst>
                <a:ext uri="{FF2B5EF4-FFF2-40B4-BE49-F238E27FC236}">
                  <a16:creationId xmlns:a16="http://schemas.microsoft.com/office/drawing/2014/main" id="{831F4C99-54C2-9541-8F43-762C964F1301}"/>
                </a:ext>
              </a:extLst>
            </p:cNvPr>
            <p:cNvSpPr/>
            <p:nvPr userDrawn="1"/>
          </p:nvSpPr>
          <p:spPr>
            <a:xfrm>
              <a:off x="0" y="1009650"/>
              <a:ext cx="12191997"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ervIcons">
              <a:extLst>
                <a:ext uri="{FF2B5EF4-FFF2-40B4-BE49-F238E27FC236}">
                  <a16:creationId xmlns:a16="http://schemas.microsoft.com/office/drawing/2014/main" id="{4A10370E-4F42-8241-BF9F-E9A72893ED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7" name="resourceIcons">
              <a:extLst>
                <a:ext uri="{FF2B5EF4-FFF2-40B4-BE49-F238E27FC236}">
                  <a16:creationId xmlns:a16="http://schemas.microsoft.com/office/drawing/2014/main" id="{E12F472C-8CA3-7949-8253-63E2F46D3462}"/>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Resource Icons</a:t>
              </a:r>
            </a:p>
          </p:txBody>
        </p:sp>
        <p:cxnSp>
          <p:nvCxnSpPr>
            <p:cNvPr id="8" name="Straight Connector 7">
              <a:extLst>
                <a:ext uri="{FF2B5EF4-FFF2-40B4-BE49-F238E27FC236}">
                  <a16:creationId xmlns:a16="http://schemas.microsoft.com/office/drawing/2014/main" id="{672AB3EF-8D29-0347-A0F4-5A920F8D6324}"/>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10" name="Rectangle 9" descr="Galaxy slide border color.">
            <a:extLst>
              <a:ext uri="{FF2B5EF4-FFF2-40B4-BE49-F238E27FC236}">
                <a16:creationId xmlns:a16="http://schemas.microsoft.com/office/drawing/2014/main" id="{468A9567-E554-3010-2A38-DF450DDFF986}"/>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A5FA43EF-49E4-74BC-21F0-D41D27599C59}"/>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68C1FD56-C45F-424C-E9DB-ED23FAE2B38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2286909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ly_AWS-Galaxy-500">
    <p:spTree>
      <p:nvGrpSpPr>
        <p:cNvPr id="1" name=""/>
        <p:cNvGrpSpPr/>
        <p:nvPr/>
      </p:nvGrpSpPr>
      <p:grpSpPr>
        <a:xfrm>
          <a:off x="0" y="0"/>
          <a:ext cx="0" cy="0"/>
          <a:chOff x="0" y="0"/>
          <a:chExt cx="0" cy="0"/>
        </a:xfrm>
      </p:grpSpPr>
      <p:sp>
        <p:nvSpPr>
          <p:cNvPr id="4" name="Rectangle 3" descr="Galaxy slide border color.">
            <a:extLst>
              <a:ext uri="{FF2B5EF4-FFF2-40B4-BE49-F238E27FC236}">
                <a16:creationId xmlns:a16="http://schemas.microsoft.com/office/drawing/2014/main" id="{AFF7784A-AC38-A14C-8390-9F3D6CB22C2B}"/>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Footer Placeholder 4">
            <a:extLst>
              <a:ext uri="{FF2B5EF4-FFF2-40B4-BE49-F238E27FC236}">
                <a16:creationId xmlns:a16="http://schemas.microsoft.com/office/drawing/2014/main" id="{9527EB7E-691A-4FE3-71DE-02772BF2868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745F89A6-18DC-5D54-AD1E-DB045747406C}"/>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descr="Violet border.">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1796269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tegory_AWS-Cosmos-500">
    <p:spTree>
      <p:nvGrpSpPr>
        <p:cNvPr id="1" name=""/>
        <p:cNvGrpSpPr/>
        <p:nvPr/>
      </p:nvGrpSpPr>
      <p:grpSpPr>
        <a:xfrm>
          <a:off x="0" y="0"/>
          <a:ext cx="0" cy="0"/>
          <a:chOff x="0" y="0"/>
          <a:chExt cx="0" cy="0"/>
        </a:xfrm>
      </p:grpSpPr>
      <p:sp>
        <p:nvSpPr>
          <p:cNvPr id="3" name="Rectangle 2" descr="Cosmos slide border color.">
            <a:extLst>
              <a:ext uri="{FF2B5EF4-FFF2-40B4-BE49-F238E27FC236}">
                <a16:creationId xmlns:a16="http://schemas.microsoft.com/office/drawing/2014/main" id="{92051C7E-3900-3D47-BA06-C45A775AC5C5}"/>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549BC9C4-5B16-0446-1707-A098531C834D}"/>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5195DDB9-D31A-2698-9E06-EDBA420408B1}"/>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7AFB4B64-1C05-8022-8062-CE396DA9A90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40217397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s_AWS-Cosmos-500">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D640936-4DFF-42C0-83B1-59DF52458828}"/>
              </a:ext>
            </a:extLst>
          </p:cNvPr>
          <p:cNvGrpSpPr/>
          <p:nvPr userDrawn="1"/>
        </p:nvGrpSpPr>
        <p:grpSpPr>
          <a:xfrm>
            <a:off x="0" y="1009650"/>
            <a:ext cx="12192000" cy="4913313"/>
            <a:chOff x="0" y="1009650"/>
            <a:chExt cx="12192000" cy="4913313"/>
          </a:xfrm>
        </p:grpSpPr>
        <p:sp>
          <p:nvSpPr>
            <p:cNvPr id="4" name="Rectangle 3">
              <a:extLst>
                <a:ext uri="{FF2B5EF4-FFF2-40B4-BE49-F238E27FC236}">
                  <a16:creationId xmlns:a16="http://schemas.microsoft.com/office/drawing/2014/main" id="{DD487056-54C9-3C44-8A0E-E8A0308AD2EC}"/>
                </a:ext>
              </a:extLst>
            </p:cNvPr>
            <p:cNvSpPr/>
            <p:nvPr userDrawn="1"/>
          </p:nvSpPr>
          <p:spPr>
            <a:xfrm>
              <a:off x="0" y="1009650"/>
              <a:ext cx="12192000"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769FAB93-C1F2-A245-90B4-C96C9D1826D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Service Icons</a:t>
              </a:r>
            </a:p>
          </p:txBody>
        </p:sp>
        <p:sp>
          <p:nvSpPr>
            <p:cNvPr id="6" name="Title 1">
              <a:extLst>
                <a:ext uri="{FF2B5EF4-FFF2-40B4-BE49-F238E27FC236}">
                  <a16:creationId xmlns:a16="http://schemas.microsoft.com/office/drawing/2014/main" id="{4F0D628E-4994-3E4C-AFDD-4A6F01ABA79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Resource Icons</a:t>
              </a:r>
            </a:p>
          </p:txBody>
        </p:sp>
        <p:cxnSp>
          <p:nvCxnSpPr>
            <p:cNvPr id="7" name="Straight Connector 6">
              <a:extLst>
                <a:ext uri="{FF2B5EF4-FFF2-40B4-BE49-F238E27FC236}">
                  <a16:creationId xmlns:a16="http://schemas.microsoft.com/office/drawing/2014/main" id="{E483B396-C225-9E4D-8732-D5FC98F01E48}"/>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8" name="Rectangle 7" descr="Cosmos slide border color.">
            <a:extLst>
              <a:ext uri="{FF2B5EF4-FFF2-40B4-BE49-F238E27FC236}">
                <a16:creationId xmlns:a16="http://schemas.microsoft.com/office/drawing/2014/main" id="{95DB3A17-29D7-3A45-ACDB-C1245E165449}"/>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C41C9672-9F35-D403-7E93-A3EAF1A26E6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4D0CF192-8158-0693-458E-D0BD5278EFE6}"/>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72648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7CCC43-D20D-3547-4C5C-B84BCD5F6C74}"/>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6335089"/>
            <a:ext cx="348827" cy="208700"/>
          </a:xfrm>
          <a:prstGeom prst="rect">
            <a:avLst/>
          </a:prstGeom>
        </p:spPr>
      </p:pic>
      <p:sp>
        <p:nvSpPr>
          <p:cNvPr id="6" name="Footer Placeholder 5">
            <a:extLst>
              <a:ext uri="{FF2B5EF4-FFF2-40B4-BE49-F238E27FC236}">
                <a16:creationId xmlns:a16="http://schemas.microsoft.com/office/drawing/2014/main" id="{B7078B4B-8B58-E813-961C-064BC40AF840}"/>
              </a:ext>
            </a:extLst>
          </p:cNvPr>
          <p:cNvSpPr>
            <a:spLocks noGrp="1"/>
          </p:cNvSpPr>
          <p:nvPr>
            <p:ph type="ftr" sz="quarter" idx="10"/>
          </p:nvPr>
        </p:nvSpPr>
        <p:spPr/>
        <p:txBody>
          <a:bodyPr/>
          <a:lstStyle>
            <a:lvl1pPr>
              <a:defRPr>
                <a:solidFill>
                  <a:schemeClr val="bg1"/>
                </a:solidFill>
              </a:defRPr>
            </a:lvl1pPr>
          </a:lstStyle>
          <a:p>
            <a:r>
              <a:rPr lang="en-US" dirty="0">
                <a:latin typeface="Arial" panose="020B0604020202020204" pitchFamily="34" charset="0"/>
                <a:cs typeface="Arial" panose="020B0604020202020204" pitchFamily="34" charset="0"/>
              </a:rPr>
              <a:t>© 2024, Amazon Web Services, Inc. or its affiliates.</a:t>
            </a:r>
          </a:p>
        </p:txBody>
      </p:sp>
      <p:sp>
        <p:nvSpPr>
          <p:cNvPr id="2" name="Slide Number Placeholder 5">
            <a:extLst>
              <a:ext uri="{FF2B5EF4-FFF2-40B4-BE49-F238E27FC236}">
                <a16:creationId xmlns:a16="http://schemas.microsoft.com/office/drawing/2014/main" id="{94963816-3C9D-6054-6D89-CCC3057C15C7}"/>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sp>
        <p:nvSpPr>
          <p:cNvPr id="3" name="Title 1">
            <a:extLst>
              <a:ext uri="{FF2B5EF4-FFF2-40B4-BE49-F238E27FC236}">
                <a16:creationId xmlns:a16="http://schemas.microsoft.com/office/drawing/2014/main" id="{D1D318C5-3473-9969-88C2-50B00642389A}"/>
              </a:ext>
            </a:extLst>
          </p:cNvPr>
          <p:cNvSpPr>
            <a:spLocks noGrp="1"/>
          </p:cNvSpPr>
          <p:nvPr>
            <p:ph type="ctrTitle" hasCustomPrompt="1"/>
          </p:nvPr>
        </p:nvSpPr>
        <p:spPr>
          <a:xfrm>
            <a:off x="336720" y="3050435"/>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7" name="Subtitle 2">
            <a:extLst>
              <a:ext uri="{FF2B5EF4-FFF2-40B4-BE49-F238E27FC236}">
                <a16:creationId xmlns:a16="http://schemas.microsoft.com/office/drawing/2014/main" id="{236C7969-22B7-9E94-E270-5F3C7A19AAE6}"/>
              </a:ext>
            </a:extLst>
          </p:cNvPr>
          <p:cNvSpPr>
            <a:spLocks noGrp="1"/>
          </p:cNvSpPr>
          <p:nvPr>
            <p:ph type="subTitle" idx="1" hasCustomPrompt="1"/>
          </p:nvPr>
        </p:nvSpPr>
        <p:spPr>
          <a:xfrm>
            <a:off x="336720" y="3914095"/>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Tree>
    <p:extLst>
      <p:ext uri="{BB962C8B-B14F-4D97-AF65-F5344CB8AC3E}">
        <p14:creationId xmlns:p14="http://schemas.microsoft.com/office/powerpoint/2010/main" val="185351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tegory_AWS-Endor-500">
    <p:spTree>
      <p:nvGrpSpPr>
        <p:cNvPr id="1" name=""/>
        <p:cNvGrpSpPr/>
        <p:nvPr/>
      </p:nvGrpSpPr>
      <p:grpSpPr>
        <a:xfrm>
          <a:off x="0" y="0"/>
          <a:ext cx="0" cy="0"/>
          <a:chOff x="0" y="0"/>
          <a:chExt cx="0" cy="0"/>
        </a:xfrm>
      </p:grpSpPr>
      <p:sp>
        <p:nvSpPr>
          <p:cNvPr id="3" name="Rectangle 2" descr="Endor slide border color.">
            <a:extLst>
              <a:ext uri="{FF2B5EF4-FFF2-40B4-BE49-F238E27FC236}">
                <a16:creationId xmlns:a16="http://schemas.microsoft.com/office/drawing/2014/main" id="{5573C5A5-FEA2-6F41-A1B4-E8FDB998D476}"/>
              </a:ext>
              <a:ext uri="{C183D7F6-B498-43B3-948B-1728B52AA6E4}">
                <adec:decorative xmlns:adec="http://schemas.microsoft.com/office/drawing/2017/decorative" val="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87076095-762D-BE68-015D-91DF4C459DD2}"/>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88FE23E1-65D3-108F-B7F0-D0FA7F50C02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E64B0985-E6AB-7E04-B155-7041E50767B8}"/>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909597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s_AWS-Endor-500">
    <p:spTree>
      <p:nvGrpSpPr>
        <p:cNvPr id="1" name=""/>
        <p:cNvGrpSpPr/>
        <p:nvPr/>
      </p:nvGrpSpPr>
      <p:grpSpPr>
        <a:xfrm>
          <a:off x="0" y="0"/>
          <a:ext cx="0" cy="0"/>
          <a:chOff x="0" y="0"/>
          <a:chExt cx="0" cy="0"/>
        </a:xfrm>
      </p:grpSpPr>
      <p:grpSp>
        <p:nvGrpSpPr>
          <p:cNvPr id="10" name="background">
            <a:extLst>
              <a:ext uri="{FF2B5EF4-FFF2-40B4-BE49-F238E27FC236}">
                <a16:creationId xmlns:a16="http://schemas.microsoft.com/office/drawing/2014/main" id="{FE73D7B2-348F-4CAE-9CCC-8E93AFD97C31}"/>
              </a:ext>
              <a:ext uri="{C183D7F6-B498-43B3-948B-1728B52AA6E4}">
                <adec:decorative xmlns:adec="http://schemas.microsoft.com/office/drawing/2017/decorative" val="1"/>
              </a:ext>
            </a:extLst>
          </p:cNvPr>
          <p:cNvGrpSpPr/>
          <p:nvPr userDrawn="1"/>
        </p:nvGrpSpPr>
        <p:grpSpPr>
          <a:xfrm>
            <a:off x="0" y="1009650"/>
            <a:ext cx="12191999" cy="4913313"/>
            <a:chOff x="0" y="1009650"/>
            <a:chExt cx="12191999" cy="4913313"/>
          </a:xfrm>
        </p:grpSpPr>
        <p:sp>
          <p:nvSpPr>
            <p:cNvPr id="4" name="Rectangle 3">
              <a:extLst>
                <a:ext uri="{FF2B5EF4-FFF2-40B4-BE49-F238E27FC236}">
                  <a16:creationId xmlns:a16="http://schemas.microsoft.com/office/drawing/2014/main" id="{B6512C27-F57D-C04D-8C2E-2FBCFAEFE9E8}"/>
                </a:ext>
              </a:extLst>
            </p:cNvPr>
            <p:cNvSpPr/>
            <p:nvPr userDrawn="1"/>
          </p:nvSpPr>
          <p:spPr>
            <a:xfrm>
              <a:off x="0" y="1009650"/>
              <a:ext cx="12191999"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FAE0B215-B435-A046-AB52-3AC5CD6CB093}"/>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Service Icons</a:t>
              </a:r>
            </a:p>
          </p:txBody>
        </p:sp>
        <p:sp>
          <p:nvSpPr>
            <p:cNvPr id="6" name="Title 1">
              <a:extLst>
                <a:ext uri="{FF2B5EF4-FFF2-40B4-BE49-F238E27FC236}">
                  <a16:creationId xmlns:a16="http://schemas.microsoft.com/office/drawing/2014/main" id="{BB3FCFCA-86E9-6843-BBC5-696B46773C5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Resource Icons</a:t>
              </a:r>
            </a:p>
          </p:txBody>
        </p:sp>
        <p:cxnSp>
          <p:nvCxnSpPr>
            <p:cNvPr id="7" name="Straight Connector 6">
              <a:extLst>
                <a:ext uri="{FF2B5EF4-FFF2-40B4-BE49-F238E27FC236}">
                  <a16:creationId xmlns:a16="http://schemas.microsoft.com/office/drawing/2014/main" id="{E90F07F7-0ACA-744C-8676-DDDFF0EDD79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8" name="Rectangle 7" descr="Endor slide border color.">
            <a:extLst>
              <a:ext uri="{FF2B5EF4-FFF2-40B4-BE49-F238E27FC236}">
                <a16:creationId xmlns:a16="http://schemas.microsoft.com/office/drawing/2014/main" id="{9AB1F7AC-1D02-F24E-80FB-3513723974A8}"/>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9242A501-CFBB-7A93-52F3-AB8E94687A2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7ED2BE29-5008-2D62-A19B-811CC5BEDF3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1992272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orage-Classes_AWS-Endor-500">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51DF3A4-48ED-4CD2-9513-7E2C8A630E06}"/>
              </a:ext>
              <a:ext uri="{C183D7F6-B498-43B3-948B-1728B52AA6E4}">
                <adec:decorative xmlns:adec="http://schemas.microsoft.com/office/drawing/2017/decorative" val="1"/>
              </a:ext>
            </a:extLst>
          </p:cNvPr>
          <p:cNvGrpSpPr/>
          <p:nvPr userDrawn="1"/>
        </p:nvGrpSpPr>
        <p:grpSpPr>
          <a:xfrm>
            <a:off x="0" y="1009650"/>
            <a:ext cx="12191997" cy="4913313"/>
            <a:chOff x="0" y="1009650"/>
            <a:chExt cx="12191997" cy="4913313"/>
          </a:xfrm>
        </p:grpSpPr>
        <p:sp>
          <p:nvSpPr>
            <p:cNvPr id="4" name="Rectangle 3">
              <a:extLst>
                <a:ext uri="{FF2B5EF4-FFF2-40B4-BE49-F238E27FC236}">
                  <a16:creationId xmlns:a16="http://schemas.microsoft.com/office/drawing/2014/main" id="{BC46AA92-8B71-8343-AF02-BAEECFD8F9E8}"/>
                </a:ext>
              </a:extLst>
            </p:cNvPr>
            <p:cNvSpPr/>
            <p:nvPr userDrawn="1"/>
          </p:nvSpPr>
          <p:spPr>
            <a:xfrm>
              <a:off x="0" y="1009650"/>
              <a:ext cx="12191997"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C66A8FD4-AEDF-F246-ACD7-A4642BCCBDE8}"/>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Service Icons</a:t>
              </a:r>
            </a:p>
          </p:txBody>
        </p:sp>
        <p:sp>
          <p:nvSpPr>
            <p:cNvPr id="6" name="Title 1">
              <a:extLst>
                <a:ext uri="{FF2B5EF4-FFF2-40B4-BE49-F238E27FC236}">
                  <a16:creationId xmlns:a16="http://schemas.microsoft.com/office/drawing/2014/main" id="{A6DB7508-B76E-E744-9C55-92828693663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Storage Classes</a:t>
              </a:r>
            </a:p>
          </p:txBody>
        </p:sp>
        <p:cxnSp>
          <p:nvCxnSpPr>
            <p:cNvPr id="7" name="Straight Connector 6">
              <a:extLst>
                <a:ext uri="{FF2B5EF4-FFF2-40B4-BE49-F238E27FC236}">
                  <a16:creationId xmlns:a16="http://schemas.microsoft.com/office/drawing/2014/main" id="{EB7DB5F5-A7AF-224D-AD0A-3017FEAC6807}"/>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0EE8DD8F-3E33-DE49-A6C4-85510AAE5192}"/>
                </a:ext>
              </a:extLst>
            </p:cNvPr>
            <p:cNvSpPr txBox="1">
              <a:spLocks/>
            </p:cNvSpPr>
            <p:nvPr userDrawn="1"/>
          </p:nvSpPr>
          <p:spPr>
            <a:xfrm>
              <a:off x="241300" y="44196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Resource Icons</a:t>
              </a:r>
            </a:p>
          </p:txBody>
        </p:sp>
      </p:grpSp>
      <p:sp>
        <p:nvSpPr>
          <p:cNvPr id="8" name="Rectangle 7" descr="Endor slide border color.">
            <a:extLst>
              <a:ext uri="{FF2B5EF4-FFF2-40B4-BE49-F238E27FC236}">
                <a16:creationId xmlns:a16="http://schemas.microsoft.com/office/drawing/2014/main" id="{D41A0A26-7D8D-E34A-A375-337900A8134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Footer Placeholder 9">
            <a:extLst>
              <a:ext uri="{FF2B5EF4-FFF2-40B4-BE49-F238E27FC236}">
                <a16:creationId xmlns:a16="http://schemas.microsoft.com/office/drawing/2014/main" id="{C7A0009A-07A1-B192-98C1-30731D62BA5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877A8E09-3949-0C42-F238-4E96EA21F599}"/>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7416458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oT-Resources_AWS-Endor-500">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DED0519-3CA3-4613-B9CF-C882D1FC7069}"/>
              </a:ext>
              <a:ext uri="{C183D7F6-B498-43B3-948B-1728B52AA6E4}">
                <adec:decorative xmlns:adec="http://schemas.microsoft.com/office/drawing/2017/decorative" val="0"/>
              </a:ext>
            </a:extLst>
          </p:cNvPr>
          <p:cNvGrpSpPr/>
          <p:nvPr userDrawn="1"/>
        </p:nvGrpSpPr>
        <p:grpSpPr>
          <a:xfrm>
            <a:off x="241300" y="1009650"/>
            <a:ext cx="1984375" cy="4913313"/>
            <a:chOff x="241300" y="1009650"/>
            <a:chExt cx="1984375" cy="4913313"/>
          </a:xfrm>
        </p:grpSpPr>
        <p:sp>
          <p:nvSpPr>
            <p:cNvPr id="5" name="Title 1">
              <a:extLst>
                <a:ext uri="{FF2B5EF4-FFF2-40B4-BE49-F238E27FC236}">
                  <a16:creationId xmlns:a16="http://schemas.microsoft.com/office/drawing/2014/main" id="{BCC60938-B1D7-7642-B1A2-9236489D4F1E}"/>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IoT Resources</a:t>
              </a:r>
            </a:p>
          </p:txBody>
        </p:sp>
        <p:cxnSp>
          <p:nvCxnSpPr>
            <p:cNvPr id="6" name="Straight Connector 5">
              <a:extLst>
                <a:ext uri="{FF2B5EF4-FFF2-40B4-BE49-F238E27FC236}">
                  <a16:creationId xmlns:a16="http://schemas.microsoft.com/office/drawing/2014/main" id="{E942122E-0449-9146-A319-D11DF60C4F5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7" name="Rectangle 6" descr="Endor slide border color.">
            <a:extLst>
              <a:ext uri="{FF2B5EF4-FFF2-40B4-BE49-F238E27FC236}">
                <a16:creationId xmlns:a16="http://schemas.microsoft.com/office/drawing/2014/main" id="{4C2C7E85-0D8D-A349-9C99-2B876764A29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ooter Placeholder 7">
            <a:extLst>
              <a:ext uri="{FF2B5EF4-FFF2-40B4-BE49-F238E27FC236}">
                <a16:creationId xmlns:a16="http://schemas.microsoft.com/office/drawing/2014/main" id="{A1692BB6-3B05-1293-CC06-6FDE3455017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EED97408-F4F0-7E99-C730-19F388F4D2E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1536293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oT-Things_AWS-Endor-500">
    <p:spTree>
      <p:nvGrpSpPr>
        <p:cNvPr id="1" name=""/>
        <p:cNvGrpSpPr/>
        <p:nvPr/>
      </p:nvGrpSpPr>
      <p:grpSpPr>
        <a:xfrm>
          <a:off x="0" y="0"/>
          <a:ext cx="0" cy="0"/>
          <a:chOff x="0" y="0"/>
          <a:chExt cx="0" cy="0"/>
        </a:xfrm>
      </p:grpSpPr>
      <p:grpSp>
        <p:nvGrpSpPr>
          <p:cNvPr id="4" name="background">
            <a:extLst>
              <a:ext uri="{FF2B5EF4-FFF2-40B4-BE49-F238E27FC236}">
                <a16:creationId xmlns:a16="http://schemas.microsoft.com/office/drawing/2014/main" id="{07052761-18F4-4F17-9791-EFBDB99E3038}"/>
              </a:ext>
              <a:ext uri="{C183D7F6-B498-43B3-948B-1728B52AA6E4}">
                <adec:decorative xmlns:adec="http://schemas.microsoft.com/office/drawing/2017/decorative" val="1"/>
              </a:ext>
            </a:extLst>
          </p:cNvPr>
          <p:cNvGrpSpPr/>
          <p:nvPr userDrawn="1"/>
        </p:nvGrpSpPr>
        <p:grpSpPr>
          <a:xfrm>
            <a:off x="241300" y="1009650"/>
            <a:ext cx="1984375" cy="4913313"/>
            <a:chOff x="241300" y="1009650"/>
            <a:chExt cx="1984375" cy="4913313"/>
          </a:xfrm>
        </p:grpSpPr>
        <p:sp>
          <p:nvSpPr>
            <p:cNvPr id="5" name="Title 1">
              <a:extLst>
                <a:ext uri="{FF2B5EF4-FFF2-40B4-BE49-F238E27FC236}">
                  <a16:creationId xmlns:a16="http://schemas.microsoft.com/office/drawing/2014/main" id="{63DE121C-6773-A942-87BC-F4D427316A9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IoT Things</a:t>
              </a:r>
            </a:p>
          </p:txBody>
        </p:sp>
        <p:cxnSp>
          <p:nvCxnSpPr>
            <p:cNvPr id="6" name="Straight Connector 5">
              <a:extLst>
                <a:ext uri="{FF2B5EF4-FFF2-40B4-BE49-F238E27FC236}">
                  <a16:creationId xmlns:a16="http://schemas.microsoft.com/office/drawing/2014/main" id="{50F07151-3D39-D647-9EC4-468CD751516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7" name="Rectangle 6" descr="Endor slide border color.">
            <a:extLst>
              <a:ext uri="{FF2B5EF4-FFF2-40B4-BE49-F238E27FC236}">
                <a16:creationId xmlns:a16="http://schemas.microsoft.com/office/drawing/2014/main" id="{4758A11D-69A8-0C48-B5B1-2F07EB49825B}"/>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ooter Placeholder 7">
            <a:extLst>
              <a:ext uri="{FF2B5EF4-FFF2-40B4-BE49-F238E27FC236}">
                <a16:creationId xmlns:a16="http://schemas.microsoft.com/office/drawing/2014/main" id="{07DD450F-B073-2724-EFAB-1458FF83F7D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DE6B9F3D-6443-1422-0F09-2FC88B70556E}"/>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8464965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tegory_AWS-Smile-500">
    <p:spTree>
      <p:nvGrpSpPr>
        <p:cNvPr id="1" name=""/>
        <p:cNvGrpSpPr/>
        <p:nvPr/>
      </p:nvGrpSpPr>
      <p:grpSpPr>
        <a:xfrm>
          <a:off x="0" y="0"/>
          <a:ext cx="0" cy="0"/>
          <a:chOff x="0" y="0"/>
          <a:chExt cx="0" cy="0"/>
        </a:xfrm>
      </p:grpSpPr>
      <p:sp>
        <p:nvSpPr>
          <p:cNvPr id="3" name="Rectangle 2" descr="Smile slide border color.">
            <a:extLst>
              <a:ext uri="{FF2B5EF4-FFF2-40B4-BE49-F238E27FC236}">
                <a16:creationId xmlns:a16="http://schemas.microsoft.com/office/drawing/2014/main" id="{04734F41-1E91-BB44-8DB4-8C7590A467BD}"/>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1E6EA197-D7E8-786F-1AA3-1FACE65C25CC}"/>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709D418F-7ECB-AD5F-D0C7-A97A145050F2}"/>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E87719DA-11C0-89F7-1183-23DEE88B92BC}"/>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49129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s_AWS-Smile-500">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A5E7D35-EF2F-4930-9869-E75AEBD7B082}"/>
              </a:ext>
              <a:ext uri="{C183D7F6-B498-43B3-948B-1728B52AA6E4}">
                <adec:decorative xmlns:adec="http://schemas.microsoft.com/office/drawing/2017/decorative" val="1"/>
              </a:ext>
            </a:extLst>
          </p:cNvPr>
          <p:cNvGrpSpPr/>
          <p:nvPr userDrawn="1"/>
        </p:nvGrpSpPr>
        <p:grpSpPr>
          <a:xfrm>
            <a:off x="0" y="1009650"/>
            <a:ext cx="12191997" cy="4913313"/>
            <a:chOff x="0" y="1009650"/>
            <a:chExt cx="12191997" cy="4913313"/>
          </a:xfrm>
        </p:grpSpPr>
        <p:sp>
          <p:nvSpPr>
            <p:cNvPr id="4" name="Rectangle 3">
              <a:extLst>
                <a:ext uri="{FF2B5EF4-FFF2-40B4-BE49-F238E27FC236}">
                  <a16:creationId xmlns:a16="http://schemas.microsoft.com/office/drawing/2014/main" id="{28F773F9-4F99-D942-BEBB-1593505C68C1}"/>
                </a:ext>
              </a:extLst>
            </p:cNvPr>
            <p:cNvSpPr/>
            <p:nvPr userDrawn="1"/>
          </p:nvSpPr>
          <p:spPr>
            <a:xfrm>
              <a:off x="0" y="1009650"/>
              <a:ext cx="12191997"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1AF5CCA0-0690-374D-8772-DEF02BD7F54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Service Icons</a:t>
              </a:r>
            </a:p>
          </p:txBody>
        </p:sp>
        <p:sp>
          <p:nvSpPr>
            <p:cNvPr id="6" name="Title 1">
              <a:extLst>
                <a:ext uri="{FF2B5EF4-FFF2-40B4-BE49-F238E27FC236}">
                  <a16:creationId xmlns:a16="http://schemas.microsoft.com/office/drawing/2014/main" id="{3BC98EB3-F74A-FD47-AF5D-6FDD457384E6}"/>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Resource Icons</a:t>
              </a:r>
            </a:p>
          </p:txBody>
        </p:sp>
        <p:cxnSp>
          <p:nvCxnSpPr>
            <p:cNvPr id="7" name="Straight Connector 6">
              <a:extLst>
                <a:ext uri="{FF2B5EF4-FFF2-40B4-BE49-F238E27FC236}">
                  <a16:creationId xmlns:a16="http://schemas.microsoft.com/office/drawing/2014/main" id="{CDEDFC34-7FFC-F543-BA55-50C9C7C48B26}"/>
                </a:ext>
              </a:extLst>
            </p:cNvPr>
            <p:cNvCxnSpPr>
              <a:cxnSpLocks/>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8" name="Rectangle 7" descr="Smile slide border color.">
            <a:extLst>
              <a:ext uri="{FF2B5EF4-FFF2-40B4-BE49-F238E27FC236}">
                <a16:creationId xmlns:a16="http://schemas.microsoft.com/office/drawing/2014/main" id="{D97EA81C-3417-9A44-BB8E-31157C34FEB0}"/>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F52EE44F-067B-DDFC-C61E-4E445447410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F4A7C87C-AFEA-994A-5677-D6E0BF66DFCF}"/>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6783481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_Instances_AWS-Smile-500">
    <p:spTree>
      <p:nvGrpSpPr>
        <p:cNvPr id="1" name=""/>
        <p:cNvGrpSpPr/>
        <p:nvPr/>
      </p:nvGrpSpPr>
      <p:grpSpPr>
        <a:xfrm>
          <a:off x="0" y="0"/>
          <a:ext cx="0" cy="0"/>
          <a:chOff x="0" y="0"/>
          <a:chExt cx="0" cy="0"/>
        </a:xfrm>
      </p:grpSpPr>
      <p:grpSp>
        <p:nvGrpSpPr>
          <p:cNvPr id="10" name="background">
            <a:extLst>
              <a:ext uri="{FF2B5EF4-FFF2-40B4-BE49-F238E27FC236}">
                <a16:creationId xmlns:a16="http://schemas.microsoft.com/office/drawing/2014/main" id="{2450AE92-541C-4A10-B87D-AD0EB3F76908}"/>
              </a:ext>
              <a:ext uri="{C183D7F6-B498-43B3-948B-1728B52AA6E4}">
                <adec:decorative xmlns:adec="http://schemas.microsoft.com/office/drawing/2017/decorative" val="1"/>
              </a:ext>
            </a:extLst>
          </p:cNvPr>
          <p:cNvGrpSpPr/>
          <p:nvPr userDrawn="1"/>
        </p:nvGrpSpPr>
        <p:grpSpPr>
          <a:xfrm>
            <a:off x="0" y="1009650"/>
            <a:ext cx="12191999" cy="4913313"/>
            <a:chOff x="0" y="1009650"/>
            <a:chExt cx="12191999" cy="4913313"/>
          </a:xfrm>
        </p:grpSpPr>
        <p:sp>
          <p:nvSpPr>
            <p:cNvPr id="4" name="Rectangle 3">
              <a:extLst>
                <a:ext uri="{FF2B5EF4-FFF2-40B4-BE49-F238E27FC236}">
                  <a16:creationId xmlns:a16="http://schemas.microsoft.com/office/drawing/2014/main" id="{E7F41C06-25C4-FE46-A47C-4B60AE628A89}"/>
                </a:ext>
              </a:extLst>
            </p:cNvPr>
            <p:cNvSpPr/>
            <p:nvPr userDrawn="1"/>
          </p:nvSpPr>
          <p:spPr>
            <a:xfrm>
              <a:off x="0" y="1009650"/>
              <a:ext cx="12191999"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Service Icons</a:t>
              </a:r>
            </a:p>
          </p:txBody>
        </p:sp>
        <p:sp>
          <p:nvSpPr>
            <p:cNvPr id="6" name="Title 1">
              <a:extLst>
                <a:ext uri="{FF2B5EF4-FFF2-40B4-BE49-F238E27FC236}">
                  <a16:creationId xmlns:a16="http://schemas.microsoft.com/office/drawing/2014/main" id="{461EB6ED-D795-1747-A446-1C4C0434D81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Resource Icons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FE489E1A-1BF1-F242-86E2-9807F29A1BEB}"/>
                </a:ext>
              </a:extLst>
            </p:cNvPr>
            <p:cNvSpPr txBox="1">
              <a:spLocks/>
            </p:cNvSpPr>
            <p:nvPr userDrawn="1"/>
          </p:nvSpPr>
          <p:spPr>
            <a:xfrm>
              <a:off x="241300" y="4049487"/>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Instances</a:t>
              </a:r>
            </a:p>
          </p:txBody>
        </p:sp>
      </p:grpSp>
      <p:sp>
        <p:nvSpPr>
          <p:cNvPr id="8" name="Rectangle 7" descr="Smile slide border color.">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2181C349-28A5-9EA2-5AD9-07AE81A15BF5}"/>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E2D6D495-0407-CD1E-7CF2-B5727772E03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5475683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tegory_AWS-Mars-500">
    <p:spTree>
      <p:nvGrpSpPr>
        <p:cNvPr id="1" name=""/>
        <p:cNvGrpSpPr/>
        <p:nvPr/>
      </p:nvGrpSpPr>
      <p:grpSpPr>
        <a:xfrm>
          <a:off x="0" y="0"/>
          <a:ext cx="0" cy="0"/>
          <a:chOff x="0" y="0"/>
          <a:chExt cx="0" cy="0"/>
        </a:xfrm>
      </p:grpSpPr>
      <p:sp>
        <p:nvSpPr>
          <p:cNvPr id="3" name="Rectangle 2" descr="Mars slide border color.">
            <a:extLst>
              <a:ext uri="{FF2B5EF4-FFF2-40B4-BE49-F238E27FC236}">
                <a16:creationId xmlns:a16="http://schemas.microsoft.com/office/drawing/2014/main" id="{687C9EBA-6CEA-D94E-918D-9DD6990AE6A3}"/>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4A38E266-EB39-0A9E-C76A-053B4434F354}"/>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92D7B292-2800-583D-9EDE-02771F81661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6D344EBE-C5DD-42C9-0773-5EF03139806B}"/>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712851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cons_AWS-Mars-500">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EB4FE19-FF32-41DE-A8E0-B4805BD93370}"/>
              </a:ext>
              <a:ext uri="{C183D7F6-B498-43B3-948B-1728B52AA6E4}">
                <adec:decorative xmlns:adec="http://schemas.microsoft.com/office/drawing/2017/decorative" val="1"/>
              </a:ext>
            </a:extLst>
          </p:cNvPr>
          <p:cNvGrpSpPr/>
          <p:nvPr userDrawn="1"/>
        </p:nvGrpSpPr>
        <p:grpSpPr>
          <a:xfrm>
            <a:off x="0" y="1009650"/>
            <a:ext cx="12192000" cy="4913313"/>
            <a:chOff x="0" y="1009650"/>
            <a:chExt cx="12192000" cy="4913313"/>
          </a:xfrm>
        </p:grpSpPr>
        <p:sp>
          <p:nvSpPr>
            <p:cNvPr id="4" name="Rectangle 3">
              <a:extLst>
                <a:ext uri="{FF2B5EF4-FFF2-40B4-BE49-F238E27FC236}">
                  <a16:creationId xmlns:a16="http://schemas.microsoft.com/office/drawing/2014/main" id="{60E300FE-0BEC-454E-9226-4BF426763D48}"/>
                </a:ext>
              </a:extLst>
            </p:cNvPr>
            <p:cNvSpPr/>
            <p:nvPr userDrawn="1"/>
          </p:nvSpPr>
          <p:spPr>
            <a:xfrm>
              <a:off x="0" y="1009650"/>
              <a:ext cx="12192000"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4C2F67B6-6C8E-C641-86AA-C2F4428DDF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Service Icons</a:t>
              </a:r>
            </a:p>
          </p:txBody>
        </p:sp>
        <p:sp>
          <p:nvSpPr>
            <p:cNvPr id="6" name="Title 1">
              <a:extLst>
                <a:ext uri="{FF2B5EF4-FFF2-40B4-BE49-F238E27FC236}">
                  <a16:creationId xmlns:a16="http://schemas.microsoft.com/office/drawing/2014/main" id="{8BBDD403-20C7-4B41-9D7D-4F367D174F2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Resource Icons</a:t>
              </a:r>
            </a:p>
          </p:txBody>
        </p:sp>
        <p:cxnSp>
          <p:nvCxnSpPr>
            <p:cNvPr id="7" name="Straight Connector 6">
              <a:extLst>
                <a:ext uri="{FF2B5EF4-FFF2-40B4-BE49-F238E27FC236}">
                  <a16:creationId xmlns:a16="http://schemas.microsoft.com/office/drawing/2014/main" id="{871A8823-AC99-5D48-BD49-9E36441E381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8" name="Rectangle 7" descr="Mars slide border color.">
            <a:extLst>
              <a:ext uri="{FF2B5EF4-FFF2-40B4-BE49-F238E27FC236}">
                <a16:creationId xmlns:a16="http://schemas.microsoft.com/office/drawing/2014/main" id="{BB803129-AEB7-3747-880F-67B9DA5EADCD}"/>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A243F37E-BEB7-9CA9-4E15-9F6907D9A54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AA6F7325-7C1E-09BA-9DE1-BB358065CDD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345218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at's New">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3F8ABA-AA73-6F33-8CE3-7BA8AC03293B}"/>
              </a:ext>
            </a:extLst>
          </p:cNvPr>
          <p:cNvSpPr>
            <a:spLocks noGrp="1"/>
          </p:cNvSpPr>
          <p:nvPr>
            <p:ph type="ftr" sz="quarter" idx="18"/>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5" name="Slide Number Placeholder 4">
            <a:extLst>
              <a:ext uri="{FF2B5EF4-FFF2-40B4-BE49-F238E27FC236}">
                <a16:creationId xmlns:a16="http://schemas.microsoft.com/office/drawing/2014/main" id="{4EFE30FD-1024-73E5-DDAE-CABD5B7F85A7}"/>
              </a:ext>
            </a:extLst>
          </p:cNvPr>
          <p:cNvSpPr>
            <a:spLocks noGrp="1"/>
          </p:cNvSpPr>
          <p:nvPr>
            <p:ph type="sldNum" sz="quarter" idx="19"/>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9" name="Text Placeholder 5">
            <a:extLst>
              <a:ext uri="{FF2B5EF4-FFF2-40B4-BE49-F238E27FC236}">
                <a16:creationId xmlns:a16="http://schemas.microsoft.com/office/drawing/2014/main" id="{9AE35381-62E7-8B45-DF09-9D52F4A458BC}"/>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9" name="Text Placeholder 6">
            <a:extLst>
              <a:ext uri="{FF2B5EF4-FFF2-40B4-BE49-F238E27FC236}">
                <a16:creationId xmlns:a16="http://schemas.microsoft.com/office/drawing/2014/main" id="{664D7CAF-E305-EFB7-1D4C-FC4028A01950}"/>
              </a:ext>
            </a:extLst>
          </p:cNvPr>
          <p:cNvSpPr>
            <a:spLocks noGrp="1"/>
          </p:cNvSpPr>
          <p:nvPr>
            <p:ph type="body" sz="quarter" idx="14"/>
          </p:nvPr>
        </p:nvSpPr>
        <p:spPr>
          <a:xfrm>
            <a:off x="241300" y="2273300"/>
            <a:ext cx="3602038" cy="3584575"/>
          </a:xfrm>
        </p:spPr>
        <p:txBody>
          <a:bodyPr/>
          <a:lstStyle>
            <a:lvl1pPr>
              <a:defRPr sz="1100"/>
            </a:lvl1pPr>
          </a:lstStyle>
          <a:p>
            <a:pPr lvl="0"/>
            <a:r>
              <a:rPr lang="en-US"/>
              <a:t>Click to edit Master text styles</a:t>
            </a:r>
          </a:p>
        </p:txBody>
      </p:sp>
      <p:sp>
        <p:nvSpPr>
          <p:cNvPr id="14" name="Text Placeholder 12">
            <a:extLst>
              <a:ext uri="{FF2B5EF4-FFF2-40B4-BE49-F238E27FC236}">
                <a16:creationId xmlns:a16="http://schemas.microsoft.com/office/drawing/2014/main" id="{715E9AF3-0F43-A8C7-9D9A-24B5C30D635A}"/>
              </a:ext>
            </a:extLst>
          </p:cNvPr>
          <p:cNvSpPr>
            <a:spLocks noGrp="1"/>
          </p:cNvSpPr>
          <p:nvPr>
            <p:ph type="body" sz="quarter" idx="15"/>
          </p:nvPr>
        </p:nvSpPr>
        <p:spPr>
          <a:xfrm>
            <a:off x="4294188" y="2273300"/>
            <a:ext cx="3603625" cy="3584575"/>
          </a:xfrm>
        </p:spPr>
        <p:txBody>
          <a:bodyPr/>
          <a:lstStyle>
            <a:lvl1pPr>
              <a:defRPr sz="1100"/>
            </a:lvl1pPr>
          </a:lstStyle>
          <a:p>
            <a:pPr lvl="0"/>
            <a:r>
              <a:rPr lang="en-US"/>
              <a:t>Click to edit Master text styles</a:t>
            </a:r>
          </a:p>
        </p:txBody>
      </p:sp>
      <p:sp>
        <p:nvSpPr>
          <p:cNvPr id="17" name="Text Placeholder 15">
            <a:extLst>
              <a:ext uri="{FF2B5EF4-FFF2-40B4-BE49-F238E27FC236}">
                <a16:creationId xmlns:a16="http://schemas.microsoft.com/office/drawing/2014/main" id="{0DA81135-55B4-1CE3-4AAE-80204E5A91CF}"/>
              </a:ext>
            </a:extLst>
          </p:cNvPr>
          <p:cNvSpPr>
            <a:spLocks noGrp="1"/>
          </p:cNvSpPr>
          <p:nvPr>
            <p:ph type="body" sz="quarter" idx="16"/>
          </p:nvPr>
        </p:nvSpPr>
        <p:spPr>
          <a:xfrm>
            <a:off x="8326438" y="2273300"/>
            <a:ext cx="3602037" cy="3584575"/>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082234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tegory_AWS-Nebula-500">
    <p:spTree>
      <p:nvGrpSpPr>
        <p:cNvPr id="1" name=""/>
        <p:cNvGrpSpPr/>
        <p:nvPr/>
      </p:nvGrpSpPr>
      <p:grpSpPr>
        <a:xfrm>
          <a:off x="0" y="0"/>
          <a:ext cx="0" cy="0"/>
          <a:chOff x="0" y="0"/>
          <a:chExt cx="0" cy="0"/>
        </a:xfrm>
      </p:grpSpPr>
      <p:sp>
        <p:nvSpPr>
          <p:cNvPr id="3" name="Rectangle 2" descr="Purple slide border color. ">
            <a:extLst>
              <a:ext uri="{FF2B5EF4-FFF2-40B4-BE49-F238E27FC236}">
                <a16:creationId xmlns:a16="http://schemas.microsoft.com/office/drawing/2014/main" id="{C9CC7A7B-72BF-2148-B160-EA5B32411469}"/>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802214BB-2C3F-E1E5-BDD0-C67B8300112A}"/>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16628AE4-430E-D97E-BAB2-7E97E952C247}"/>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9E8E3023-FCBD-DC65-9C52-8350A86354B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0058247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_AWS-Nebula-500">
    <p:spTree>
      <p:nvGrpSpPr>
        <p:cNvPr id="1" name=""/>
        <p:cNvGrpSpPr/>
        <p:nvPr/>
      </p:nvGrpSpPr>
      <p:grpSpPr>
        <a:xfrm>
          <a:off x="0" y="0"/>
          <a:ext cx="0" cy="0"/>
          <a:chOff x="0" y="0"/>
          <a:chExt cx="0" cy="0"/>
        </a:xfrm>
      </p:grpSpPr>
      <p:grpSp>
        <p:nvGrpSpPr>
          <p:cNvPr id="10" name="background">
            <a:extLst>
              <a:ext uri="{FF2B5EF4-FFF2-40B4-BE49-F238E27FC236}">
                <a16:creationId xmlns:a16="http://schemas.microsoft.com/office/drawing/2014/main" id="{CD41E53D-56D4-4C82-898B-01CE38AB7C35}"/>
              </a:ext>
              <a:ext uri="{C183D7F6-B498-43B3-948B-1728B52AA6E4}">
                <adec:decorative xmlns:adec="http://schemas.microsoft.com/office/drawing/2017/decorative" val="1"/>
              </a:ext>
            </a:extLst>
          </p:cNvPr>
          <p:cNvGrpSpPr/>
          <p:nvPr userDrawn="1"/>
        </p:nvGrpSpPr>
        <p:grpSpPr>
          <a:xfrm>
            <a:off x="0" y="1009650"/>
            <a:ext cx="12191996" cy="4913313"/>
            <a:chOff x="0" y="1009650"/>
            <a:chExt cx="12191996" cy="4913313"/>
          </a:xfrm>
        </p:grpSpPr>
        <p:sp>
          <p:nvSpPr>
            <p:cNvPr id="4" name="Rectangle 3">
              <a:extLst>
                <a:ext uri="{FF2B5EF4-FFF2-40B4-BE49-F238E27FC236}">
                  <a16:creationId xmlns:a16="http://schemas.microsoft.com/office/drawing/2014/main" id="{990783BA-5DA2-994D-A7B2-8BDAECAFA190}"/>
                </a:ext>
              </a:extLst>
            </p:cNvPr>
            <p:cNvSpPr/>
            <p:nvPr userDrawn="1"/>
          </p:nvSpPr>
          <p:spPr>
            <a:xfrm>
              <a:off x="0" y="1009650"/>
              <a:ext cx="12191996"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59EAF9B0-BE56-6748-B94F-D6A648A817D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Service Icons</a:t>
              </a:r>
            </a:p>
          </p:txBody>
        </p:sp>
        <p:sp>
          <p:nvSpPr>
            <p:cNvPr id="6" name="Title 1">
              <a:extLst>
                <a:ext uri="{FF2B5EF4-FFF2-40B4-BE49-F238E27FC236}">
                  <a16:creationId xmlns:a16="http://schemas.microsoft.com/office/drawing/2014/main" id="{2E90A3CE-0CBA-E54C-B9E6-033E9469194E}"/>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Resource Icons</a:t>
              </a:r>
            </a:p>
          </p:txBody>
        </p:sp>
        <p:cxnSp>
          <p:nvCxnSpPr>
            <p:cNvPr id="7" name="Straight Connector 6">
              <a:extLst>
                <a:ext uri="{FF2B5EF4-FFF2-40B4-BE49-F238E27FC236}">
                  <a16:creationId xmlns:a16="http://schemas.microsoft.com/office/drawing/2014/main" id="{82471B9F-0CD6-C044-9881-BAE1BF200229}"/>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8" name="Rectangle 7" descr="Purple slide border color. ">
            <a:extLst>
              <a:ext uri="{FF2B5EF4-FFF2-40B4-BE49-F238E27FC236}">
                <a16:creationId xmlns:a16="http://schemas.microsoft.com/office/drawing/2014/main" id="{CEA737E2-E92D-E84A-8C9E-5B00074EEFC1}"/>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26A55216-35F8-604A-0178-35EDF978E44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E77D7BF4-5C9B-4B50-0688-107EBA9E396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40" cy="563562"/>
          </a:xfrm>
        </p:spPr>
        <p:txBody>
          <a:bodyPr/>
          <a:lstStyle/>
          <a:p>
            <a:endParaRPr lang="en-US" dirty="0"/>
          </a:p>
        </p:txBody>
      </p:sp>
    </p:spTree>
    <p:extLst>
      <p:ext uri="{BB962C8B-B14F-4D97-AF65-F5344CB8AC3E}">
        <p14:creationId xmlns:p14="http://schemas.microsoft.com/office/powerpoint/2010/main" val="1320958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source-Icons_AWS-Nebula-500">
    <p:spTree>
      <p:nvGrpSpPr>
        <p:cNvPr id="1" name=""/>
        <p:cNvGrpSpPr/>
        <p:nvPr/>
      </p:nvGrpSpPr>
      <p:grpSpPr>
        <a:xfrm>
          <a:off x="0" y="0"/>
          <a:ext cx="0" cy="0"/>
          <a:chOff x="0" y="0"/>
          <a:chExt cx="0" cy="0"/>
        </a:xfrm>
      </p:grpSpPr>
      <p:grpSp>
        <p:nvGrpSpPr>
          <p:cNvPr id="4" name="background">
            <a:extLst>
              <a:ext uri="{FF2B5EF4-FFF2-40B4-BE49-F238E27FC236}">
                <a16:creationId xmlns:a16="http://schemas.microsoft.com/office/drawing/2014/main" id="{49E57066-5E26-4217-86BB-ED6E4B3CCA01}"/>
              </a:ext>
              <a:ext uri="{C183D7F6-B498-43B3-948B-1728B52AA6E4}">
                <adec:decorative xmlns:adec="http://schemas.microsoft.com/office/drawing/2017/decorative" val="1"/>
              </a:ext>
            </a:extLst>
          </p:cNvPr>
          <p:cNvGrpSpPr/>
          <p:nvPr userDrawn="1"/>
        </p:nvGrpSpPr>
        <p:grpSpPr>
          <a:xfrm>
            <a:off x="241300" y="1009650"/>
            <a:ext cx="1984375" cy="4913313"/>
            <a:chOff x="241300" y="1009650"/>
            <a:chExt cx="1984375" cy="4913313"/>
          </a:xfrm>
        </p:grpSpPr>
        <p:sp>
          <p:nvSpPr>
            <p:cNvPr id="5" name="Title 1">
              <a:extLst>
                <a:ext uri="{FF2B5EF4-FFF2-40B4-BE49-F238E27FC236}">
                  <a16:creationId xmlns:a16="http://schemas.microsoft.com/office/drawing/2014/main" id="{8C40F516-D969-6E4E-BF93-CCA70344A63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Resource Icons</a:t>
              </a:r>
            </a:p>
          </p:txBody>
        </p:sp>
        <p:cxnSp>
          <p:nvCxnSpPr>
            <p:cNvPr id="6" name="Straight Connector 5">
              <a:extLst>
                <a:ext uri="{FF2B5EF4-FFF2-40B4-BE49-F238E27FC236}">
                  <a16:creationId xmlns:a16="http://schemas.microsoft.com/office/drawing/2014/main" id="{7DFF49B2-D892-0D45-AB42-3AAD67C3E792}"/>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7" name="Rectangle 6" descr="Purple slide border color. ">
            <a:extLst>
              <a:ext uri="{FF2B5EF4-FFF2-40B4-BE49-F238E27FC236}">
                <a16:creationId xmlns:a16="http://schemas.microsoft.com/office/drawing/2014/main" id="{90370AE6-5FDC-E344-AF35-B06C2A21DEA6}"/>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ooter Placeholder 7">
            <a:extLst>
              <a:ext uri="{FF2B5EF4-FFF2-40B4-BE49-F238E27FC236}">
                <a16:creationId xmlns:a16="http://schemas.microsoft.com/office/drawing/2014/main" id="{B406D92E-6025-F398-40DC-9469712D631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BA6B5FC3-AE52-19A7-6F8A-323718978F2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2281804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tegory_AWS-Orbit-500">
    <p:spTree>
      <p:nvGrpSpPr>
        <p:cNvPr id="1" name=""/>
        <p:cNvGrpSpPr/>
        <p:nvPr/>
      </p:nvGrpSpPr>
      <p:grpSpPr>
        <a:xfrm>
          <a:off x="0" y="0"/>
          <a:ext cx="0" cy="0"/>
          <a:chOff x="0" y="0"/>
          <a:chExt cx="0" cy="0"/>
        </a:xfrm>
      </p:grpSpPr>
      <p:sp>
        <p:nvSpPr>
          <p:cNvPr id="3" name="Rectangle 2" descr="Orbit slide border color.">
            <a:extLst>
              <a:ext uri="{FF2B5EF4-FFF2-40B4-BE49-F238E27FC236}">
                <a16:creationId xmlns:a16="http://schemas.microsoft.com/office/drawing/2014/main" id="{AFBE0FF0-DD9B-4D4C-8D49-958F9D7B538D}"/>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87E65EC2-65B2-F233-2399-B91B20DC8930}"/>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39CEB0F6-1D91-81B8-A937-F1A989006E8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221B69D6-D4A2-83BE-46E9-1295904E1746}"/>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284612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s_AWS-Orbit-500">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D6C1638-F7A9-4E9D-BF49-37BD4311D087}"/>
              </a:ext>
              <a:ext uri="{C183D7F6-B498-43B3-948B-1728B52AA6E4}">
                <adec:decorative xmlns:adec="http://schemas.microsoft.com/office/drawing/2017/decorative" val="1"/>
              </a:ext>
            </a:extLst>
          </p:cNvPr>
          <p:cNvGrpSpPr/>
          <p:nvPr userDrawn="1"/>
        </p:nvGrpSpPr>
        <p:grpSpPr>
          <a:xfrm>
            <a:off x="0" y="1009650"/>
            <a:ext cx="12191996" cy="4913313"/>
            <a:chOff x="0" y="1009650"/>
            <a:chExt cx="12191996" cy="4913313"/>
          </a:xfrm>
        </p:grpSpPr>
        <p:sp>
          <p:nvSpPr>
            <p:cNvPr id="4" name="Rectangle 3">
              <a:extLst>
                <a:ext uri="{FF2B5EF4-FFF2-40B4-BE49-F238E27FC236}">
                  <a16:creationId xmlns:a16="http://schemas.microsoft.com/office/drawing/2014/main" id="{0E2F0230-E8CE-DC44-BE47-8907F62C997D}"/>
                </a:ext>
              </a:extLst>
            </p:cNvPr>
            <p:cNvSpPr/>
            <p:nvPr userDrawn="1"/>
          </p:nvSpPr>
          <p:spPr>
            <a:xfrm>
              <a:off x="0" y="1009650"/>
              <a:ext cx="12191996"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08B11CB-640D-E043-BAF5-A0C13F493AD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Service Icons</a:t>
              </a:r>
            </a:p>
          </p:txBody>
        </p:sp>
        <p:sp>
          <p:nvSpPr>
            <p:cNvPr id="6" name="Title 1">
              <a:extLst>
                <a:ext uri="{FF2B5EF4-FFF2-40B4-BE49-F238E27FC236}">
                  <a16:creationId xmlns:a16="http://schemas.microsoft.com/office/drawing/2014/main" id="{3B3AE031-14EA-8D40-9418-E068CFCCEE6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tx2"/>
                  </a:solidFill>
                </a:rPr>
                <a:t>Resource Icons</a:t>
              </a:r>
            </a:p>
          </p:txBody>
        </p:sp>
        <p:cxnSp>
          <p:nvCxnSpPr>
            <p:cNvPr id="7" name="Straight Connector 6">
              <a:extLst>
                <a:ext uri="{FF2B5EF4-FFF2-40B4-BE49-F238E27FC236}">
                  <a16:creationId xmlns:a16="http://schemas.microsoft.com/office/drawing/2014/main" id="{DC3153ED-10FE-2541-95D5-3FFD3793122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8" name="Rectangle 7" descr="Orbit slide border color.">
            <a:extLst>
              <a:ext uri="{FF2B5EF4-FFF2-40B4-BE49-F238E27FC236}">
                <a16:creationId xmlns:a16="http://schemas.microsoft.com/office/drawing/2014/main" id="{2014E3DB-720E-E740-82E3-A1F043489F17}"/>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D9E05E46-9741-B3CF-1195-89E912118D3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47B46F3E-9AF6-1A67-72BD-4E356152EE4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24224968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564E-12A4-425C-A283-B8B235FFF7C3}"/>
              </a:ext>
            </a:extLst>
          </p:cNvPr>
          <p:cNvSpPr>
            <a:spLocks noGrp="1"/>
          </p:cNvSpPr>
          <p:nvPr>
            <p:ph type="title" hasCustomPrompt="1"/>
          </p:nvPr>
        </p:nvSpPr>
        <p:spPr>
          <a:xfrm>
            <a:off x="365760" y="301751"/>
            <a:ext cx="6613109" cy="6235683"/>
          </a:xfrm>
        </p:spPr>
        <p:txBody>
          <a:bodyPr/>
          <a:lstStyle>
            <a:lvl1pPr algn="ctr">
              <a:defRPr>
                <a:solidFill>
                  <a:schemeClr val="bg1"/>
                </a:solidFill>
              </a:defRPr>
            </a:lvl1pPr>
          </a:lstStyle>
          <a:p>
            <a:r>
              <a:rPr lang="en-US" dirty="0"/>
              <a:t>Any slides that appear following this one are NOT approved for production use.</a:t>
            </a:r>
            <a:br>
              <a:rPr lang="en-US" dirty="0"/>
            </a:br>
            <a:br>
              <a:rPr lang="en-US" dirty="0"/>
            </a:br>
            <a:r>
              <a:rPr lang="en-US" dirty="0"/>
              <a:t>-----------</a:t>
            </a:r>
            <a:br>
              <a:rPr lang="en-US" dirty="0"/>
            </a:br>
            <a:br>
              <a:rPr lang="en-US" dirty="0"/>
            </a:br>
            <a:r>
              <a:rPr lang="en-US" dirty="0"/>
              <a:t>Please be sure to remove them before you publish this deck.</a:t>
            </a:r>
          </a:p>
        </p:txBody>
      </p:sp>
      <p:sp>
        <p:nvSpPr>
          <p:cNvPr id="4" name="Octagon 3">
            <a:extLst>
              <a:ext uri="{FF2B5EF4-FFF2-40B4-BE49-F238E27FC236}">
                <a16:creationId xmlns:a16="http://schemas.microsoft.com/office/drawing/2014/main" id="{A956A5A2-BB71-417D-9961-66F664368EAB}"/>
              </a:ext>
            </a:extLst>
          </p:cNvPr>
          <p:cNvSpPr/>
          <p:nvPr userDrawn="1"/>
        </p:nvSpPr>
        <p:spPr>
          <a:xfrm>
            <a:off x="7348648" y="978647"/>
            <a:ext cx="4360244" cy="4360244"/>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STOP</a:t>
            </a:r>
          </a:p>
        </p:txBody>
      </p:sp>
    </p:spTree>
    <p:custDataLst>
      <p:tags r:id="rId1"/>
    </p:custDataLst>
    <p:extLst>
      <p:ext uri="{BB962C8B-B14F-4D97-AF65-F5344CB8AC3E}">
        <p14:creationId xmlns:p14="http://schemas.microsoft.com/office/powerpoint/2010/main" val="40781107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92DFA2-7EEB-8C00-E73B-389E1BA79CBA}"/>
              </a:ext>
            </a:extLst>
          </p:cNvPr>
          <p:cNvSpPr>
            <a:spLocks noGrp="1"/>
          </p:cNvSpPr>
          <p:nvPr>
            <p:ph type="ftr" sz="quarter" idx="10"/>
          </p:nvPr>
        </p:nvSpPr>
        <p:spPr>
          <a:xfrm>
            <a:off x="336720" y="6289500"/>
            <a:ext cx="4403682" cy="365125"/>
          </a:xfrm>
        </p:spPr>
        <p:txBody>
          <a:bodyPr lIns="0"/>
          <a:lstStyle>
            <a:lvl1pPr algn="l">
              <a:defRPr>
                <a:solidFill>
                  <a:schemeClr val="bg1"/>
                </a:solidFill>
              </a:defRPr>
            </a:lvl1pPr>
          </a:lstStyle>
          <a:p>
            <a:r>
              <a:rPr lang="en-US" dirty="0">
                <a:latin typeface="Arial" panose="020B0604020202020204" pitchFamily="34" charset="0"/>
                <a:cs typeface="Arial" panose="020B0604020202020204" pitchFamily="34" charset="0"/>
              </a:rPr>
              <a:t>© 2024, Amazon Web Services, Inc. or its affiliates.</a:t>
            </a:r>
          </a:p>
        </p:txBody>
      </p:sp>
      <p:pic>
        <p:nvPicPr>
          <p:cNvPr id="13" name="Picture 12">
            <a:extLst>
              <a:ext uri="{FF2B5EF4-FFF2-40B4-BE49-F238E27FC236}">
                <a16:creationId xmlns:a16="http://schemas.microsoft.com/office/drawing/2014/main" id="{FBFCC986-4AA5-4E78-ACB8-93296CE0EF29}"/>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551423"/>
            <a:ext cx="1003173" cy="600189"/>
          </a:xfrm>
          <a:prstGeom prst="rect">
            <a:avLst/>
          </a:prstGeom>
        </p:spPr>
      </p:pic>
      <p:sp>
        <p:nvSpPr>
          <p:cNvPr id="16" name="Title 1">
            <a:extLst>
              <a:ext uri="{FF2B5EF4-FFF2-40B4-BE49-F238E27FC236}">
                <a16:creationId xmlns:a16="http://schemas.microsoft.com/office/drawing/2014/main" id="{FA3564EC-CE50-1549-B5F0-E1519DE3E6CA}"/>
              </a:ext>
            </a:extLst>
          </p:cNvPr>
          <p:cNvSpPr>
            <a:spLocks noGrp="1"/>
          </p:cNvSpPr>
          <p:nvPr>
            <p:ph type="ctrTitle" hasCustomPrompt="1"/>
          </p:nvPr>
        </p:nvSpPr>
        <p:spPr>
          <a:xfrm>
            <a:off x="336720" y="3076506"/>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17" name="Subtitle 2">
            <a:extLst>
              <a:ext uri="{FF2B5EF4-FFF2-40B4-BE49-F238E27FC236}">
                <a16:creationId xmlns:a16="http://schemas.microsoft.com/office/drawing/2014/main" id="{10BA1EB2-0EC6-804A-B029-2483E6FB35DD}"/>
              </a:ext>
            </a:extLst>
          </p:cNvPr>
          <p:cNvSpPr>
            <a:spLocks noGrp="1"/>
          </p:cNvSpPr>
          <p:nvPr>
            <p:ph type="subTitle" idx="1" hasCustomPrompt="1"/>
          </p:nvPr>
        </p:nvSpPr>
        <p:spPr>
          <a:xfrm>
            <a:off x="336720" y="3940166"/>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Tree>
    <p:extLst>
      <p:ext uri="{BB962C8B-B14F-4D97-AF65-F5344CB8AC3E}">
        <p14:creationId xmlns:p14="http://schemas.microsoft.com/office/powerpoint/2010/main" val="302007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B7078B4B-8B58-E813-961C-064BC40AF840}"/>
              </a:ext>
            </a:extLst>
          </p:cNvPr>
          <p:cNvSpPr>
            <a:spLocks noGrp="1"/>
          </p:cNvSpPr>
          <p:nvPr>
            <p:ph type="ftr" sz="quarter" idx="10"/>
          </p:nvPr>
        </p:nvSpPr>
        <p:spPr/>
        <p:txBody>
          <a:bodyPr/>
          <a:lstStyle>
            <a:lvl1pPr>
              <a:defRPr>
                <a:solidFill>
                  <a:schemeClr val="bg1"/>
                </a:solidFill>
              </a:defRPr>
            </a:lvl1pPr>
          </a:lstStyle>
          <a:p>
            <a:r>
              <a:rPr lang="en-US" dirty="0">
                <a:latin typeface="Arial" panose="020B0604020202020204" pitchFamily="34" charset="0"/>
                <a:cs typeface="Arial" panose="020B0604020202020204" pitchFamily="34" charset="0"/>
              </a:rPr>
              <a:t>© 2024, Amazon Web Services, Inc. or its affiliates.</a:t>
            </a:r>
          </a:p>
        </p:txBody>
      </p:sp>
      <p:sp>
        <p:nvSpPr>
          <p:cNvPr id="2" name="Slide Number Placeholder 5">
            <a:extLst>
              <a:ext uri="{FF2B5EF4-FFF2-40B4-BE49-F238E27FC236}">
                <a16:creationId xmlns:a16="http://schemas.microsoft.com/office/drawing/2014/main" id="{94963816-3C9D-6054-6D89-CCC3057C15C7}"/>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sp>
        <p:nvSpPr>
          <p:cNvPr id="3" name="Title 1">
            <a:extLst>
              <a:ext uri="{FF2B5EF4-FFF2-40B4-BE49-F238E27FC236}">
                <a16:creationId xmlns:a16="http://schemas.microsoft.com/office/drawing/2014/main" id="{D1D318C5-3473-9969-88C2-50B00642389A}"/>
              </a:ext>
            </a:extLst>
          </p:cNvPr>
          <p:cNvSpPr>
            <a:spLocks noGrp="1"/>
          </p:cNvSpPr>
          <p:nvPr>
            <p:ph type="ctrTitle" hasCustomPrompt="1"/>
          </p:nvPr>
        </p:nvSpPr>
        <p:spPr>
          <a:xfrm>
            <a:off x="336720" y="3050435"/>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7" name="Subtitle 2">
            <a:extLst>
              <a:ext uri="{FF2B5EF4-FFF2-40B4-BE49-F238E27FC236}">
                <a16:creationId xmlns:a16="http://schemas.microsoft.com/office/drawing/2014/main" id="{236C7969-22B7-9E94-E270-5F3C7A19AAE6}"/>
              </a:ext>
            </a:extLst>
          </p:cNvPr>
          <p:cNvSpPr>
            <a:spLocks noGrp="1"/>
          </p:cNvSpPr>
          <p:nvPr>
            <p:ph type="subTitle" idx="1" hasCustomPrompt="1"/>
          </p:nvPr>
        </p:nvSpPr>
        <p:spPr>
          <a:xfrm>
            <a:off x="336720" y="3914095"/>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Tree>
    <p:extLst>
      <p:ext uri="{BB962C8B-B14F-4D97-AF65-F5344CB8AC3E}">
        <p14:creationId xmlns:p14="http://schemas.microsoft.com/office/powerpoint/2010/main" val="218122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at's New">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3F8ABA-AA73-6F33-8CE3-7BA8AC03293B}"/>
              </a:ext>
            </a:extLst>
          </p:cNvPr>
          <p:cNvSpPr>
            <a:spLocks noGrp="1"/>
          </p:cNvSpPr>
          <p:nvPr>
            <p:ph type="ftr" sz="quarter" idx="18"/>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5" name="Slide Number Placeholder 4">
            <a:extLst>
              <a:ext uri="{FF2B5EF4-FFF2-40B4-BE49-F238E27FC236}">
                <a16:creationId xmlns:a16="http://schemas.microsoft.com/office/drawing/2014/main" id="{4EFE30FD-1024-73E5-DDAE-CABD5B7F85A7}"/>
              </a:ext>
            </a:extLst>
          </p:cNvPr>
          <p:cNvSpPr>
            <a:spLocks noGrp="1"/>
          </p:cNvSpPr>
          <p:nvPr>
            <p:ph type="sldNum" sz="quarter" idx="19"/>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9" name="Text Placeholder 5">
            <a:extLst>
              <a:ext uri="{FF2B5EF4-FFF2-40B4-BE49-F238E27FC236}">
                <a16:creationId xmlns:a16="http://schemas.microsoft.com/office/drawing/2014/main" id="{9AE35381-62E7-8B45-DF09-9D52F4A458BC}"/>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9" name="Text Placeholder 6">
            <a:extLst>
              <a:ext uri="{FF2B5EF4-FFF2-40B4-BE49-F238E27FC236}">
                <a16:creationId xmlns:a16="http://schemas.microsoft.com/office/drawing/2014/main" id="{664D7CAF-E305-EFB7-1D4C-FC4028A01950}"/>
              </a:ext>
            </a:extLst>
          </p:cNvPr>
          <p:cNvSpPr>
            <a:spLocks noGrp="1"/>
          </p:cNvSpPr>
          <p:nvPr>
            <p:ph type="body" sz="quarter" idx="14"/>
          </p:nvPr>
        </p:nvSpPr>
        <p:spPr>
          <a:xfrm>
            <a:off x="241300" y="2273300"/>
            <a:ext cx="3602038" cy="3584575"/>
          </a:xfrm>
        </p:spPr>
        <p:txBody>
          <a:bodyPr/>
          <a:lstStyle>
            <a:lvl1pPr>
              <a:defRPr sz="1100"/>
            </a:lvl1pPr>
          </a:lstStyle>
          <a:p>
            <a:pPr lvl="0"/>
            <a:r>
              <a:rPr lang="en-US"/>
              <a:t>Click to edit Master text styles</a:t>
            </a:r>
          </a:p>
        </p:txBody>
      </p:sp>
      <p:sp>
        <p:nvSpPr>
          <p:cNvPr id="14" name="Text Placeholder 12">
            <a:extLst>
              <a:ext uri="{FF2B5EF4-FFF2-40B4-BE49-F238E27FC236}">
                <a16:creationId xmlns:a16="http://schemas.microsoft.com/office/drawing/2014/main" id="{715E9AF3-0F43-A8C7-9D9A-24B5C30D635A}"/>
              </a:ext>
            </a:extLst>
          </p:cNvPr>
          <p:cNvSpPr>
            <a:spLocks noGrp="1"/>
          </p:cNvSpPr>
          <p:nvPr>
            <p:ph type="body" sz="quarter" idx="15"/>
          </p:nvPr>
        </p:nvSpPr>
        <p:spPr>
          <a:xfrm>
            <a:off x="4294188" y="2273300"/>
            <a:ext cx="3603625" cy="3584575"/>
          </a:xfrm>
        </p:spPr>
        <p:txBody>
          <a:bodyPr/>
          <a:lstStyle>
            <a:lvl1pPr>
              <a:defRPr sz="1100"/>
            </a:lvl1pPr>
          </a:lstStyle>
          <a:p>
            <a:pPr lvl="0"/>
            <a:r>
              <a:rPr lang="en-US"/>
              <a:t>Click to edit Master text styles</a:t>
            </a:r>
          </a:p>
        </p:txBody>
      </p:sp>
      <p:sp>
        <p:nvSpPr>
          <p:cNvPr id="17" name="Text Placeholder 15">
            <a:extLst>
              <a:ext uri="{FF2B5EF4-FFF2-40B4-BE49-F238E27FC236}">
                <a16:creationId xmlns:a16="http://schemas.microsoft.com/office/drawing/2014/main" id="{0DA81135-55B4-1CE3-4AAE-80204E5A91CF}"/>
              </a:ext>
            </a:extLst>
          </p:cNvPr>
          <p:cNvSpPr>
            <a:spLocks noGrp="1"/>
          </p:cNvSpPr>
          <p:nvPr>
            <p:ph type="body" sz="quarter" idx="16"/>
          </p:nvPr>
        </p:nvSpPr>
        <p:spPr>
          <a:xfrm>
            <a:off x="8326438" y="2273300"/>
            <a:ext cx="3602037" cy="3584575"/>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4549755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2400"/>
            </a:lvl1pPr>
          </a:lstStyle>
          <a:p>
            <a:pPr lvl="0"/>
            <a:r>
              <a:rPr lang="en-US"/>
              <a:t>Click to edit Master text styles</a:t>
            </a:r>
          </a:p>
        </p:txBody>
      </p:sp>
      <p:sp>
        <p:nvSpPr>
          <p:cNvPr id="3" name="Footer Placeholder 2">
            <a:extLst>
              <a:ext uri="{FF2B5EF4-FFF2-40B4-BE49-F238E27FC236}">
                <a16:creationId xmlns:a16="http://schemas.microsoft.com/office/drawing/2014/main" id="{715B2C22-9842-790F-7012-5D5CBEC71E02}"/>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4" name="Slide Number Placeholder 3">
            <a:extLst>
              <a:ext uri="{FF2B5EF4-FFF2-40B4-BE49-F238E27FC236}">
                <a16:creationId xmlns:a16="http://schemas.microsoft.com/office/drawing/2014/main" id="{ABF86CD2-EE78-2625-5844-0B9890040E6D}"/>
              </a:ext>
            </a:extLst>
          </p:cNvPr>
          <p:cNvSpPr>
            <a:spLocks noGrp="1"/>
          </p:cNvSpPr>
          <p:nvPr>
            <p:ph type="sldNum" sz="quarter" idx="14"/>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234263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2400"/>
            </a:lvl1pPr>
          </a:lstStyle>
          <a:p>
            <a:pPr lvl="0"/>
            <a:r>
              <a:rPr lang="en-US"/>
              <a:t>Click to edit Master text styles</a:t>
            </a:r>
          </a:p>
        </p:txBody>
      </p:sp>
      <p:sp>
        <p:nvSpPr>
          <p:cNvPr id="3" name="Footer Placeholder 2">
            <a:extLst>
              <a:ext uri="{FF2B5EF4-FFF2-40B4-BE49-F238E27FC236}">
                <a16:creationId xmlns:a16="http://schemas.microsoft.com/office/drawing/2014/main" id="{715B2C22-9842-790F-7012-5D5CBEC71E02}"/>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4" name="Slide Number Placeholder 3">
            <a:extLst>
              <a:ext uri="{FF2B5EF4-FFF2-40B4-BE49-F238E27FC236}">
                <a16:creationId xmlns:a16="http://schemas.microsoft.com/office/drawing/2014/main" id="{ABF86CD2-EE78-2625-5844-0B9890040E6D}"/>
              </a:ext>
            </a:extLst>
          </p:cNvPr>
          <p:cNvSpPr>
            <a:spLocks noGrp="1"/>
          </p:cNvSpPr>
          <p:nvPr>
            <p:ph type="sldNum" sz="quarter" idx="14"/>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7815841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sub-three-col-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4B968E4-5FE5-20AF-7B20-87717025E7D0}"/>
              </a:ext>
            </a:extLst>
          </p:cNvPr>
          <p:cNvSpPr>
            <a:spLocks noGrp="1"/>
          </p:cNvSpPr>
          <p:nvPr>
            <p:ph type="ftr" sz="quarter" idx="2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5" name="Slide Number Placeholder 4">
            <a:extLst>
              <a:ext uri="{FF2B5EF4-FFF2-40B4-BE49-F238E27FC236}">
                <a16:creationId xmlns:a16="http://schemas.microsoft.com/office/drawing/2014/main" id="{62904F5B-AFFD-54FC-FAC0-F04384E1793E}"/>
              </a:ext>
            </a:extLst>
          </p:cNvPr>
          <p:cNvSpPr>
            <a:spLocks noGrp="1"/>
          </p:cNvSpPr>
          <p:nvPr>
            <p:ph type="sldNum" sz="quarter" idx="22"/>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3" name="Text Placeholder 5">
            <a:extLst>
              <a:ext uri="{FF2B5EF4-FFF2-40B4-BE49-F238E27FC236}">
                <a16:creationId xmlns:a16="http://schemas.microsoft.com/office/drawing/2014/main" id="{600D87FF-D51B-E8F3-39CF-9AEBFC357DB5}"/>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7" name="Text Placeholder 5">
            <a:extLst>
              <a:ext uri="{FF2B5EF4-FFF2-40B4-BE49-F238E27FC236}">
                <a16:creationId xmlns:a16="http://schemas.microsoft.com/office/drawing/2014/main" id="{CA60269A-F2FF-A7E2-AD9F-9F08204AC6DC}"/>
              </a:ext>
            </a:extLst>
          </p:cNvPr>
          <p:cNvSpPr>
            <a:spLocks noGrp="1"/>
          </p:cNvSpPr>
          <p:nvPr>
            <p:ph type="body" sz="quarter" idx="18"/>
          </p:nvPr>
        </p:nvSpPr>
        <p:spPr>
          <a:xfrm>
            <a:off x="241300" y="2273300"/>
            <a:ext cx="3602038" cy="3584575"/>
          </a:xfrm>
        </p:spPr>
        <p:txBody>
          <a:bodyPr/>
          <a:lstStyle>
            <a:lvl1pPr>
              <a:defRPr sz="1800"/>
            </a:lvl1pPr>
          </a:lstStyle>
          <a:p>
            <a:pPr lvl="0"/>
            <a:r>
              <a:rPr lang="en-US"/>
              <a:t>Click to edit Master text styles</a:t>
            </a:r>
          </a:p>
        </p:txBody>
      </p:sp>
      <p:sp>
        <p:nvSpPr>
          <p:cNvPr id="12" name="Text Placeholder 9">
            <a:extLst>
              <a:ext uri="{FF2B5EF4-FFF2-40B4-BE49-F238E27FC236}">
                <a16:creationId xmlns:a16="http://schemas.microsoft.com/office/drawing/2014/main" id="{0313B1EB-2063-E608-080C-CD557353524C}"/>
              </a:ext>
            </a:extLst>
          </p:cNvPr>
          <p:cNvSpPr>
            <a:spLocks noGrp="1"/>
          </p:cNvSpPr>
          <p:nvPr>
            <p:ph type="body" sz="quarter" idx="19"/>
          </p:nvPr>
        </p:nvSpPr>
        <p:spPr>
          <a:xfrm>
            <a:off x="4294188" y="2273300"/>
            <a:ext cx="3603625" cy="3584575"/>
          </a:xfrm>
        </p:spPr>
        <p:txBody>
          <a:bodyPr/>
          <a:lstStyle>
            <a:lvl1pPr>
              <a:defRPr sz="1800"/>
            </a:lvl1pPr>
          </a:lstStyle>
          <a:p>
            <a:pPr lvl="0"/>
            <a:r>
              <a:rPr lang="en-US"/>
              <a:t>Click to edit Master text styles</a:t>
            </a:r>
          </a:p>
        </p:txBody>
      </p:sp>
      <p:sp>
        <p:nvSpPr>
          <p:cNvPr id="16" name="Text Placeholder 14">
            <a:extLst>
              <a:ext uri="{FF2B5EF4-FFF2-40B4-BE49-F238E27FC236}">
                <a16:creationId xmlns:a16="http://schemas.microsoft.com/office/drawing/2014/main" id="{72F4C55E-AD63-A918-ED20-BC3E307C2D72}"/>
              </a:ext>
            </a:extLst>
          </p:cNvPr>
          <p:cNvSpPr>
            <a:spLocks noGrp="1"/>
          </p:cNvSpPr>
          <p:nvPr>
            <p:ph type="body" sz="quarter" idx="20"/>
          </p:nvPr>
        </p:nvSpPr>
        <p:spPr>
          <a:xfrm>
            <a:off x="8326438" y="2273300"/>
            <a:ext cx="3602037" cy="3584575"/>
          </a:xfrm>
        </p:spPr>
        <p:txBody>
          <a:bodyPr/>
          <a:lstStyle>
            <a:lvl1pPr>
              <a:defRPr sz="1800"/>
            </a:lvl1pPr>
          </a:lstStyle>
          <a:p>
            <a:pPr lvl="0"/>
            <a:r>
              <a:rPr lang="en-US"/>
              <a:t>Click to edit Master text styles</a:t>
            </a:r>
          </a:p>
        </p:txBody>
      </p:sp>
    </p:spTree>
    <p:extLst>
      <p:ext uri="{BB962C8B-B14F-4D97-AF65-F5344CB8AC3E}">
        <p14:creationId xmlns:p14="http://schemas.microsoft.com/office/powerpoint/2010/main" val="6674397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three-col-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ECDAC01-332B-D637-56B5-4AFC25E11DE9}"/>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5" name="Slide Number Placeholder 4">
            <a:extLst>
              <a:ext uri="{FF2B5EF4-FFF2-40B4-BE49-F238E27FC236}">
                <a16:creationId xmlns:a16="http://schemas.microsoft.com/office/drawing/2014/main" id="{49919175-8EDF-5D9C-33EC-C8E2A1976391}"/>
              </a:ext>
            </a:extLst>
          </p:cNvPr>
          <p:cNvSpPr>
            <a:spLocks noGrp="1"/>
          </p:cNvSpPr>
          <p:nvPr>
            <p:ph type="sldNum" sz="quarter" idx="17"/>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7" name="Text Placeholder 5">
            <a:extLst>
              <a:ext uri="{FF2B5EF4-FFF2-40B4-BE49-F238E27FC236}">
                <a16:creationId xmlns:a16="http://schemas.microsoft.com/office/drawing/2014/main" id="{E4F389A0-9950-789A-55A2-79B1DF20A921}"/>
              </a:ext>
            </a:extLst>
          </p:cNvPr>
          <p:cNvSpPr>
            <a:spLocks noGrp="1"/>
          </p:cNvSpPr>
          <p:nvPr>
            <p:ph type="body" sz="quarter" idx="13"/>
          </p:nvPr>
        </p:nvSpPr>
        <p:spPr>
          <a:xfrm>
            <a:off x="241300" y="1176338"/>
            <a:ext cx="3602038"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A5A0F7C1-4F18-7077-33D5-3CBBB08D383A}"/>
              </a:ext>
            </a:extLst>
          </p:cNvPr>
          <p:cNvSpPr>
            <a:spLocks noGrp="1"/>
          </p:cNvSpPr>
          <p:nvPr>
            <p:ph type="body" sz="quarter" idx="14"/>
          </p:nvPr>
        </p:nvSpPr>
        <p:spPr>
          <a:xfrm>
            <a:off x="4294188" y="1176338"/>
            <a:ext cx="3603625"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1F26E50D-1254-9591-B5D4-BEC8293AB0CC}"/>
              </a:ext>
            </a:extLst>
          </p:cNvPr>
          <p:cNvSpPr>
            <a:spLocks noGrp="1"/>
          </p:cNvSpPr>
          <p:nvPr>
            <p:ph type="body" sz="quarter" idx="15"/>
          </p:nvPr>
        </p:nvSpPr>
        <p:spPr>
          <a:xfrm>
            <a:off x="8326438" y="1176338"/>
            <a:ext cx="360203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31713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sub-two-col-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A500AE-6766-41B0-C029-EAE84059B512}"/>
              </a:ext>
            </a:extLst>
          </p:cNvPr>
          <p:cNvSpPr>
            <a:spLocks noGrp="1"/>
          </p:cNvSpPr>
          <p:nvPr>
            <p:ph type="ftr" sz="quarter" idx="17"/>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5" name="Slide Number Placeholder 4">
            <a:extLst>
              <a:ext uri="{FF2B5EF4-FFF2-40B4-BE49-F238E27FC236}">
                <a16:creationId xmlns:a16="http://schemas.microsoft.com/office/drawing/2014/main" id="{660A64CF-48E8-5FFF-28D2-E0495E1D7ABF}"/>
              </a:ext>
            </a:extLst>
          </p:cNvPr>
          <p:cNvSpPr>
            <a:spLocks noGrp="1"/>
          </p:cNvSpPr>
          <p:nvPr>
            <p:ph type="sldNum" sz="quarter" idx="13"/>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9" name="Text Placeholder 7">
            <a:extLst>
              <a:ext uri="{FF2B5EF4-FFF2-40B4-BE49-F238E27FC236}">
                <a16:creationId xmlns:a16="http://schemas.microsoft.com/office/drawing/2014/main" id="{F10A7AB1-FFCC-A45F-8D25-303B6F2A2794}"/>
              </a:ext>
            </a:extLst>
          </p:cNvPr>
          <p:cNvSpPr>
            <a:spLocks noGrp="1"/>
          </p:cNvSpPr>
          <p:nvPr>
            <p:ph type="body" sz="quarter" idx="14"/>
          </p:nvPr>
        </p:nvSpPr>
        <p:spPr>
          <a:xfrm>
            <a:off x="241300" y="1149350"/>
            <a:ext cx="11709400" cy="984250"/>
          </a:xfrm>
        </p:spPr>
        <p:txBody>
          <a:bodyPr/>
          <a:lstStyle>
            <a:lvl1pPr>
              <a:defRPr sz="1800"/>
            </a:lvl1pPr>
          </a:lstStyle>
          <a:p>
            <a:pPr lvl="0"/>
            <a:r>
              <a:rPr lang="en-US"/>
              <a:t>Click to edit Master text styles</a:t>
            </a:r>
          </a:p>
        </p:txBody>
      </p:sp>
      <p:sp>
        <p:nvSpPr>
          <p:cNvPr id="12" name="Text Placeholder 10">
            <a:extLst>
              <a:ext uri="{FF2B5EF4-FFF2-40B4-BE49-F238E27FC236}">
                <a16:creationId xmlns:a16="http://schemas.microsoft.com/office/drawing/2014/main" id="{2810F906-2DEE-3C9E-A8D5-9575D7745B6B}"/>
              </a:ext>
            </a:extLst>
          </p:cNvPr>
          <p:cNvSpPr>
            <a:spLocks noGrp="1"/>
          </p:cNvSpPr>
          <p:nvPr>
            <p:ph type="body" sz="quarter" idx="15"/>
          </p:nvPr>
        </p:nvSpPr>
        <p:spPr>
          <a:xfrm>
            <a:off x="241300" y="2273300"/>
            <a:ext cx="5668963" cy="3584575"/>
          </a:xfrm>
        </p:spPr>
        <p:txBody>
          <a:bodyPr/>
          <a:lstStyle>
            <a:lvl1pPr>
              <a:defRPr sz="1800"/>
            </a:lvl1pPr>
          </a:lstStyle>
          <a:p>
            <a:pPr lvl="0"/>
            <a:r>
              <a:rPr lang="en-US"/>
              <a:t>Click to edit Master text styles</a:t>
            </a:r>
          </a:p>
        </p:txBody>
      </p:sp>
      <p:sp>
        <p:nvSpPr>
          <p:cNvPr id="15" name="Text Placeholder 13">
            <a:extLst>
              <a:ext uri="{FF2B5EF4-FFF2-40B4-BE49-F238E27FC236}">
                <a16:creationId xmlns:a16="http://schemas.microsoft.com/office/drawing/2014/main" id="{5F64ED81-5108-F3B8-4DD7-6ECCF59D78F3}"/>
              </a:ext>
            </a:extLst>
          </p:cNvPr>
          <p:cNvSpPr>
            <a:spLocks noGrp="1"/>
          </p:cNvSpPr>
          <p:nvPr>
            <p:ph type="body" sz="quarter" idx="16"/>
          </p:nvPr>
        </p:nvSpPr>
        <p:spPr>
          <a:xfrm>
            <a:off x="6281738" y="2273300"/>
            <a:ext cx="5668962" cy="3584575"/>
          </a:xfrm>
        </p:spPr>
        <p:txBody>
          <a:bodyPr/>
          <a:lstStyle>
            <a:lvl1pPr>
              <a:defRPr sz="1800"/>
            </a:lvl1pPr>
          </a:lstStyle>
          <a:p>
            <a:pPr lvl="0"/>
            <a:r>
              <a:rPr lang="en-US"/>
              <a:t>Click to edit Master text styles</a:t>
            </a:r>
          </a:p>
        </p:txBody>
      </p:sp>
    </p:spTree>
    <p:extLst>
      <p:ext uri="{BB962C8B-B14F-4D97-AF65-F5344CB8AC3E}">
        <p14:creationId xmlns:p14="http://schemas.microsoft.com/office/powerpoint/2010/main" val="3616048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col-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3665833-E42A-E620-7D83-55DACDE25186}"/>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4" name="Slide Number Placeholder 3">
            <a:extLst>
              <a:ext uri="{FF2B5EF4-FFF2-40B4-BE49-F238E27FC236}">
                <a16:creationId xmlns:a16="http://schemas.microsoft.com/office/drawing/2014/main" id="{2FBF9A05-AD0B-20A1-596D-C0BA3D1F1735}"/>
              </a:ext>
            </a:extLst>
          </p:cNvPr>
          <p:cNvSpPr>
            <a:spLocks noGrp="1"/>
          </p:cNvSpPr>
          <p:nvPr>
            <p:ph type="sldNum" sz="quarter" idx="14"/>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8EB56554-52F1-D18F-5827-F007C7E9F54C}"/>
              </a:ext>
            </a:extLst>
          </p:cNvPr>
          <p:cNvSpPr>
            <a:spLocks noGrp="1"/>
          </p:cNvSpPr>
          <p:nvPr>
            <p:ph type="body" sz="quarter" idx="11"/>
          </p:nvPr>
        </p:nvSpPr>
        <p:spPr>
          <a:xfrm>
            <a:off x="241300" y="1176338"/>
            <a:ext cx="5668963" cy="4725987"/>
          </a:xfrm>
        </p:spPr>
        <p:txBody>
          <a:bodyPr/>
          <a:lstStyle>
            <a:lvl1pPr>
              <a:defRPr sz="1800"/>
            </a:lvl1pPr>
          </a:lstStyle>
          <a:p>
            <a:pPr lvl="0"/>
            <a:r>
              <a:rPr lang="en-US"/>
              <a:t>Click to edit Master text styles</a:t>
            </a:r>
          </a:p>
        </p:txBody>
      </p:sp>
      <p:sp>
        <p:nvSpPr>
          <p:cNvPr id="11" name="Text Placeholder 9">
            <a:extLst>
              <a:ext uri="{FF2B5EF4-FFF2-40B4-BE49-F238E27FC236}">
                <a16:creationId xmlns:a16="http://schemas.microsoft.com/office/drawing/2014/main" id="{65AB646E-8298-41D3-BEB1-D7F0A7609CB7}"/>
              </a:ext>
            </a:extLst>
          </p:cNvPr>
          <p:cNvSpPr>
            <a:spLocks noGrp="1"/>
          </p:cNvSpPr>
          <p:nvPr>
            <p:ph type="body" sz="quarter" idx="12"/>
          </p:nvPr>
        </p:nvSpPr>
        <p:spPr>
          <a:xfrm>
            <a:off x="6281738" y="1176338"/>
            <a:ext cx="5668962" cy="4725987"/>
          </a:xfrm>
        </p:spPr>
        <p:txBody>
          <a:bodyPr/>
          <a:lstStyle>
            <a:lvl1pPr>
              <a:defRPr sz="1800"/>
            </a:lvl1pPr>
          </a:lstStyle>
          <a:p>
            <a:pPr lvl="0"/>
            <a:r>
              <a:rPr lang="en-US"/>
              <a:t>Click to edit Master text styles</a:t>
            </a:r>
          </a:p>
        </p:txBody>
      </p:sp>
    </p:spTree>
    <p:extLst>
      <p:ext uri="{BB962C8B-B14F-4D97-AF65-F5344CB8AC3E}">
        <p14:creationId xmlns:p14="http://schemas.microsoft.com/office/powerpoint/2010/main" val="3730493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e-col-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2322F17-7061-DBE6-40F0-4CE0A9CEF9EB}"/>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2" name="Slide Number Placeholder 1">
            <a:extLst>
              <a:ext uri="{FF2B5EF4-FFF2-40B4-BE49-F238E27FC236}">
                <a16:creationId xmlns:a16="http://schemas.microsoft.com/office/drawing/2014/main" id="{66A7B6E1-BAB1-B598-78E0-7F84FE23647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1800"/>
            </a:lvl1pPr>
          </a:lstStyle>
          <a:p>
            <a:pPr lvl="0"/>
            <a:r>
              <a:rPr lang="en-US"/>
              <a:t>Click to edit Master text styles</a:t>
            </a:r>
          </a:p>
        </p:txBody>
      </p:sp>
    </p:spTree>
    <p:extLst>
      <p:ext uri="{BB962C8B-B14F-4D97-AF65-F5344CB8AC3E}">
        <p14:creationId xmlns:p14="http://schemas.microsoft.com/office/powerpoint/2010/main" val="27304933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4C36402-0D38-2FE6-DABB-84869F8B0A7B}"/>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5" name="Slide Number Placeholder 4">
            <a:extLst>
              <a:ext uri="{FF2B5EF4-FFF2-40B4-BE49-F238E27FC236}">
                <a16:creationId xmlns:a16="http://schemas.microsoft.com/office/drawing/2014/main" id="{CB15F2C0-30F8-DAE1-A01A-A77FC537443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68471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4A4BE7-29FE-EC65-CE2C-3F4AEC502DB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4" name="Slide Number Placeholder 3">
            <a:extLst>
              <a:ext uri="{FF2B5EF4-FFF2-40B4-BE49-F238E27FC236}">
                <a16:creationId xmlns:a16="http://schemas.microsoft.com/office/drawing/2014/main" id="{E7A80BA3-E490-7BB8-44E4-2563732CEF4C}"/>
              </a:ext>
            </a:extLst>
          </p:cNvPr>
          <p:cNvSpPr>
            <a:spLocks noGrp="1"/>
          </p:cNvSpPr>
          <p:nvPr>
            <p:ph type="sldNum" sz="quarter" idx="10"/>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7134485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ategory_AWS-Squid-Ink">
    <p:spTree>
      <p:nvGrpSpPr>
        <p:cNvPr id="1" name=""/>
        <p:cNvGrpSpPr/>
        <p:nvPr/>
      </p:nvGrpSpPr>
      <p:grpSpPr>
        <a:xfrm>
          <a:off x="0" y="0"/>
          <a:ext cx="0" cy="0"/>
          <a:chOff x="0" y="0"/>
          <a:chExt cx="0" cy="0"/>
        </a:xfrm>
      </p:grpSpPr>
      <p:sp>
        <p:nvSpPr>
          <p:cNvPr id="3" name="Rectangle 2" descr="Squid slide border color.">
            <a:extLst>
              <a:ext uri="{FF2B5EF4-FFF2-40B4-BE49-F238E27FC236}">
                <a16:creationId xmlns:a16="http://schemas.microsoft.com/office/drawing/2014/main" id="{061DB949-1463-2A4C-B301-63F1602C50E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EDC6BC82-2752-FE77-7E7B-D40EB348F501}"/>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A3AA0474-8FF5-26D4-FF3B-B8AA251B06F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D62913E6-E833-A35B-D52D-6FC43B3AAB23}"/>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2219940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cons_AWS-Squid-Ink">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553C159-15C5-4143-902A-A2D9C8AD8C15}"/>
              </a:ext>
              <a:ext uri="{C183D7F6-B498-43B3-948B-1728B52AA6E4}">
                <adec:decorative xmlns:adec="http://schemas.microsoft.com/office/drawing/2017/decorative" val="1"/>
              </a:ext>
            </a:extLst>
          </p:cNvPr>
          <p:cNvGrpSpPr/>
          <p:nvPr userDrawn="1"/>
        </p:nvGrpSpPr>
        <p:grpSpPr>
          <a:xfrm>
            <a:off x="0" y="1009650"/>
            <a:ext cx="12192000" cy="4913313"/>
            <a:chOff x="0" y="1009650"/>
            <a:chExt cx="12192000" cy="4913313"/>
          </a:xfrm>
        </p:grpSpPr>
        <p:sp>
          <p:nvSpPr>
            <p:cNvPr id="4" name="Rectangle 3">
              <a:extLst>
                <a:ext uri="{FF2B5EF4-FFF2-40B4-BE49-F238E27FC236}">
                  <a16:creationId xmlns:a16="http://schemas.microsoft.com/office/drawing/2014/main" id="{848DBF48-0EFD-7E4F-AAF0-AB1C4877B680}"/>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1388B4C-0BAF-3342-B4C4-F8F3835171B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General Services</a:t>
              </a:r>
            </a:p>
          </p:txBody>
        </p:sp>
        <p:sp>
          <p:nvSpPr>
            <p:cNvPr id="6" name="Title 1">
              <a:extLst>
                <a:ext uri="{FF2B5EF4-FFF2-40B4-BE49-F238E27FC236}">
                  <a16:creationId xmlns:a16="http://schemas.microsoft.com/office/drawing/2014/main" id="{1589A14A-BBCF-BC41-8E4A-D55A4B8E1B3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7" name="Straight Connector 6">
              <a:extLst>
                <a:ext uri="{FF2B5EF4-FFF2-40B4-BE49-F238E27FC236}">
                  <a16:creationId xmlns:a16="http://schemas.microsoft.com/office/drawing/2014/main" id="{613BDA1A-1CBB-8E43-A453-55D625CBA08B}"/>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8" name="Rectangle 7" descr="Squid slide border color.">
            <a:extLst>
              <a:ext uri="{FF2B5EF4-FFF2-40B4-BE49-F238E27FC236}">
                <a16:creationId xmlns:a16="http://schemas.microsoft.com/office/drawing/2014/main" id="{9DE7E60F-0E8F-E845-A30E-6D51DFDCF24C}"/>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856C5E90-B6A0-C44C-5B33-1A7116573C3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B2E1ECED-EA93-EF92-CE3E-5CCF2183532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30039016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only_AWS-Squid-Ink">
    <p:spTree>
      <p:nvGrpSpPr>
        <p:cNvPr id="1" name=""/>
        <p:cNvGrpSpPr/>
        <p:nvPr/>
      </p:nvGrpSpPr>
      <p:grpSpPr>
        <a:xfrm>
          <a:off x="0" y="0"/>
          <a:ext cx="0" cy="0"/>
          <a:chOff x="0" y="0"/>
          <a:chExt cx="0" cy="0"/>
        </a:xfrm>
      </p:grpSpPr>
      <p:sp>
        <p:nvSpPr>
          <p:cNvPr id="3" name="Rectangle 2" descr="Squid slide border color.">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84867BF2-F07F-5F3F-475C-95CD1798EEA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48AA02FF-B2B6-C57F-26B1-0DD331F6C15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329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hree-col-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4B968E4-5FE5-20AF-7B20-87717025E7D0}"/>
              </a:ext>
            </a:extLst>
          </p:cNvPr>
          <p:cNvSpPr>
            <a:spLocks noGrp="1"/>
          </p:cNvSpPr>
          <p:nvPr>
            <p:ph type="ftr" sz="quarter" idx="2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5" name="Slide Number Placeholder 4">
            <a:extLst>
              <a:ext uri="{FF2B5EF4-FFF2-40B4-BE49-F238E27FC236}">
                <a16:creationId xmlns:a16="http://schemas.microsoft.com/office/drawing/2014/main" id="{62904F5B-AFFD-54FC-FAC0-F04384E1793E}"/>
              </a:ext>
            </a:extLst>
          </p:cNvPr>
          <p:cNvSpPr>
            <a:spLocks noGrp="1"/>
          </p:cNvSpPr>
          <p:nvPr>
            <p:ph type="sldNum" sz="quarter" idx="22"/>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3" name="Text Placeholder 5">
            <a:extLst>
              <a:ext uri="{FF2B5EF4-FFF2-40B4-BE49-F238E27FC236}">
                <a16:creationId xmlns:a16="http://schemas.microsoft.com/office/drawing/2014/main" id="{600D87FF-D51B-E8F3-39CF-9AEBFC357DB5}"/>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7" name="Text Placeholder 5">
            <a:extLst>
              <a:ext uri="{FF2B5EF4-FFF2-40B4-BE49-F238E27FC236}">
                <a16:creationId xmlns:a16="http://schemas.microsoft.com/office/drawing/2014/main" id="{CA60269A-F2FF-A7E2-AD9F-9F08204AC6DC}"/>
              </a:ext>
            </a:extLst>
          </p:cNvPr>
          <p:cNvSpPr>
            <a:spLocks noGrp="1"/>
          </p:cNvSpPr>
          <p:nvPr>
            <p:ph type="body" sz="quarter" idx="18"/>
          </p:nvPr>
        </p:nvSpPr>
        <p:spPr>
          <a:xfrm>
            <a:off x="241300" y="2273300"/>
            <a:ext cx="3602038" cy="3584575"/>
          </a:xfrm>
        </p:spPr>
        <p:txBody>
          <a:bodyPr/>
          <a:lstStyle>
            <a:lvl1pPr>
              <a:defRPr sz="1800"/>
            </a:lvl1pPr>
          </a:lstStyle>
          <a:p>
            <a:pPr lvl="0"/>
            <a:r>
              <a:rPr lang="en-US"/>
              <a:t>Click to edit Master text styles</a:t>
            </a:r>
          </a:p>
        </p:txBody>
      </p:sp>
      <p:sp>
        <p:nvSpPr>
          <p:cNvPr id="12" name="Text Placeholder 9">
            <a:extLst>
              <a:ext uri="{FF2B5EF4-FFF2-40B4-BE49-F238E27FC236}">
                <a16:creationId xmlns:a16="http://schemas.microsoft.com/office/drawing/2014/main" id="{0313B1EB-2063-E608-080C-CD557353524C}"/>
              </a:ext>
            </a:extLst>
          </p:cNvPr>
          <p:cNvSpPr>
            <a:spLocks noGrp="1"/>
          </p:cNvSpPr>
          <p:nvPr>
            <p:ph type="body" sz="quarter" idx="19"/>
          </p:nvPr>
        </p:nvSpPr>
        <p:spPr>
          <a:xfrm>
            <a:off x="4294188" y="2273300"/>
            <a:ext cx="3603625" cy="3584575"/>
          </a:xfrm>
        </p:spPr>
        <p:txBody>
          <a:bodyPr/>
          <a:lstStyle>
            <a:lvl1pPr>
              <a:defRPr sz="1800"/>
            </a:lvl1pPr>
          </a:lstStyle>
          <a:p>
            <a:pPr lvl="0"/>
            <a:r>
              <a:rPr lang="en-US"/>
              <a:t>Click to edit Master text styles</a:t>
            </a:r>
          </a:p>
        </p:txBody>
      </p:sp>
      <p:sp>
        <p:nvSpPr>
          <p:cNvPr id="16" name="Text Placeholder 14">
            <a:extLst>
              <a:ext uri="{FF2B5EF4-FFF2-40B4-BE49-F238E27FC236}">
                <a16:creationId xmlns:a16="http://schemas.microsoft.com/office/drawing/2014/main" id="{72F4C55E-AD63-A918-ED20-BC3E307C2D72}"/>
              </a:ext>
            </a:extLst>
          </p:cNvPr>
          <p:cNvSpPr>
            <a:spLocks noGrp="1"/>
          </p:cNvSpPr>
          <p:nvPr>
            <p:ph type="body" sz="quarter" idx="20"/>
          </p:nvPr>
        </p:nvSpPr>
        <p:spPr>
          <a:xfrm>
            <a:off x="8326438" y="2273300"/>
            <a:ext cx="3602037" cy="3584575"/>
          </a:xfrm>
        </p:spPr>
        <p:txBody>
          <a:bodyPr/>
          <a:lstStyle>
            <a:lvl1pPr>
              <a:defRPr sz="1800"/>
            </a:lvl1pPr>
          </a:lstStyle>
          <a:p>
            <a:pPr lvl="0"/>
            <a:r>
              <a:rPr lang="en-US"/>
              <a:t>Click to edit Master text styles</a:t>
            </a:r>
          </a:p>
        </p:txBody>
      </p:sp>
    </p:spTree>
    <p:extLst>
      <p:ext uri="{BB962C8B-B14F-4D97-AF65-F5344CB8AC3E}">
        <p14:creationId xmlns:p14="http://schemas.microsoft.com/office/powerpoint/2010/main" val="28246094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ategory_AWS-Galaxy-500">
    <p:spTree>
      <p:nvGrpSpPr>
        <p:cNvPr id="1" name=""/>
        <p:cNvGrpSpPr/>
        <p:nvPr/>
      </p:nvGrpSpPr>
      <p:grpSpPr>
        <a:xfrm>
          <a:off x="0" y="0"/>
          <a:ext cx="0" cy="0"/>
          <a:chOff x="0" y="0"/>
          <a:chExt cx="0" cy="0"/>
        </a:xfrm>
      </p:grpSpPr>
      <p:sp>
        <p:nvSpPr>
          <p:cNvPr id="3" name="Rectangle 2" descr="Galaxy slide border color.">
            <a:extLst>
              <a:ext uri="{FF2B5EF4-FFF2-40B4-BE49-F238E27FC236}">
                <a16:creationId xmlns:a16="http://schemas.microsoft.com/office/drawing/2014/main" id="{0AEB10B3-8C08-7244-A574-BA85CB778D8C}"/>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5C25EDD2-E77A-C2D7-DFD4-A448A9D8DA6F}"/>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108BE0B2-F3AA-6FBC-AD07-99EDAC6C0D94}"/>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D4C323C8-2085-5822-7923-7CF461743E9D}"/>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176570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cons_AWS-Galaxy-500">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03AEA1F-5705-468C-87C7-8FB4BCBEA1D2}"/>
              </a:ext>
              <a:ext uri="{C183D7F6-B498-43B3-948B-1728B52AA6E4}">
                <adec:decorative xmlns:adec="http://schemas.microsoft.com/office/drawing/2017/decorative" val="1"/>
              </a:ext>
            </a:extLst>
          </p:cNvPr>
          <p:cNvGrpSpPr/>
          <p:nvPr userDrawn="1"/>
        </p:nvGrpSpPr>
        <p:grpSpPr>
          <a:xfrm>
            <a:off x="0" y="1009650"/>
            <a:ext cx="12191997" cy="4913313"/>
            <a:chOff x="0" y="1009650"/>
            <a:chExt cx="12191997" cy="4913313"/>
          </a:xfrm>
        </p:grpSpPr>
        <p:sp>
          <p:nvSpPr>
            <p:cNvPr id="5" name="Rectangle 4">
              <a:extLst>
                <a:ext uri="{FF2B5EF4-FFF2-40B4-BE49-F238E27FC236}">
                  <a16:creationId xmlns:a16="http://schemas.microsoft.com/office/drawing/2014/main" id="{831F4C99-54C2-9541-8F43-762C964F1301}"/>
                </a:ext>
              </a:extLst>
            </p:cNvPr>
            <p:cNvSpPr/>
            <p:nvPr userDrawn="1"/>
          </p:nvSpPr>
          <p:spPr>
            <a:xfrm>
              <a:off x="0" y="1009650"/>
              <a:ext cx="12191997"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itle 1">
              <a:extLst>
                <a:ext uri="{FF2B5EF4-FFF2-40B4-BE49-F238E27FC236}">
                  <a16:creationId xmlns:a16="http://schemas.microsoft.com/office/drawing/2014/main" id="{4A10370E-4F42-8241-BF9F-E9A72893ED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Service Icons</a:t>
              </a:r>
            </a:p>
          </p:txBody>
        </p:sp>
        <p:sp>
          <p:nvSpPr>
            <p:cNvPr id="7" name="Title 1">
              <a:extLst>
                <a:ext uri="{FF2B5EF4-FFF2-40B4-BE49-F238E27FC236}">
                  <a16:creationId xmlns:a16="http://schemas.microsoft.com/office/drawing/2014/main" id="{E12F472C-8CA3-7949-8253-63E2F46D3462}"/>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8" name="Straight Connector 7">
              <a:extLst>
                <a:ext uri="{FF2B5EF4-FFF2-40B4-BE49-F238E27FC236}">
                  <a16:creationId xmlns:a16="http://schemas.microsoft.com/office/drawing/2014/main" id="{672AB3EF-8D29-0347-A0F4-5A920F8D6324}"/>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10" name="Rectangle 9" descr="Galaxy slide border color.">
            <a:extLst>
              <a:ext uri="{FF2B5EF4-FFF2-40B4-BE49-F238E27FC236}">
                <a16:creationId xmlns:a16="http://schemas.microsoft.com/office/drawing/2014/main" id="{468A9567-E554-3010-2A38-DF450DDFF986}"/>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ooter Placeholder 8">
            <a:extLst>
              <a:ext uri="{FF2B5EF4-FFF2-40B4-BE49-F238E27FC236}">
                <a16:creationId xmlns:a16="http://schemas.microsoft.com/office/drawing/2014/main" id="{A5FA43EF-49E4-74BC-21F0-D41D27599C59}"/>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68C1FD56-C45F-424C-E9DB-ED23FAE2B38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1520468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only_AWS-Galaxy-500">
    <p:spTree>
      <p:nvGrpSpPr>
        <p:cNvPr id="1" name=""/>
        <p:cNvGrpSpPr/>
        <p:nvPr/>
      </p:nvGrpSpPr>
      <p:grpSpPr>
        <a:xfrm>
          <a:off x="0" y="0"/>
          <a:ext cx="0" cy="0"/>
          <a:chOff x="0" y="0"/>
          <a:chExt cx="0" cy="0"/>
        </a:xfrm>
      </p:grpSpPr>
      <p:sp>
        <p:nvSpPr>
          <p:cNvPr id="4" name="Rectangle 3" descr="Galaxy slide border color.">
            <a:extLst>
              <a:ext uri="{FF2B5EF4-FFF2-40B4-BE49-F238E27FC236}">
                <a16:creationId xmlns:a16="http://schemas.microsoft.com/office/drawing/2014/main" id="{AFF7784A-AC38-A14C-8390-9F3D6CB22C2B}"/>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Footer Placeholder 4">
            <a:extLst>
              <a:ext uri="{FF2B5EF4-FFF2-40B4-BE49-F238E27FC236}">
                <a16:creationId xmlns:a16="http://schemas.microsoft.com/office/drawing/2014/main" id="{9527EB7E-691A-4FE3-71DE-02772BF2868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745F89A6-18DC-5D54-AD1E-DB045747406C}"/>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11556234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ategory_AWS-Cosmos-500">
    <p:spTree>
      <p:nvGrpSpPr>
        <p:cNvPr id="1" name=""/>
        <p:cNvGrpSpPr/>
        <p:nvPr/>
      </p:nvGrpSpPr>
      <p:grpSpPr>
        <a:xfrm>
          <a:off x="0" y="0"/>
          <a:ext cx="0" cy="0"/>
          <a:chOff x="0" y="0"/>
          <a:chExt cx="0" cy="0"/>
        </a:xfrm>
      </p:grpSpPr>
      <p:sp>
        <p:nvSpPr>
          <p:cNvPr id="3" name="Rectangle 2" descr="Cosmos slide border color.">
            <a:extLst>
              <a:ext uri="{FF2B5EF4-FFF2-40B4-BE49-F238E27FC236}">
                <a16:creationId xmlns:a16="http://schemas.microsoft.com/office/drawing/2014/main" id="{92051C7E-3900-3D47-BA06-C45A775AC5C5}"/>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549BC9C4-5B16-0446-1707-A098531C834D}"/>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5195DDB9-D31A-2698-9E06-EDBA420408B1}"/>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7AFB4B64-1C05-8022-8062-CE396DA9A90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2178027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cons_AWS-Cosmos-500">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521E229-13FE-4FC3-B7C6-AA992DC78FF4}"/>
              </a:ext>
              <a:ext uri="{C183D7F6-B498-43B3-948B-1728B52AA6E4}">
                <adec:decorative xmlns:adec="http://schemas.microsoft.com/office/drawing/2017/decorative" val="1"/>
              </a:ext>
            </a:extLst>
          </p:cNvPr>
          <p:cNvGrpSpPr/>
          <p:nvPr userDrawn="1"/>
        </p:nvGrpSpPr>
        <p:grpSpPr>
          <a:xfrm>
            <a:off x="0" y="1009650"/>
            <a:ext cx="12191996" cy="4913313"/>
            <a:chOff x="0" y="1009650"/>
            <a:chExt cx="12191996" cy="4913313"/>
          </a:xfrm>
        </p:grpSpPr>
        <p:sp>
          <p:nvSpPr>
            <p:cNvPr id="4" name="Rectangle 3">
              <a:extLst>
                <a:ext uri="{FF2B5EF4-FFF2-40B4-BE49-F238E27FC236}">
                  <a16:creationId xmlns:a16="http://schemas.microsoft.com/office/drawing/2014/main" id="{DD487056-54C9-3C44-8A0E-E8A0308AD2EC}"/>
                </a:ext>
              </a:extLst>
            </p:cNvPr>
            <p:cNvSpPr/>
            <p:nvPr userDrawn="1"/>
          </p:nvSpPr>
          <p:spPr>
            <a:xfrm>
              <a:off x="0" y="1009650"/>
              <a:ext cx="12191996"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769FAB93-C1F2-A245-90B4-C96C9D1826D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Service Icons</a:t>
              </a:r>
            </a:p>
          </p:txBody>
        </p:sp>
        <p:sp>
          <p:nvSpPr>
            <p:cNvPr id="6" name="Title 1">
              <a:extLst>
                <a:ext uri="{FF2B5EF4-FFF2-40B4-BE49-F238E27FC236}">
                  <a16:creationId xmlns:a16="http://schemas.microsoft.com/office/drawing/2014/main" id="{4F0D628E-4994-3E4C-AFDD-4A6F01ABA79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7" name="Straight Connector 6">
              <a:extLst>
                <a:ext uri="{FF2B5EF4-FFF2-40B4-BE49-F238E27FC236}">
                  <a16:creationId xmlns:a16="http://schemas.microsoft.com/office/drawing/2014/main" id="{E483B396-C225-9E4D-8732-D5FC98F01E48}"/>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8" name="Rectangle 7" descr="Cosmos slide border color.">
            <a:extLst>
              <a:ext uri="{FF2B5EF4-FFF2-40B4-BE49-F238E27FC236}">
                <a16:creationId xmlns:a16="http://schemas.microsoft.com/office/drawing/2014/main" id="{95DB3A17-29D7-3A45-ACDB-C1245E165449}"/>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C41C9672-9F35-D403-7E93-A3EAF1A26E6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4D0CF192-8158-0693-458E-D0BD5278EFE6}"/>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14782707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ategory_AWS-Endor-500">
    <p:spTree>
      <p:nvGrpSpPr>
        <p:cNvPr id="1" name=""/>
        <p:cNvGrpSpPr/>
        <p:nvPr/>
      </p:nvGrpSpPr>
      <p:grpSpPr>
        <a:xfrm>
          <a:off x="0" y="0"/>
          <a:ext cx="0" cy="0"/>
          <a:chOff x="0" y="0"/>
          <a:chExt cx="0" cy="0"/>
        </a:xfrm>
      </p:grpSpPr>
      <p:sp>
        <p:nvSpPr>
          <p:cNvPr id="3" name="Rectangle 2" descr="Endor slide border color.">
            <a:extLst>
              <a:ext uri="{FF2B5EF4-FFF2-40B4-BE49-F238E27FC236}">
                <a16:creationId xmlns:a16="http://schemas.microsoft.com/office/drawing/2014/main" id="{5573C5A5-FEA2-6F41-A1B4-E8FDB998D476}"/>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87076095-762D-BE68-015D-91DF4C459DD2}"/>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88FE23E1-65D3-108F-B7F0-D0FA7F50C02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E64B0985-E6AB-7E04-B155-7041E50767B8}"/>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5505815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cons_AWS-Endor-500">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05BA133-69B9-4FF2-BD08-1396789390FF}"/>
              </a:ext>
            </a:extLst>
          </p:cNvPr>
          <p:cNvGrpSpPr/>
          <p:nvPr userDrawn="1"/>
        </p:nvGrpSpPr>
        <p:grpSpPr>
          <a:xfrm>
            <a:off x="0" y="1009650"/>
            <a:ext cx="12192000" cy="4913313"/>
            <a:chOff x="0" y="1009650"/>
            <a:chExt cx="12192000" cy="4913313"/>
          </a:xfrm>
        </p:grpSpPr>
        <p:sp>
          <p:nvSpPr>
            <p:cNvPr id="4" name="Rectangle 3">
              <a:extLst>
                <a:ext uri="{FF2B5EF4-FFF2-40B4-BE49-F238E27FC236}">
                  <a16:creationId xmlns:a16="http://schemas.microsoft.com/office/drawing/2014/main" id="{B6512C27-F57D-C04D-8C2E-2FBCFAEFE9E8}"/>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FAE0B215-B435-A046-AB52-3AC5CD6CB093}"/>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Service Icons</a:t>
              </a:r>
            </a:p>
          </p:txBody>
        </p:sp>
        <p:sp>
          <p:nvSpPr>
            <p:cNvPr id="6" name="Title 1">
              <a:extLst>
                <a:ext uri="{FF2B5EF4-FFF2-40B4-BE49-F238E27FC236}">
                  <a16:creationId xmlns:a16="http://schemas.microsoft.com/office/drawing/2014/main" id="{BB3FCFCA-86E9-6843-BBC5-696B46773C5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7" name="Straight Connector 6">
              <a:extLst>
                <a:ext uri="{FF2B5EF4-FFF2-40B4-BE49-F238E27FC236}">
                  <a16:creationId xmlns:a16="http://schemas.microsoft.com/office/drawing/2014/main" id="{E90F07F7-0ACA-744C-8676-DDDFF0EDD79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8" name="Rectangle 7" descr="Endor slide border color.">
            <a:extLst>
              <a:ext uri="{FF2B5EF4-FFF2-40B4-BE49-F238E27FC236}">
                <a16:creationId xmlns:a16="http://schemas.microsoft.com/office/drawing/2014/main" id="{9AB1F7AC-1D02-F24E-80FB-3513723974A8}"/>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9242A501-CFBB-7A93-52F3-AB8E94687A2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7ED2BE29-5008-2D62-A19B-811CC5BEDF3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7046292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torage-Classes_AWS-Endor-500">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2626ACD-3A5A-4C7B-BC05-7095F7FB342E}"/>
              </a:ext>
            </a:extLst>
          </p:cNvPr>
          <p:cNvGrpSpPr/>
          <p:nvPr userDrawn="1"/>
        </p:nvGrpSpPr>
        <p:grpSpPr>
          <a:xfrm>
            <a:off x="0" y="1009650"/>
            <a:ext cx="12191998" cy="4913313"/>
            <a:chOff x="0" y="1009650"/>
            <a:chExt cx="12191998" cy="4913313"/>
          </a:xfrm>
        </p:grpSpPr>
        <p:sp>
          <p:nvSpPr>
            <p:cNvPr id="4" name="Rectangle 3">
              <a:extLst>
                <a:ext uri="{FF2B5EF4-FFF2-40B4-BE49-F238E27FC236}">
                  <a16:creationId xmlns:a16="http://schemas.microsoft.com/office/drawing/2014/main" id="{BC46AA92-8B71-8343-AF02-BAEECFD8F9E8}"/>
                </a:ext>
              </a:extLst>
            </p:cNvPr>
            <p:cNvSpPr/>
            <p:nvPr userDrawn="1"/>
          </p:nvSpPr>
          <p:spPr>
            <a:xfrm>
              <a:off x="0" y="1009650"/>
              <a:ext cx="12191998"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C66A8FD4-AEDF-F246-ACD7-A4642BCCBDE8}"/>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Service Icons</a:t>
              </a:r>
            </a:p>
          </p:txBody>
        </p:sp>
        <p:sp>
          <p:nvSpPr>
            <p:cNvPr id="6" name="Title 1">
              <a:extLst>
                <a:ext uri="{FF2B5EF4-FFF2-40B4-BE49-F238E27FC236}">
                  <a16:creationId xmlns:a16="http://schemas.microsoft.com/office/drawing/2014/main" id="{A6DB7508-B76E-E744-9C55-92828693663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Storage Classes</a:t>
              </a:r>
            </a:p>
          </p:txBody>
        </p:sp>
        <p:cxnSp>
          <p:nvCxnSpPr>
            <p:cNvPr id="7" name="Straight Connector 6">
              <a:extLst>
                <a:ext uri="{FF2B5EF4-FFF2-40B4-BE49-F238E27FC236}">
                  <a16:creationId xmlns:a16="http://schemas.microsoft.com/office/drawing/2014/main" id="{EB7DB5F5-A7AF-224D-AD0A-3017FEAC6807}"/>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0EE8DD8F-3E33-DE49-A6C4-85510AAE5192}"/>
                </a:ext>
              </a:extLst>
            </p:cNvPr>
            <p:cNvSpPr txBox="1">
              <a:spLocks/>
            </p:cNvSpPr>
            <p:nvPr userDrawn="1"/>
          </p:nvSpPr>
          <p:spPr>
            <a:xfrm>
              <a:off x="241300" y="44196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grpSp>
      <p:sp>
        <p:nvSpPr>
          <p:cNvPr id="8" name="Rectangle 7" descr="Endor slide border color.">
            <a:extLst>
              <a:ext uri="{FF2B5EF4-FFF2-40B4-BE49-F238E27FC236}">
                <a16:creationId xmlns:a16="http://schemas.microsoft.com/office/drawing/2014/main" id="{D41A0A26-7D8D-E34A-A375-337900A8134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Footer Placeholder 9">
            <a:extLst>
              <a:ext uri="{FF2B5EF4-FFF2-40B4-BE49-F238E27FC236}">
                <a16:creationId xmlns:a16="http://schemas.microsoft.com/office/drawing/2014/main" id="{C7A0009A-07A1-B192-98C1-30731D62BA5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877A8E09-3949-0C42-F238-4E96EA21F599}"/>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4080634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oT-Resources_AWS-Endor-500">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0FB081C-3EA8-4CC9-AEAA-5A88FBEBA3FD}"/>
              </a:ext>
              <a:ext uri="{C183D7F6-B498-43B3-948B-1728B52AA6E4}">
                <adec:decorative xmlns:adec="http://schemas.microsoft.com/office/drawing/2017/decorative" val="1"/>
              </a:ext>
            </a:extLst>
          </p:cNvPr>
          <p:cNvGrpSpPr/>
          <p:nvPr userDrawn="1"/>
        </p:nvGrpSpPr>
        <p:grpSpPr>
          <a:xfrm>
            <a:off x="241300" y="1009650"/>
            <a:ext cx="1984375" cy="4913313"/>
            <a:chOff x="241300" y="1009650"/>
            <a:chExt cx="1984375" cy="4913313"/>
          </a:xfrm>
        </p:grpSpPr>
        <p:sp>
          <p:nvSpPr>
            <p:cNvPr id="5" name="Title 1">
              <a:extLst>
                <a:ext uri="{FF2B5EF4-FFF2-40B4-BE49-F238E27FC236}">
                  <a16:creationId xmlns:a16="http://schemas.microsoft.com/office/drawing/2014/main" id="{BCC60938-B1D7-7642-B1A2-9236489D4F1E}"/>
                </a:ext>
                <a:ext uri="{C183D7F6-B498-43B3-948B-1728B52AA6E4}">
                  <adec:decorative xmlns:adec="http://schemas.microsoft.com/office/drawing/2017/decorative" val="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IoT Resources</a:t>
              </a:r>
            </a:p>
          </p:txBody>
        </p:sp>
        <p:cxnSp>
          <p:nvCxnSpPr>
            <p:cNvPr id="6" name="Straight Connector 5">
              <a:extLst>
                <a:ext uri="{FF2B5EF4-FFF2-40B4-BE49-F238E27FC236}">
                  <a16:creationId xmlns:a16="http://schemas.microsoft.com/office/drawing/2014/main" id="{E942122E-0449-9146-A319-D11DF60C4F5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7" name="Rectangle 6" descr="Endor slide border color.">
            <a:extLst>
              <a:ext uri="{FF2B5EF4-FFF2-40B4-BE49-F238E27FC236}">
                <a16:creationId xmlns:a16="http://schemas.microsoft.com/office/drawing/2014/main" id="{4C2C7E85-0D8D-A349-9C99-2B876764A29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ooter Placeholder 7">
            <a:extLst>
              <a:ext uri="{FF2B5EF4-FFF2-40B4-BE49-F238E27FC236}">
                <a16:creationId xmlns:a16="http://schemas.microsoft.com/office/drawing/2014/main" id="{A1692BB6-3B05-1293-CC06-6FDE3455017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EED97408-F4F0-7E99-C730-19F388F4D2E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29" cy="644278"/>
          </a:xfrm>
        </p:spPr>
        <p:txBody>
          <a:bodyPr/>
          <a:lstStyle/>
          <a:p>
            <a:endParaRPr lang="en-US" dirty="0"/>
          </a:p>
        </p:txBody>
      </p:sp>
    </p:spTree>
    <p:extLst>
      <p:ext uri="{BB962C8B-B14F-4D97-AF65-F5344CB8AC3E}">
        <p14:creationId xmlns:p14="http://schemas.microsoft.com/office/powerpoint/2010/main" val="12155831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oT-Things_AWS-Endor-500">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B27F948-4C88-4606-B600-4B5701E6D42F}"/>
              </a:ext>
            </a:extLst>
          </p:cNvPr>
          <p:cNvGrpSpPr/>
          <p:nvPr userDrawn="1"/>
        </p:nvGrpSpPr>
        <p:grpSpPr>
          <a:xfrm>
            <a:off x="241300" y="1009650"/>
            <a:ext cx="1984375" cy="4913313"/>
            <a:chOff x="241300" y="1009650"/>
            <a:chExt cx="1984375" cy="4913313"/>
          </a:xfrm>
        </p:grpSpPr>
        <p:sp>
          <p:nvSpPr>
            <p:cNvPr id="5" name="Title 1">
              <a:extLst>
                <a:ext uri="{FF2B5EF4-FFF2-40B4-BE49-F238E27FC236}">
                  <a16:creationId xmlns:a16="http://schemas.microsoft.com/office/drawing/2014/main" id="{63DE121C-6773-A942-87BC-F4D427316A9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IoT Things</a:t>
              </a:r>
            </a:p>
          </p:txBody>
        </p:sp>
        <p:cxnSp>
          <p:nvCxnSpPr>
            <p:cNvPr id="6" name="Straight Connector 5">
              <a:extLst>
                <a:ext uri="{FF2B5EF4-FFF2-40B4-BE49-F238E27FC236}">
                  <a16:creationId xmlns:a16="http://schemas.microsoft.com/office/drawing/2014/main" id="{50F07151-3D39-D647-9EC4-468CD751516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7" name="Rectangle 6" descr="Endor slide border color.">
            <a:extLst>
              <a:ext uri="{FF2B5EF4-FFF2-40B4-BE49-F238E27FC236}">
                <a16:creationId xmlns:a16="http://schemas.microsoft.com/office/drawing/2014/main" id="{4758A11D-69A8-0C48-B5B1-2F07EB49825B}"/>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ooter Placeholder 7">
            <a:extLst>
              <a:ext uri="{FF2B5EF4-FFF2-40B4-BE49-F238E27FC236}">
                <a16:creationId xmlns:a16="http://schemas.microsoft.com/office/drawing/2014/main" id="{07DD450F-B073-2724-EFAB-1458FF83F7D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DE6B9F3D-6443-1422-0F09-2FC88B70556E}"/>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102883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three-col-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ECDAC01-332B-D637-56B5-4AFC25E11DE9}"/>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5" name="Slide Number Placeholder 4">
            <a:extLst>
              <a:ext uri="{FF2B5EF4-FFF2-40B4-BE49-F238E27FC236}">
                <a16:creationId xmlns:a16="http://schemas.microsoft.com/office/drawing/2014/main" id="{49919175-8EDF-5D9C-33EC-C8E2A1976391}"/>
              </a:ext>
            </a:extLst>
          </p:cNvPr>
          <p:cNvSpPr>
            <a:spLocks noGrp="1"/>
          </p:cNvSpPr>
          <p:nvPr>
            <p:ph type="sldNum" sz="quarter" idx="17"/>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7" name="Text Placeholder 5">
            <a:extLst>
              <a:ext uri="{FF2B5EF4-FFF2-40B4-BE49-F238E27FC236}">
                <a16:creationId xmlns:a16="http://schemas.microsoft.com/office/drawing/2014/main" id="{E4F389A0-9950-789A-55A2-79B1DF20A921}"/>
              </a:ext>
            </a:extLst>
          </p:cNvPr>
          <p:cNvSpPr>
            <a:spLocks noGrp="1"/>
          </p:cNvSpPr>
          <p:nvPr>
            <p:ph type="body" sz="quarter" idx="13"/>
          </p:nvPr>
        </p:nvSpPr>
        <p:spPr>
          <a:xfrm>
            <a:off x="241300" y="1176338"/>
            <a:ext cx="3602038"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A5A0F7C1-4F18-7077-33D5-3CBBB08D383A}"/>
              </a:ext>
            </a:extLst>
          </p:cNvPr>
          <p:cNvSpPr>
            <a:spLocks noGrp="1"/>
          </p:cNvSpPr>
          <p:nvPr>
            <p:ph type="body" sz="quarter" idx="14"/>
          </p:nvPr>
        </p:nvSpPr>
        <p:spPr>
          <a:xfrm>
            <a:off x="4294188" y="1176338"/>
            <a:ext cx="3603625"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1F26E50D-1254-9591-B5D4-BEC8293AB0CC}"/>
              </a:ext>
            </a:extLst>
          </p:cNvPr>
          <p:cNvSpPr>
            <a:spLocks noGrp="1"/>
          </p:cNvSpPr>
          <p:nvPr>
            <p:ph type="body" sz="quarter" idx="15"/>
          </p:nvPr>
        </p:nvSpPr>
        <p:spPr>
          <a:xfrm>
            <a:off x="8326438" y="1176338"/>
            <a:ext cx="360203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9040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ategory_AWS-Smile-500">
    <p:spTree>
      <p:nvGrpSpPr>
        <p:cNvPr id="1" name=""/>
        <p:cNvGrpSpPr/>
        <p:nvPr/>
      </p:nvGrpSpPr>
      <p:grpSpPr>
        <a:xfrm>
          <a:off x="0" y="0"/>
          <a:ext cx="0" cy="0"/>
          <a:chOff x="0" y="0"/>
          <a:chExt cx="0" cy="0"/>
        </a:xfrm>
      </p:grpSpPr>
      <p:sp>
        <p:nvSpPr>
          <p:cNvPr id="3" name="Rectangle 2" descr="Smile slide border color.">
            <a:extLst>
              <a:ext uri="{FF2B5EF4-FFF2-40B4-BE49-F238E27FC236}">
                <a16:creationId xmlns:a16="http://schemas.microsoft.com/office/drawing/2014/main" id="{04734F41-1E91-BB44-8DB4-8C7590A467BD}"/>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1E6EA197-D7E8-786F-1AA3-1FACE65C25CC}"/>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709D418F-7ECB-AD5F-D0C7-A97A145050F2}"/>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E87719DA-11C0-89F7-1183-23DEE88B92BC}"/>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5267283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cons_AWS-Smile-500">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E19C435-6317-4052-AE8D-DCE5DD735002}"/>
              </a:ext>
              <a:ext uri="{C183D7F6-B498-43B3-948B-1728B52AA6E4}">
                <adec:decorative xmlns:adec="http://schemas.microsoft.com/office/drawing/2017/decorative" val="1"/>
              </a:ext>
            </a:extLst>
          </p:cNvPr>
          <p:cNvGrpSpPr/>
          <p:nvPr userDrawn="1"/>
        </p:nvGrpSpPr>
        <p:grpSpPr>
          <a:xfrm>
            <a:off x="0" y="1009650"/>
            <a:ext cx="12191998" cy="4913313"/>
            <a:chOff x="0" y="1009650"/>
            <a:chExt cx="12191998" cy="4913313"/>
          </a:xfrm>
        </p:grpSpPr>
        <p:sp>
          <p:nvSpPr>
            <p:cNvPr id="4" name="Rectangle 3">
              <a:extLst>
                <a:ext uri="{FF2B5EF4-FFF2-40B4-BE49-F238E27FC236}">
                  <a16:creationId xmlns:a16="http://schemas.microsoft.com/office/drawing/2014/main" id="{28F773F9-4F99-D942-BEBB-1593505C68C1}"/>
                </a:ext>
              </a:extLst>
            </p:cNvPr>
            <p:cNvSpPr/>
            <p:nvPr userDrawn="1"/>
          </p:nvSpPr>
          <p:spPr>
            <a:xfrm>
              <a:off x="0" y="1009650"/>
              <a:ext cx="12191998"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1AF5CCA0-0690-374D-8772-DEF02BD7F54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3BC98EB3-F74A-FD47-AF5D-6FDD457384E6}"/>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7" name="Straight Connector 6">
              <a:extLst>
                <a:ext uri="{FF2B5EF4-FFF2-40B4-BE49-F238E27FC236}">
                  <a16:creationId xmlns:a16="http://schemas.microsoft.com/office/drawing/2014/main" id="{CDEDFC34-7FFC-F543-BA55-50C9C7C48B26}"/>
                </a:ext>
              </a:extLst>
            </p:cNvPr>
            <p:cNvCxnSpPr>
              <a:cxnSpLocks/>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8" name="Rectangle 7" descr="Smile slide border color.">
            <a:extLst>
              <a:ext uri="{FF2B5EF4-FFF2-40B4-BE49-F238E27FC236}">
                <a16:creationId xmlns:a16="http://schemas.microsoft.com/office/drawing/2014/main" id="{D97EA81C-3417-9A44-BB8E-31157C34FEB0}"/>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F52EE44F-067B-DDFC-C61E-4E445447410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F4A7C87C-AFEA-994A-5677-D6E0BF66DFCF}"/>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26233687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s_Instances_AWS-Smile-500">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B44E062-A77C-4F23-A531-4585F9B96A0C}"/>
              </a:ext>
              <a:ext uri="{C183D7F6-B498-43B3-948B-1728B52AA6E4}">
                <adec:decorative xmlns:adec="http://schemas.microsoft.com/office/drawing/2017/decorative" val="1"/>
              </a:ext>
            </a:extLst>
          </p:cNvPr>
          <p:cNvGrpSpPr/>
          <p:nvPr userDrawn="1"/>
        </p:nvGrpSpPr>
        <p:grpSpPr>
          <a:xfrm>
            <a:off x="0" y="1009650"/>
            <a:ext cx="12192000" cy="4913313"/>
            <a:chOff x="0" y="1009650"/>
            <a:chExt cx="12192000" cy="4913313"/>
          </a:xfrm>
        </p:grpSpPr>
        <p:sp>
          <p:nvSpPr>
            <p:cNvPr id="4" name="Rectangle 3">
              <a:extLst>
                <a:ext uri="{FF2B5EF4-FFF2-40B4-BE49-F238E27FC236}">
                  <a16:creationId xmlns:a16="http://schemas.microsoft.com/office/drawing/2014/main" id="{E7F41C06-25C4-FE46-A47C-4B60AE628A89}"/>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Service Icons</a:t>
              </a:r>
            </a:p>
          </p:txBody>
        </p:sp>
        <p:sp>
          <p:nvSpPr>
            <p:cNvPr id="6" name="Title 1">
              <a:extLst>
                <a:ext uri="{FF2B5EF4-FFF2-40B4-BE49-F238E27FC236}">
                  <a16:creationId xmlns:a16="http://schemas.microsoft.com/office/drawing/2014/main" id="{461EB6ED-D795-1747-A446-1C4C0434D81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FE489E1A-1BF1-F242-86E2-9807F29A1BEB}"/>
                </a:ext>
              </a:extLst>
            </p:cNvPr>
            <p:cNvSpPr txBox="1">
              <a:spLocks/>
            </p:cNvSpPr>
            <p:nvPr userDrawn="1"/>
          </p:nvSpPr>
          <p:spPr>
            <a:xfrm>
              <a:off x="241300" y="4049487"/>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Instances</a:t>
              </a:r>
            </a:p>
          </p:txBody>
        </p:sp>
      </p:grpSp>
      <p:sp>
        <p:nvSpPr>
          <p:cNvPr id="8" name="Rectangle 7" descr="Smile slide border color.">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2181C349-28A5-9EA2-5AD9-07AE81A15BF5}"/>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E2D6D495-0407-CD1E-7CF2-B5727772E03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15919609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ategory_AWS-Mars-500">
    <p:spTree>
      <p:nvGrpSpPr>
        <p:cNvPr id="1" name=""/>
        <p:cNvGrpSpPr/>
        <p:nvPr/>
      </p:nvGrpSpPr>
      <p:grpSpPr>
        <a:xfrm>
          <a:off x="0" y="0"/>
          <a:ext cx="0" cy="0"/>
          <a:chOff x="0" y="0"/>
          <a:chExt cx="0" cy="0"/>
        </a:xfrm>
      </p:grpSpPr>
      <p:sp>
        <p:nvSpPr>
          <p:cNvPr id="3" name="Rectangle 2" descr="Mars slide border color.">
            <a:extLst>
              <a:ext uri="{FF2B5EF4-FFF2-40B4-BE49-F238E27FC236}">
                <a16:creationId xmlns:a16="http://schemas.microsoft.com/office/drawing/2014/main" id="{687C9EBA-6CEA-D94E-918D-9DD6990AE6A3}"/>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4A38E266-EB39-0A9E-C76A-053B4434F354}"/>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92D7B292-2800-583D-9EDE-02771F81661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6D344EBE-C5DD-42C9-0773-5EF03139806B}"/>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6153946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cons_AWS-Mars-500">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2024583-6DB5-4311-B159-16D1BD2F9D2B}"/>
              </a:ext>
            </a:extLst>
          </p:cNvPr>
          <p:cNvGrpSpPr/>
          <p:nvPr userDrawn="1"/>
        </p:nvGrpSpPr>
        <p:grpSpPr>
          <a:xfrm>
            <a:off x="0" y="1009650"/>
            <a:ext cx="12192000" cy="4913313"/>
            <a:chOff x="0" y="1009650"/>
            <a:chExt cx="12192000" cy="4913313"/>
          </a:xfrm>
        </p:grpSpPr>
        <p:sp>
          <p:nvSpPr>
            <p:cNvPr id="4" name="Rectangle 3">
              <a:extLst>
                <a:ext uri="{FF2B5EF4-FFF2-40B4-BE49-F238E27FC236}">
                  <a16:creationId xmlns:a16="http://schemas.microsoft.com/office/drawing/2014/main" id="{60E300FE-0BEC-454E-9226-4BF426763D48}"/>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4C2F67B6-6C8E-C641-86AA-C2F4428DDF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Service Icons</a:t>
              </a:r>
            </a:p>
          </p:txBody>
        </p:sp>
        <p:sp>
          <p:nvSpPr>
            <p:cNvPr id="6" name="Title 1">
              <a:extLst>
                <a:ext uri="{FF2B5EF4-FFF2-40B4-BE49-F238E27FC236}">
                  <a16:creationId xmlns:a16="http://schemas.microsoft.com/office/drawing/2014/main" id="{8BBDD403-20C7-4B41-9D7D-4F367D174F2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7" name="Straight Connector 6">
              <a:extLst>
                <a:ext uri="{FF2B5EF4-FFF2-40B4-BE49-F238E27FC236}">
                  <a16:creationId xmlns:a16="http://schemas.microsoft.com/office/drawing/2014/main" id="{871A8823-AC99-5D48-BD49-9E36441E381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8" name="Rectangle 7" descr="Mars slide border color.">
            <a:extLst>
              <a:ext uri="{FF2B5EF4-FFF2-40B4-BE49-F238E27FC236}">
                <a16:creationId xmlns:a16="http://schemas.microsoft.com/office/drawing/2014/main" id="{BB803129-AEB7-3747-880F-67B9DA5EADCD}"/>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A243F37E-BEB7-9CA9-4E15-9F6907D9A54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AA6F7325-7C1E-09BA-9DE1-BB358065CDD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23223337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ategory_AWS-Nebula-500">
    <p:spTree>
      <p:nvGrpSpPr>
        <p:cNvPr id="1" name=""/>
        <p:cNvGrpSpPr/>
        <p:nvPr/>
      </p:nvGrpSpPr>
      <p:grpSpPr>
        <a:xfrm>
          <a:off x="0" y="0"/>
          <a:ext cx="0" cy="0"/>
          <a:chOff x="0" y="0"/>
          <a:chExt cx="0" cy="0"/>
        </a:xfrm>
      </p:grpSpPr>
      <p:sp>
        <p:nvSpPr>
          <p:cNvPr id="3" name="Rectangle 2" descr="Purple slide border color.">
            <a:extLst>
              <a:ext uri="{FF2B5EF4-FFF2-40B4-BE49-F238E27FC236}">
                <a16:creationId xmlns:a16="http://schemas.microsoft.com/office/drawing/2014/main" id="{C9CC7A7B-72BF-2148-B160-EA5B32411469}"/>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802214BB-2C3F-E1E5-BDD0-C67B8300112A}"/>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16628AE4-430E-D97E-BAB2-7E97E952C247}"/>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9E8E3023-FCBD-DC65-9C52-8350A86354B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0997362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cons_AWS-Nebula-500">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01CFA1-EDE7-4161-871E-4CAC0B8D1CD2}"/>
              </a:ext>
              <a:ext uri="{C183D7F6-B498-43B3-948B-1728B52AA6E4}">
                <adec:decorative xmlns:adec="http://schemas.microsoft.com/office/drawing/2017/decorative" val="1"/>
              </a:ext>
            </a:extLst>
          </p:cNvPr>
          <p:cNvGrpSpPr/>
          <p:nvPr userDrawn="1"/>
        </p:nvGrpSpPr>
        <p:grpSpPr>
          <a:xfrm>
            <a:off x="0" y="1009650"/>
            <a:ext cx="12191994" cy="4913313"/>
            <a:chOff x="0" y="1009650"/>
            <a:chExt cx="12191994" cy="4913313"/>
          </a:xfrm>
        </p:grpSpPr>
        <p:sp>
          <p:nvSpPr>
            <p:cNvPr id="4" name="Rectangle 3">
              <a:extLst>
                <a:ext uri="{FF2B5EF4-FFF2-40B4-BE49-F238E27FC236}">
                  <a16:creationId xmlns:a16="http://schemas.microsoft.com/office/drawing/2014/main" id="{990783BA-5DA2-994D-A7B2-8BDAECAFA190}"/>
                </a:ext>
              </a:extLst>
            </p:cNvPr>
            <p:cNvSpPr/>
            <p:nvPr userDrawn="1"/>
          </p:nvSpPr>
          <p:spPr>
            <a:xfrm>
              <a:off x="0" y="1009650"/>
              <a:ext cx="12191994"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59EAF9B0-BE56-6748-B94F-D6A648A817D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Service Icons</a:t>
              </a:r>
            </a:p>
          </p:txBody>
        </p:sp>
        <p:sp>
          <p:nvSpPr>
            <p:cNvPr id="6" name="Title 1">
              <a:extLst>
                <a:ext uri="{FF2B5EF4-FFF2-40B4-BE49-F238E27FC236}">
                  <a16:creationId xmlns:a16="http://schemas.microsoft.com/office/drawing/2014/main" id="{2E90A3CE-0CBA-E54C-B9E6-033E9469194E}"/>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7" name="Straight Connector 6">
              <a:extLst>
                <a:ext uri="{FF2B5EF4-FFF2-40B4-BE49-F238E27FC236}">
                  <a16:creationId xmlns:a16="http://schemas.microsoft.com/office/drawing/2014/main" id="{82471B9F-0CD6-C044-9881-BAE1BF200229}"/>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8" name="Rectangle 7" descr="Purple slide border color.">
            <a:extLst>
              <a:ext uri="{FF2B5EF4-FFF2-40B4-BE49-F238E27FC236}">
                <a16:creationId xmlns:a16="http://schemas.microsoft.com/office/drawing/2014/main" id="{CEA737E2-E92D-E84A-8C9E-5B00074EEFC1}"/>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26A55216-35F8-604A-0178-35EDF978E44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E77D7BF4-5C9B-4B50-0688-107EBA9E396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33999351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Resource-Icons_AWS-Nebula-500">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68DD151-86F3-4CB6-A7B7-D9F2CCB1498A}"/>
              </a:ext>
              <a:ext uri="{C183D7F6-B498-43B3-948B-1728B52AA6E4}">
                <adec:decorative xmlns:adec="http://schemas.microsoft.com/office/drawing/2017/decorative" val="1"/>
              </a:ext>
            </a:extLst>
          </p:cNvPr>
          <p:cNvGrpSpPr/>
          <p:nvPr userDrawn="1"/>
        </p:nvGrpSpPr>
        <p:grpSpPr>
          <a:xfrm>
            <a:off x="241300" y="1009650"/>
            <a:ext cx="1984375" cy="4913313"/>
            <a:chOff x="241300" y="1009650"/>
            <a:chExt cx="1984375" cy="4913313"/>
          </a:xfrm>
        </p:grpSpPr>
        <p:sp>
          <p:nvSpPr>
            <p:cNvPr id="5" name="Title 1">
              <a:extLst>
                <a:ext uri="{FF2B5EF4-FFF2-40B4-BE49-F238E27FC236}">
                  <a16:creationId xmlns:a16="http://schemas.microsoft.com/office/drawing/2014/main" id="{8C40F516-D969-6E4E-BF93-CCA70344A63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6" name="Straight Connector 5">
              <a:extLst>
                <a:ext uri="{FF2B5EF4-FFF2-40B4-BE49-F238E27FC236}">
                  <a16:creationId xmlns:a16="http://schemas.microsoft.com/office/drawing/2014/main" id="{7DFF49B2-D892-0D45-AB42-3AAD67C3E792}"/>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7" name="Rectangle 6" descr="Purple slide border color.">
            <a:extLst>
              <a:ext uri="{FF2B5EF4-FFF2-40B4-BE49-F238E27FC236}">
                <a16:creationId xmlns:a16="http://schemas.microsoft.com/office/drawing/2014/main" id="{90370AE6-5FDC-E344-AF35-B06C2A21DEA6}"/>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ooter Placeholder 7">
            <a:extLst>
              <a:ext uri="{FF2B5EF4-FFF2-40B4-BE49-F238E27FC236}">
                <a16:creationId xmlns:a16="http://schemas.microsoft.com/office/drawing/2014/main" id="{B406D92E-6025-F398-40DC-9469712D631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BA6B5FC3-AE52-19A7-6F8A-323718978F2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7" cy="644278"/>
          </a:xfrm>
        </p:spPr>
        <p:txBody>
          <a:bodyPr/>
          <a:lstStyle/>
          <a:p>
            <a:endParaRPr lang="en-US" dirty="0"/>
          </a:p>
        </p:txBody>
      </p:sp>
    </p:spTree>
    <p:extLst>
      <p:ext uri="{BB962C8B-B14F-4D97-AF65-F5344CB8AC3E}">
        <p14:creationId xmlns:p14="http://schemas.microsoft.com/office/powerpoint/2010/main" val="1420196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ategory_AWS-Orbit-500">
    <p:spTree>
      <p:nvGrpSpPr>
        <p:cNvPr id="1" name=""/>
        <p:cNvGrpSpPr/>
        <p:nvPr/>
      </p:nvGrpSpPr>
      <p:grpSpPr>
        <a:xfrm>
          <a:off x="0" y="0"/>
          <a:ext cx="0" cy="0"/>
          <a:chOff x="0" y="0"/>
          <a:chExt cx="0" cy="0"/>
        </a:xfrm>
      </p:grpSpPr>
      <p:sp>
        <p:nvSpPr>
          <p:cNvPr id="3" name="Rectangle 2" descr="Orbit slide border color.">
            <a:extLst>
              <a:ext uri="{FF2B5EF4-FFF2-40B4-BE49-F238E27FC236}">
                <a16:creationId xmlns:a16="http://schemas.microsoft.com/office/drawing/2014/main" id="{AFBE0FF0-DD9B-4D4C-8D49-958F9D7B538D}"/>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ooter Placeholder 3">
            <a:extLst>
              <a:ext uri="{FF2B5EF4-FFF2-40B4-BE49-F238E27FC236}">
                <a16:creationId xmlns:a16="http://schemas.microsoft.com/office/drawing/2014/main" id="{87E65EC2-65B2-F233-2399-B91B20DC8930}"/>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6" name="Slide Number Placeholder 5">
            <a:extLst>
              <a:ext uri="{FF2B5EF4-FFF2-40B4-BE49-F238E27FC236}">
                <a16:creationId xmlns:a16="http://schemas.microsoft.com/office/drawing/2014/main" id="{39CEB0F6-1D91-81B8-A937-F1A989006E8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5" name="Title 1">
            <a:extLst>
              <a:ext uri="{FF2B5EF4-FFF2-40B4-BE49-F238E27FC236}">
                <a16:creationId xmlns:a16="http://schemas.microsoft.com/office/drawing/2014/main" id="{221B69D6-D4A2-83BE-46E9-1295904E1746}"/>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0391137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cons_AWS-Orbit-500">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CDA8632-AEFC-4DBE-B8E9-555824BC9E91}"/>
              </a:ext>
              <a:ext uri="{C183D7F6-B498-43B3-948B-1728B52AA6E4}">
                <adec:decorative xmlns:adec="http://schemas.microsoft.com/office/drawing/2017/decorative" val="1"/>
              </a:ext>
            </a:extLst>
          </p:cNvPr>
          <p:cNvGrpSpPr/>
          <p:nvPr userDrawn="1"/>
        </p:nvGrpSpPr>
        <p:grpSpPr>
          <a:xfrm>
            <a:off x="0" y="1009650"/>
            <a:ext cx="12191998" cy="4913313"/>
            <a:chOff x="0" y="1009650"/>
            <a:chExt cx="12191998" cy="4913313"/>
          </a:xfrm>
        </p:grpSpPr>
        <p:sp>
          <p:nvSpPr>
            <p:cNvPr id="4" name="Rectangle 3" descr="Persian green slide border color.">
              <a:extLst>
                <a:ext uri="{FF2B5EF4-FFF2-40B4-BE49-F238E27FC236}">
                  <a16:creationId xmlns:a16="http://schemas.microsoft.com/office/drawing/2014/main" id="{0E2F0230-E8CE-DC44-BE47-8907F62C997D}"/>
                </a:ext>
              </a:extLst>
            </p:cNvPr>
            <p:cNvSpPr/>
            <p:nvPr userDrawn="1"/>
          </p:nvSpPr>
          <p:spPr>
            <a:xfrm>
              <a:off x="0" y="1009650"/>
              <a:ext cx="12191998"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08B11CB-640D-E043-BAF5-A0C13F493AD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Service Icons</a:t>
              </a:r>
            </a:p>
          </p:txBody>
        </p:sp>
        <p:sp>
          <p:nvSpPr>
            <p:cNvPr id="6" name="Title 1">
              <a:extLst>
                <a:ext uri="{FF2B5EF4-FFF2-40B4-BE49-F238E27FC236}">
                  <a16:creationId xmlns:a16="http://schemas.microsoft.com/office/drawing/2014/main" id="{3B3AE031-14EA-8D40-9418-E068CFCCEE6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7" name="Straight Connector 6">
              <a:extLst>
                <a:ext uri="{FF2B5EF4-FFF2-40B4-BE49-F238E27FC236}">
                  <a16:creationId xmlns:a16="http://schemas.microsoft.com/office/drawing/2014/main" id="{DC3153ED-10FE-2541-95D5-3FFD3793122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grpSp>
      <p:sp>
        <p:nvSpPr>
          <p:cNvPr id="8" name="Rectangle 7" descr="Orbit slide border color.">
            <a:extLst>
              <a:ext uri="{FF2B5EF4-FFF2-40B4-BE49-F238E27FC236}">
                <a16:creationId xmlns:a16="http://schemas.microsoft.com/office/drawing/2014/main" id="{2014E3DB-720E-E740-82E3-A1F043489F17}"/>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8">
            <a:extLst>
              <a:ext uri="{FF2B5EF4-FFF2-40B4-BE49-F238E27FC236}">
                <a16:creationId xmlns:a16="http://schemas.microsoft.com/office/drawing/2014/main" id="{D9E05E46-9741-B3CF-1195-89E912118D3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3" name="Slide Number Placeholder 2">
            <a:extLst>
              <a:ext uri="{FF2B5EF4-FFF2-40B4-BE49-F238E27FC236}">
                <a16:creationId xmlns:a16="http://schemas.microsoft.com/office/drawing/2014/main" id="{47B46F3E-9AF6-1A67-72BD-4E356152EE4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0" y="365126"/>
            <a:ext cx="11614339" cy="644278"/>
          </a:xfrm>
        </p:spPr>
        <p:txBody>
          <a:bodyPr/>
          <a:lstStyle/>
          <a:p>
            <a:endParaRPr lang="en-US" dirty="0"/>
          </a:p>
        </p:txBody>
      </p:sp>
    </p:spTree>
    <p:extLst>
      <p:ext uri="{BB962C8B-B14F-4D97-AF65-F5344CB8AC3E}">
        <p14:creationId xmlns:p14="http://schemas.microsoft.com/office/powerpoint/2010/main" val="290173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wo-col-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A500AE-6766-41B0-C029-EAE84059B512}"/>
              </a:ext>
            </a:extLst>
          </p:cNvPr>
          <p:cNvSpPr>
            <a:spLocks noGrp="1"/>
          </p:cNvSpPr>
          <p:nvPr>
            <p:ph type="ftr" sz="quarter" idx="17"/>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5" name="Slide Number Placeholder 4">
            <a:extLst>
              <a:ext uri="{FF2B5EF4-FFF2-40B4-BE49-F238E27FC236}">
                <a16:creationId xmlns:a16="http://schemas.microsoft.com/office/drawing/2014/main" id="{660A64CF-48E8-5FFF-28D2-E0495E1D7ABF}"/>
              </a:ext>
            </a:extLst>
          </p:cNvPr>
          <p:cNvSpPr>
            <a:spLocks noGrp="1"/>
          </p:cNvSpPr>
          <p:nvPr>
            <p:ph type="sldNum" sz="quarter" idx="13"/>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9" name="Text Placeholder 7">
            <a:extLst>
              <a:ext uri="{FF2B5EF4-FFF2-40B4-BE49-F238E27FC236}">
                <a16:creationId xmlns:a16="http://schemas.microsoft.com/office/drawing/2014/main" id="{F10A7AB1-FFCC-A45F-8D25-303B6F2A2794}"/>
              </a:ext>
            </a:extLst>
          </p:cNvPr>
          <p:cNvSpPr>
            <a:spLocks noGrp="1"/>
          </p:cNvSpPr>
          <p:nvPr>
            <p:ph type="body" sz="quarter" idx="14"/>
          </p:nvPr>
        </p:nvSpPr>
        <p:spPr>
          <a:xfrm>
            <a:off x="241300" y="1149350"/>
            <a:ext cx="11709400" cy="984250"/>
          </a:xfrm>
        </p:spPr>
        <p:txBody>
          <a:bodyPr/>
          <a:lstStyle>
            <a:lvl1pPr>
              <a:defRPr sz="1800"/>
            </a:lvl1pPr>
          </a:lstStyle>
          <a:p>
            <a:pPr lvl="0"/>
            <a:r>
              <a:rPr lang="en-US"/>
              <a:t>Click to edit Master text styles</a:t>
            </a:r>
          </a:p>
        </p:txBody>
      </p:sp>
      <p:sp>
        <p:nvSpPr>
          <p:cNvPr id="12" name="Text Placeholder 10">
            <a:extLst>
              <a:ext uri="{FF2B5EF4-FFF2-40B4-BE49-F238E27FC236}">
                <a16:creationId xmlns:a16="http://schemas.microsoft.com/office/drawing/2014/main" id="{2810F906-2DEE-3C9E-A8D5-9575D7745B6B}"/>
              </a:ext>
            </a:extLst>
          </p:cNvPr>
          <p:cNvSpPr>
            <a:spLocks noGrp="1"/>
          </p:cNvSpPr>
          <p:nvPr>
            <p:ph type="body" sz="quarter" idx="15"/>
          </p:nvPr>
        </p:nvSpPr>
        <p:spPr>
          <a:xfrm>
            <a:off x="241300" y="2273300"/>
            <a:ext cx="5668963" cy="3584575"/>
          </a:xfrm>
        </p:spPr>
        <p:txBody>
          <a:bodyPr/>
          <a:lstStyle>
            <a:lvl1pPr>
              <a:defRPr sz="1800"/>
            </a:lvl1pPr>
          </a:lstStyle>
          <a:p>
            <a:pPr lvl="0"/>
            <a:r>
              <a:rPr lang="en-US"/>
              <a:t>Click to edit Master text styles</a:t>
            </a:r>
          </a:p>
        </p:txBody>
      </p:sp>
      <p:sp>
        <p:nvSpPr>
          <p:cNvPr id="15" name="Text Placeholder 13">
            <a:extLst>
              <a:ext uri="{FF2B5EF4-FFF2-40B4-BE49-F238E27FC236}">
                <a16:creationId xmlns:a16="http://schemas.microsoft.com/office/drawing/2014/main" id="{5F64ED81-5108-F3B8-4DD7-6ECCF59D78F3}"/>
              </a:ext>
            </a:extLst>
          </p:cNvPr>
          <p:cNvSpPr>
            <a:spLocks noGrp="1"/>
          </p:cNvSpPr>
          <p:nvPr>
            <p:ph type="body" sz="quarter" idx="16"/>
          </p:nvPr>
        </p:nvSpPr>
        <p:spPr>
          <a:xfrm>
            <a:off x="6281738" y="2273300"/>
            <a:ext cx="5668962" cy="3584575"/>
          </a:xfrm>
        </p:spPr>
        <p:txBody>
          <a:bodyPr/>
          <a:lstStyle>
            <a:lvl1pPr>
              <a:defRPr sz="1800"/>
            </a:lvl1pPr>
          </a:lstStyle>
          <a:p>
            <a:pPr lvl="0"/>
            <a:r>
              <a:rPr lang="en-US"/>
              <a:t>Click to edit Master text styles</a:t>
            </a:r>
          </a:p>
        </p:txBody>
      </p:sp>
    </p:spTree>
    <p:extLst>
      <p:ext uri="{BB962C8B-B14F-4D97-AF65-F5344CB8AC3E}">
        <p14:creationId xmlns:p14="http://schemas.microsoft.com/office/powerpoint/2010/main" val="29879362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564E-12A4-425C-A283-B8B235FFF7C3}"/>
              </a:ext>
            </a:extLst>
          </p:cNvPr>
          <p:cNvSpPr>
            <a:spLocks noGrp="1"/>
          </p:cNvSpPr>
          <p:nvPr>
            <p:ph type="title" hasCustomPrompt="1"/>
          </p:nvPr>
        </p:nvSpPr>
        <p:spPr>
          <a:xfrm>
            <a:off x="365760" y="301751"/>
            <a:ext cx="6613109" cy="6235683"/>
          </a:xfrm>
        </p:spPr>
        <p:txBody>
          <a:bodyPr/>
          <a:lstStyle>
            <a:lvl1pPr algn="ctr">
              <a:defRPr>
                <a:solidFill>
                  <a:schemeClr val="bg1"/>
                </a:solidFill>
              </a:defRPr>
            </a:lvl1pPr>
          </a:lstStyle>
          <a:p>
            <a:r>
              <a:rPr lang="en-US" dirty="0"/>
              <a:t>Any slides that appear following this one are NOT approved for production use.</a:t>
            </a:r>
            <a:br>
              <a:rPr lang="en-US" dirty="0"/>
            </a:br>
            <a:br>
              <a:rPr lang="en-US" dirty="0"/>
            </a:br>
            <a:r>
              <a:rPr lang="en-US" dirty="0"/>
              <a:t>-----------</a:t>
            </a:r>
            <a:br>
              <a:rPr lang="en-US" dirty="0"/>
            </a:br>
            <a:br>
              <a:rPr lang="en-US" dirty="0"/>
            </a:br>
            <a:r>
              <a:rPr lang="en-US" dirty="0"/>
              <a:t>Please be sure to remove them before you publish this deck.</a:t>
            </a:r>
          </a:p>
        </p:txBody>
      </p:sp>
      <p:sp>
        <p:nvSpPr>
          <p:cNvPr id="4" name="Octagon 3">
            <a:extLst>
              <a:ext uri="{FF2B5EF4-FFF2-40B4-BE49-F238E27FC236}">
                <a16:creationId xmlns:a16="http://schemas.microsoft.com/office/drawing/2014/main" id="{A956A5A2-BB71-417D-9961-66F664368EAB}"/>
              </a:ext>
            </a:extLst>
          </p:cNvPr>
          <p:cNvSpPr/>
          <p:nvPr userDrawn="1"/>
        </p:nvSpPr>
        <p:spPr>
          <a:xfrm>
            <a:off x="7348648" y="978647"/>
            <a:ext cx="4360244" cy="4360244"/>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STOP</a:t>
            </a:r>
          </a:p>
        </p:txBody>
      </p:sp>
    </p:spTree>
    <p:custDataLst>
      <p:tags r:id="rId1"/>
    </p:custDataLst>
    <p:extLst>
      <p:ext uri="{BB962C8B-B14F-4D97-AF65-F5344CB8AC3E}">
        <p14:creationId xmlns:p14="http://schemas.microsoft.com/office/powerpoint/2010/main" val="3798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l-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3665833-E42A-E620-7D83-55DACDE25186}"/>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4" name="Slide Number Placeholder 3">
            <a:extLst>
              <a:ext uri="{FF2B5EF4-FFF2-40B4-BE49-F238E27FC236}">
                <a16:creationId xmlns:a16="http://schemas.microsoft.com/office/drawing/2014/main" id="{2FBF9A05-AD0B-20A1-596D-C0BA3D1F1735}"/>
              </a:ext>
            </a:extLst>
          </p:cNvPr>
          <p:cNvSpPr>
            <a:spLocks noGrp="1"/>
          </p:cNvSpPr>
          <p:nvPr>
            <p:ph type="sldNum" sz="quarter" idx="14"/>
          </p:nvPr>
        </p:nvSpPr>
        <p:spPr/>
        <p:txBody>
          <a:bodyPr/>
          <a:lstStyle/>
          <a:p>
            <a:fld id="{EB4B8DE2-A4E8-46E4-8BBF-D75455EFF32C}" type="slidenum">
              <a:rPr lang="en-US" smtClean="0"/>
              <a:pPr/>
              <a:t>‹#›</a:t>
            </a:fld>
            <a:endParaRPr lang="en-US"/>
          </a:p>
        </p:txBody>
      </p:sp>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8EB56554-52F1-D18F-5827-F007C7E9F54C}"/>
              </a:ext>
            </a:extLst>
          </p:cNvPr>
          <p:cNvSpPr>
            <a:spLocks noGrp="1"/>
          </p:cNvSpPr>
          <p:nvPr>
            <p:ph type="body" sz="quarter" idx="11"/>
          </p:nvPr>
        </p:nvSpPr>
        <p:spPr>
          <a:xfrm>
            <a:off x="241300" y="1176338"/>
            <a:ext cx="5668963" cy="4725987"/>
          </a:xfrm>
        </p:spPr>
        <p:txBody>
          <a:bodyPr/>
          <a:lstStyle>
            <a:lvl1pPr>
              <a:defRPr sz="1800"/>
            </a:lvl1pPr>
          </a:lstStyle>
          <a:p>
            <a:pPr lvl="0"/>
            <a:r>
              <a:rPr lang="en-US"/>
              <a:t>Click to edit Master text styles</a:t>
            </a:r>
          </a:p>
        </p:txBody>
      </p:sp>
      <p:sp>
        <p:nvSpPr>
          <p:cNvPr id="11" name="Text Placeholder 9">
            <a:extLst>
              <a:ext uri="{FF2B5EF4-FFF2-40B4-BE49-F238E27FC236}">
                <a16:creationId xmlns:a16="http://schemas.microsoft.com/office/drawing/2014/main" id="{65AB646E-8298-41D3-BEB1-D7F0A7609CB7}"/>
              </a:ext>
            </a:extLst>
          </p:cNvPr>
          <p:cNvSpPr>
            <a:spLocks noGrp="1"/>
          </p:cNvSpPr>
          <p:nvPr>
            <p:ph type="body" sz="quarter" idx="12"/>
          </p:nvPr>
        </p:nvSpPr>
        <p:spPr>
          <a:xfrm>
            <a:off x="6281738" y="1176338"/>
            <a:ext cx="5668962" cy="4725987"/>
          </a:xfrm>
        </p:spPr>
        <p:txBody>
          <a:bodyPr/>
          <a:lstStyle>
            <a:lvl1pPr>
              <a:defRPr sz="1800"/>
            </a:lvl1pPr>
          </a:lstStyle>
          <a:p>
            <a:pPr lvl="0"/>
            <a:r>
              <a:rPr lang="en-US"/>
              <a:t>Click to edit Master text styles</a:t>
            </a:r>
          </a:p>
        </p:txBody>
      </p:sp>
    </p:spTree>
    <p:extLst>
      <p:ext uri="{BB962C8B-B14F-4D97-AF65-F5344CB8AC3E}">
        <p14:creationId xmlns:p14="http://schemas.microsoft.com/office/powerpoint/2010/main" val="376437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col-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2322F17-7061-DBE6-40F0-4CE0A9CEF9EB}"/>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2024, Amazon Web Services, Inc. or its affiliates.</a:t>
            </a:r>
          </a:p>
        </p:txBody>
      </p:sp>
      <p:sp>
        <p:nvSpPr>
          <p:cNvPr id="2" name="Slide Number Placeholder 1">
            <a:extLst>
              <a:ext uri="{FF2B5EF4-FFF2-40B4-BE49-F238E27FC236}">
                <a16:creationId xmlns:a16="http://schemas.microsoft.com/office/drawing/2014/main" id="{66A7B6E1-BAB1-B598-78E0-7F84FE23647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1800"/>
            </a:lvl1pPr>
          </a:lstStyle>
          <a:p>
            <a:pPr lvl="0"/>
            <a:r>
              <a:rPr lang="en-US"/>
              <a:t>Click to edit Master text styles</a:t>
            </a:r>
          </a:p>
        </p:txBody>
      </p:sp>
    </p:spTree>
    <p:extLst>
      <p:ext uri="{BB962C8B-B14F-4D97-AF65-F5344CB8AC3E}">
        <p14:creationId xmlns:p14="http://schemas.microsoft.com/office/powerpoint/2010/main" val="388548902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37" Type="http://schemas.openxmlformats.org/officeDocument/2006/relationships/image" Target="../media/image5.png"/><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8" Type="http://schemas.openxmlformats.org/officeDocument/2006/relationships/slideLayout" Target="../slideLayouts/slideLayout43.xml"/><Relationship Id="rId3"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7B2FC3-8AFF-AC61-2B5F-77B181CF3F3C}"/>
              </a:ext>
              <a:ext uri="{C183D7F6-B498-43B3-948B-1728B52AA6E4}">
                <adec:decorative xmlns:adec="http://schemas.microsoft.com/office/drawing/2017/decorative" val="1"/>
              </a:ext>
            </a:extLst>
          </p:cNvPr>
          <p:cNvPicPr>
            <a:picLocks noChangeAspect="1"/>
          </p:cNvPicPr>
          <p:nvPr userDrawn="1"/>
        </p:nvPicPr>
        <p:blipFill>
          <a:blip r:embed="rId37">
            <a:extLst>
              <a:ext uri="{28A0092B-C50C-407E-A947-70E740481C1C}">
                <a14:useLocalDpi xmlns:a14="http://schemas.microsoft.com/office/drawing/2010/main" val="0"/>
              </a:ext>
            </a:extLst>
          </a:blip>
          <a:stretch>
            <a:fillRect/>
          </a:stretch>
        </p:blipFill>
        <p:spPr>
          <a:xfrm>
            <a:off x="336720" y="6338002"/>
            <a:ext cx="365760" cy="219048"/>
          </a:xfrm>
          <a:prstGeom prst="rect">
            <a:avLst/>
          </a:prstGeom>
        </p:spPr>
      </p:pic>
      <p:sp>
        <p:nvSpPr>
          <p:cNvPr id="8" name="Footer Placeholder 5">
            <a:extLst>
              <a:ext uri="{FF2B5EF4-FFF2-40B4-BE49-F238E27FC236}">
                <a16:creationId xmlns:a16="http://schemas.microsoft.com/office/drawing/2014/main" id="{FC649E9B-1B14-03BC-223A-A73E4C2CBC46}"/>
              </a:ext>
            </a:extLst>
          </p:cNvPr>
          <p:cNvSpPr>
            <a:spLocks noGrp="1"/>
          </p:cNvSpPr>
          <p:nvPr>
            <p:ph type="ftr" sz="quarter" idx="3"/>
          </p:nvPr>
        </p:nvSpPr>
        <p:spPr>
          <a:xfrm>
            <a:off x="4038600" y="6289500"/>
            <a:ext cx="4114800" cy="365125"/>
          </a:xfrm>
          <a:prstGeom prst="rect">
            <a:avLst/>
          </a:prstGeom>
        </p:spPr>
        <p:txBody>
          <a:bodyPr vert="horz" lIns="91440" tIns="45720" rIns="91440" bIns="45720" rtlCol="0" anchor="ctr"/>
          <a:lstStyle>
            <a:lvl1pPr algn="ctr">
              <a:defRPr sz="600">
                <a:solidFill>
                  <a:schemeClr val="tx1"/>
                </a:solidFill>
              </a:defRPr>
            </a:lvl1pPr>
          </a:lstStyle>
          <a:p>
            <a:r>
              <a:rPr lang="en-US" dirty="0">
                <a:latin typeface="Arial" panose="020B0604020202020204" pitchFamily="34" charset="0"/>
                <a:cs typeface="Arial" panose="020B0604020202020204" pitchFamily="34" charset="0"/>
              </a:rPr>
              <a:t>© 2024, Amazon Web Services, Inc. or its affiliates.</a:t>
            </a:r>
          </a:p>
        </p:txBody>
      </p:sp>
      <p:sp>
        <p:nvSpPr>
          <p:cNvPr id="2" name="Slide Number Placeholder 5">
            <a:extLst>
              <a:ext uri="{FF2B5EF4-FFF2-40B4-BE49-F238E27FC236}">
                <a16:creationId xmlns:a16="http://schemas.microsoft.com/office/drawing/2014/main" id="{56B8CE38-9F29-7D57-6505-1D5D478DA6B5}"/>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tx2"/>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sp>
        <p:nvSpPr>
          <p:cNvPr id="1026" name="Title Placeholder 1">
            <a:extLst>
              <a:ext uri="{FF2B5EF4-FFF2-40B4-BE49-F238E27FC236}">
                <a16:creationId xmlns:a16="http://schemas.microsoft.com/office/drawing/2014/main" id="{011C473C-44BA-054B-B271-D3751D073C48}"/>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604AFDB-588D-E24E-89EC-AD90383CE474}"/>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spTree>
  </p:cSld>
  <p:clrMap bg1="lt1" tx1="dk1" bg2="lt2" tx2="dk2" accent1="accent1" accent2="accent2" accent3="accent3" accent4="accent4" accent5="accent5" accent6="accent6" hlink="hlink" folHlink="folHlink"/>
  <p:sldLayoutIdLst>
    <p:sldLayoutId id="2147483826" r:id="rId1"/>
    <p:sldLayoutId id="2147483824" r:id="rId2"/>
    <p:sldLayoutId id="2147483816" r:id="rId3"/>
    <p:sldLayoutId id="2147483822" r:id="rId4"/>
    <p:sldLayoutId id="2147483819" r:id="rId5"/>
    <p:sldLayoutId id="2147483823" r:id="rId6"/>
    <p:sldLayoutId id="2147483821" r:id="rId7"/>
    <p:sldLayoutId id="2147483817" r:id="rId8"/>
    <p:sldLayoutId id="2147483818" r:id="rId9"/>
    <p:sldLayoutId id="2147483785" r:id="rId10"/>
    <p:sldLayoutId id="2147483786" r:id="rId11"/>
    <p:sldLayoutId id="2147483787" r:id="rId12"/>
    <p:sldLayoutId id="2147483788" r:id="rId13"/>
    <p:sldLayoutId id="2147483789" r:id="rId14"/>
    <p:sldLayoutId id="2147483790" r:id="rId15"/>
    <p:sldLayoutId id="2147483791" r:id="rId16"/>
    <p:sldLayoutId id="2147483814" r:id="rId17"/>
    <p:sldLayoutId id="2147483792" r:id="rId18"/>
    <p:sldLayoutId id="2147483793" r:id="rId19"/>
    <p:sldLayoutId id="2147483794" r:id="rId20"/>
    <p:sldLayoutId id="2147483796" r:id="rId21"/>
    <p:sldLayoutId id="2147483795" r:id="rId22"/>
    <p:sldLayoutId id="2147483797" r:id="rId23"/>
    <p:sldLayoutId id="2147483798" r:id="rId24"/>
    <p:sldLayoutId id="2147483799" r:id="rId25"/>
    <p:sldLayoutId id="2147483800" r:id="rId26"/>
    <p:sldLayoutId id="2147483813" r:id="rId27"/>
    <p:sldLayoutId id="2147483803" r:id="rId28"/>
    <p:sldLayoutId id="2147483804" r:id="rId29"/>
    <p:sldLayoutId id="2147483805" r:id="rId30"/>
    <p:sldLayoutId id="2147483806" r:id="rId31"/>
    <p:sldLayoutId id="2147483807" r:id="rId32"/>
    <p:sldLayoutId id="2147483808" r:id="rId33"/>
    <p:sldLayoutId id="2147483809" r:id="rId34"/>
    <p:sldLayoutId id="2147483863" r:id="rId35"/>
  </p:sldLayoutIdLst>
  <p:hf hdr="0" dt="0"/>
  <p:txStyles>
    <p:titleStyle>
      <a:lvl1pPr algn="l" rtl="0" eaLnBrk="0" fontAlgn="base" hangingPunct="0">
        <a:lnSpc>
          <a:spcPct val="90000"/>
        </a:lnSpc>
        <a:spcBef>
          <a:spcPct val="0"/>
        </a:spcBef>
        <a:spcAft>
          <a:spcPct val="0"/>
        </a:spcAft>
        <a:defRPr sz="2800" b="1" kern="1200">
          <a:solidFill>
            <a:schemeClr val="tx2"/>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p:titleStyle>
    <p:bodyStyle>
      <a:lvl1pPr algn="l" rtl="0" eaLnBrk="0" fontAlgn="base" hangingPunct="0">
        <a:lnSpc>
          <a:spcPct val="100000"/>
        </a:lnSpc>
        <a:spcBef>
          <a:spcPts val="1000"/>
        </a:spcBef>
        <a:spcAft>
          <a:spcPct val="0"/>
        </a:spcAft>
        <a:buFont typeface="Arial" panose="020B0604020202020204" pitchFamily="34" charset="0"/>
        <a:defRPr sz="2400" kern="1200">
          <a:solidFill>
            <a:schemeClr val="tx2"/>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tx2"/>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tx2"/>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CB2219-6841-1D92-4D69-CA13E4688CCD}"/>
              </a:ext>
              <a:ext uri="{C183D7F6-B498-43B3-948B-1728B52AA6E4}">
                <adec:decorative xmlns:adec="http://schemas.microsoft.com/office/drawing/2017/decorative" val="1"/>
              </a:ext>
            </a:extLst>
          </p:cNvPr>
          <p:cNvPicPr>
            <a:picLocks noChangeAspect="1"/>
          </p:cNvPicPr>
          <p:nvPr userDrawn="1"/>
        </p:nvPicPr>
        <p:blipFill>
          <a:blip r:embed="rId37">
            <a:extLst>
              <a:ext uri="{28A0092B-C50C-407E-A947-70E740481C1C}">
                <a14:useLocalDpi xmlns:a14="http://schemas.microsoft.com/office/drawing/2010/main" val="0"/>
              </a:ext>
            </a:extLst>
          </a:blip>
          <a:stretch>
            <a:fillRect/>
          </a:stretch>
        </p:blipFill>
        <p:spPr>
          <a:xfrm>
            <a:off x="336720" y="6335089"/>
            <a:ext cx="348827" cy="208700"/>
          </a:xfrm>
          <a:prstGeom prst="rect">
            <a:avLst/>
          </a:prstGeom>
        </p:spPr>
      </p:pic>
      <p:sp>
        <p:nvSpPr>
          <p:cNvPr id="8" name="Footer Placeholder 5">
            <a:extLst>
              <a:ext uri="{FF2B5EF4-FFF2-40B4-BE49-F238E27FC236}">
                <a16:creationId xmlns:a16="http://schemas.microsoft.com/office/drawing/2014/main" id="{FC649E9B-1B14-03BC-223A-A73E4C2CBC46}"/>
              </a:ext>
            </a:extLst>
          </p:cNvPr>
          <p:cNvSpPr>
            <a:spLocks noGrp="1"/>
          </p:cNvSpPr>
          <p:nvPr>
            <p:ph type="ftr" sz="quarter" idx="3"/>
          </p:nvPr>
        </p:nvSpPr>
        <p:spPr>
          <a:xfrm>
            <a:off x="4038600" y="6289500"/>
            <a:ext cx="4114800" cy="365125"/>
          </a:xfrm>
          <a:prstGeom prst="rect">
            <a:avLst/>
          </a:prstGeom>
        </p:spPr>
        <p:txBody>
          <a:bodyPr vert="horz" lIns="91440" tIns="45720" rIns="91440" bIns="45720" rtlCol="0" anchor="ctr"/>
          <a:lstStyle>
            <a:lvl1pPr algn="ctr">
              <a:defRPr sz="600">
                <a:solidFill>
                  <a:schemeClr val="bg1"/>
                </a:solidFill>
              </a:defRPr>
            </a:lvl1pPr>
          </a:lstStyle>
          <a:p>
            <a:r>
              <a:rPr lang="en-US" dirty="0">
                <a:latin typeface="Arial" panose="020B0604020202020204" pitchFamily="34" charset="0"/>
                <a:cs typeface="Arial" panose="020B0604020202020204" pitchFamily="34" charset="0"/>
              </a:rPr>
              <a:t>© 2024, Amazon Web Services, Inc. or its affiliates.</a:t>
            </a:r>
          </a:p>
        </p:txBody>
      </p:sp>
      <p:sp>
        <p:nvSpPr>
          <p:cNvPr id="2" name="Slide Number Placeholder 5">
            <a:extLst>
              <a:ext uri="{FF2B5EF4-FFF2-40B4-BE49-F238E27FC236}">
                <a16:creationId xmlns:a16="http://schemas.microsoft.com/office/drawing/2014/main" id="{56B8CE38-9F29-7D57-6505-1D5D478DA6B5}"/>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sp>
        <p:nvSpPr>
          <p:cNvPr id="1026" name="Title Placeholder 1">
            <a:extLst>
              <a:ext uri="{FF2B5EF4-FFF2-40B4-BE49-F238E27FC236}">
                <a16:creationId xmlns:a16="http://schemas.microsoft.com/office/drawing/2014/main" id="{011C473C-44BA-054B-B271-D3751D073C48}"/>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604AFDB-588D-E24E-89EC-AD90383CE474}"/>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spTree>
    <p:extLst>
      <p:ext uri="{BB962C8B-B14F-4D97-AF65-F5344CB8AC3E}">
        <p14:creationId xmlns:p14="http://schemas.microsoft.com/office/powerpoint/2010/main" val="165904706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 id="2147483861" r:id="rId34"/>
    <p:sldLayoutId id="2147483862" r:id="rId35"/>
  </p:sldLayoutIdLst>
  <p:hf hdr="0" dt="0"/>
  <p:txStyles>
    <p:title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p:titleStyle>
    <p:bodyStyle>
      <a:lvl1pPr algn="l" rtl="0" eaLnBrk="0" fontAlgn="base" hangingPunct="0">
        <a:lnSpc>
          <a:spcPct val="10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4">
            <a:extLst>
              <a:ext uri="{FF2B5EF4-FFF2-40B4-BE49-F238E27FC236}">
                <a16:creationId xmlns:a16="http://schemas.microsoft.com/office/drawing/2014/main" id="{4E2A3DCA-3526-ED48-BE0F-AEC29BAD0B89}"/>
              </a:ext>
            </a:extLst>
          </p:cNvPr>
          <p:cNvSpPr>
            <a:spLocks noGrp="1" noChangeArrowheads="1"/>
          </p:cNvSpPr>
          <p:nvPr>
            <p:ph type="ctrTitle"/>
          </p:nvPr>
        </p:nvSpPr>
        <p:spPr>
          <a:xfrm>
            <a:off x="336720" y="2328609"/>
            <a:ext cx="11582011" cy="1611557"/>
          </a:xfrm>
        </p:spPr>
        <p:txBody>
          <a:bodyPr/>
          <a:lstStyle/>
          <a:p>
            <a:r>
              <a:rPr lang="en-US" altLang="en-US" dirty="0"/>
              <a:t>Distributed &amp; Scalable Data Engineering – 6007-02</a:t>
            </a:r>
          </a:p>
        </p:txBody>
      </p:sp>
      <p:sp>
        <p:nvSpPr>
          <p:cNvPr id="6" name="Subtitle 5">
            <a:extLst>
              <a:ext uri="{FF2B5EF4-FFF2-40B4-BE49-F238E27FC236}">
                <a16:creationId xmlns:a16="http://schemas.microsoft.com/office/drawing/2014/main" id="{D1E73EEA-03FA-8F40-9442-4B1A82AAC151}"/>
              </a:ext>
            </a:extLst>
          </p:cNvPr>
          <p:cNvSpPr>
            <a:spLocks noGrp="1"/>
          </p:cNvSpPr>
          <p:nvPr>
            <p:ph type="subTitle" idx="1"/>
          </p:nvPr>
        </p:nvSpPr>
        <p:spPr>
          <a:xfrm>
            <a:off x="5146439" y="4699321"/>
            <a:ext cx="6772292" cy="1897955"/>
          </a:xfrm>
        </p:spPr>
        <p:txBody>
          <a:bodyPr/>
          <a:lstStyle/>
          <a:p>
            <a:pPr algn="r"/>
            <a:r>
              <a:rPr lang="en-US" sz="2000" dirty="0"/>
              <a:t>Group -14</a:t>
            </a:r>
          </a:p>
          <a:p>
            <a:pPr algn="r"/>
            <a:r>
              <a:rPr lang="en-US" sz="1600" dirty="0" err="1"/>
              <a:t>Aryanadh</a:t>
            </a:r>
            <a:r>
              <a:rPr lang="en-US" sz="1600" dirty="0"/>
              <a:t> </a:t>
            </a:r>
            <a:r>
              <a:rPr lang="en-US" sz="1600" dirty="0" err="1"/>
              <a:t>Kommineni</a:t>
            </a:r>
            <a:endParaRPr lang="en-US" sz="1600" dirty="0"/>
          </a:p>
          <a:p>
            <a:pPr algn="r"/>
            <a:r>
              <a:rPr lang="en-US" sz="1600" dirty="0"/>
              <a:t>Vivekananda </a:t>
            </a:r>
            <a:r>
              <a:rPr lang="en-US" sz="1600" dirty="0" err="1"/>
              <a:t>Arekatla</a:t>
            </a:r>
            <a:endParaRPr lang="en-US" sz="1600" dirty="0"/>
          </a:p>
          <a:p>
            <a:pPr algn="r"/>
            <a:r>
              <a:rPr lang="en-US" sz="1600" dirty="0"/>
              <a:t>Rahul Kumar </a:t>
            </a:r>
            <a:r>
              <a:rPr lang="en-US" sz="1600" dirty="0" err="1"/>
              <a:t>Mavuri</a:t>
            </a:r>
            <a:endParaRPr lang="en-US" sz="1600" dirty="0"/>
          </a:p>
          <a:p>
            <a:pPr algn="r"/>
            <a:r>
              <a:rPr lang="en-US" sz="1600" dirty="0"/>
              <a:t>Venkata raja </a:t>
            </a:r>
            <a:r>
              <a:rPr lang="en-US" sz="1600" dirty="0" err="1"/>
              <a:t>varaprasad</a:t>
            </a:r>
            <a:r>
              <a:rPr lang="en-US" sz="1600" dirty="0"/>
              <a:t> </a:t>
            </a:r>
            <a:r>
              <a:rPr lang="en-US" sz="1600" dirty="0" err="1"/>
              <a:t>sanayila</a:t>
            </a:r>
            <a:endParaRPr lang="en-US" sz="1600" dirty="0"/>
          </a:p>
        </p:txBody>
      </p:sp>
    </p:spTree>
    <p:extLst>
      <p:ext uri="{BB962C8B-B14F-4D97-AF65-F5344CB8AC3E}">
        <p14:creationId xmlns:p14="http://schemas.microsoft.com/office/powerpoint/2010/main" val="14383418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50D4F-5FA8-4B8D-1128-EE887B545E52}"/>
              </a:ext>
            </a:extLst>
          </p:cNvPr>
          <p:cNvSpPr>
            <a:spLocks noGrp="1"/>
          </p:cNvSpPr>
          <p:nvPr>
            <p:ph type="sldNum" sz="quarter" idx="4"/>
          </p:nvPr>
        </p:nvSpPr>
        <p:spPr/>
        <p:txBody>
          <a:bodyPr/>
          <a:lstStyle/>
          <a:p>
            <a:fld id="{EB4B8DE2-A4E8-46E4-8BBF-D75455EFF32C}" type="slidenum">
              <a:rPr lang="en-US" smtClean="0"/>
              <a:pPr/>
              <a:t>10</a:t>
            </a:fld>
            <a:endParaRPr lang="en-US"/>
          </a:p>
        </p:txBody>
      </p:sp>
      <p:sp>
        <p:nvSpPr>
          <p:cNvPr id="4" name="Title 3">
            <a:extLst>
              <a:ext uri="{FF2B5EF4-FFF2-40B4-BE49-F238E27FC236}">
                <a16:creationId xmlns:a16="http://schemas.microsoft.com/office/drawing/2014/main" id="{3C683030-3E51-7ACF-1C50-E197BFCC44B1}"/>
              </a:ext>
            </a:extLst>
          </p:cNvPr>
          <p:cNvSpPr>
            <a:spLocks noGrp="1"/>
          </p:cNvSpPr>
          <p:nvPr>
            <p:ph type="ctrTitle"/>
          </p:nvPr>
        </p:nvSpPr>
        <p:spPr>
          <a:xfrm>
            <a:off x="447080" y="575248"/>
            <a:ext cx="6733876" cy="840230"/>
          </a:xfrm>
        </p:spPr>
        <p:txBody>
          <a:bodyPr/>
          <a:lstStyle/>
          <a:p>
            <a:r>
              <a:rPr lang="en-IN" dirty="0"/>
              <a:t>Modelling</a:t>
            </a:r>
          </a:p>
        </p:txBody>
      </p:sp>
      <p:pic>
        <p:nvPicPr>
          <p:cNvPr id="21" name="Picture 20">
            <a:extLst>
              <a:ext uri="{FF2B5EF4-FFF2-40B4-BE49-F238E27FC236}">
                <a16:creationId xmlns:a16="http://schemas.microsoft.com/office/drawing/2014/main" id="{35AB45EA-6F3D-D6EF-CC92-36752DEF5D61}"/>
              </a:ext>
            </a:extLst>
          </p:cNvPr>
          <p:cNvPicPr>
            <a:picLocks noChangeAspect="1"/>
          </p:cNvPicPr>
          <p:nvPr/>
        </p:nvPicPr>
        <p:blipFill>
          <a:blip r:embed="rId2"/>
          <a:stretch>
            <a:fillRect/>
          </a:stretch>
        </p:blipFill>
        <p:spPr>
          <a:xfrm>
            <a:off x="1080808" y="1415478"/>
            <a:ext cx="9694769" cy="4258450"/>
          </a:xfrm>
          <a:prstGeom prst="rect">
            <a:avLst/>
          </a:prstGeom>
        </p:spPr>
      </p:pic>
    </p:spTree>
    <p:extLst>
      <p:ext uri="{BB962C8B-B14F-4D97-AF65-F5344CB8AC3E}">
        <p14:creationId xmlns:p14="http://schemas.microsoft.com/office/powerpoint/2010/main" val="4751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C04DE8-6A26-BE00-7111-E0B61CEF84BD}"/>
              </a:ext>
            </a:extLst>
          </p:cNvPr>
          <p:cNvSpPr>
            <a:spLocks noGrp="1"/>
          </p:cNvSpPr>
          <p:nvPr>
            <p:ph type="sldNum" sz="quarter" idx="4"/>
          </p:nvPr>
        </p:nvSpPr>
        <p:spPr/>
        <p:txBody>
          <a:bodyPr/>
          <a:lstStyle/>
          <a:p>
            <a:fld id="{EB4B8DE2-A4E8-46E4-8BBF-D75455EFF32C}" type="slidenum">
              <a:rPr lang="en-US" smtClean="0"/>
              <a:pPr/>
              <a:t>11</a:t>
            </a:fld>
            <a:endParaRPr lang="en-US"/>
          </a:p>
        </p:txBody>
      </p:sp>
      <p:sp>
        <p:nvSpPr>
          <p:cNvPr id="4" name="Title 3">
            <a:extLst>
              <a:ext uri="{FF2B5EF4-FFF2-40B4-BE49-F238E27FC236}">
                <a16:creationId xmlns:a16="http://schemas.microsoft.com/office/drawing/2014/main" id="{F1CE3142-03BE-02EA-F8A0-C99CC0FBD567}"/>
              </a:ext>
            </a:extLst>
          </p:cNvPr>
          <p:cNvSpPr>
            <a:spLocks noGrp="1"/>
          </p:cNvSpPr>
          <p:nvPr>
            <p:ph type="ctrTitle"/>
          </p:nvPr>
        </p:nvSpPr>
        <p:spPr>
          <a:xfrm>
            <a:off x="336720" y="464890"/>
            <a:ext cx="6733877" cy="840230"/>
          </a:xfrm>
        </p:spPr>
        <p:txBody>
          <a:bodyPr/>
          <a:lstStyle/>
          <a:p>
            <a:r>
              <a:rPr lang="en-IN" dirty="0"/>
              <a:t>Evaluation</a:t>
            </a:r>
          </a:p>
        </p:txBody>
      </p:sp>
      <p:sp>
        <p:nvSpPr>
          <p:cNvPr id="5" name="Subtitle 4">
            <a:extLst>
              <a:ext uri="{FF2B5EF4-FFF2-40B4-BE49-F238E27FC236}">
                <a16:creationId xmlns:a16="http://schemas.microsoft.com/office/drawing/2014/main" id="{D5B7F79F-5F68-DE89-9771-1F85A6F64FB1}"/>
              </a:ext>
            </a:extLst>
          </p:cNvPr>
          <p:cNvSpPr>
            <a:spLocks noGrp="1"/>
          </p:cNvSpPr>
          <p:nvPr>
            <p:ph type="subTitle" idx="1"/>
          </p:nvPr>
        </p:nvSpPr>
        <p:spPr>
          <a:xfrm>
            <a:off x="336719" y="1434662"/>
            <a:ext cx="11518561" cy="3493264"/>
          </a:xfrm>
        </p:spPr>
        <p:txBody>
          <a:bodyPr/>
          <a:lstStyle/>
          <a:p>
            <a:pPr algn="just"/>
            <a:r>
              <a:rPr lang="en-IN" dirty="0"/>
              <a:t>•  CSV files will be received into s3 bucket from the source. </a:t>
            </a:r>
          </a:p>
          <a:p>
            <a:pPr algn="just"/>
            <a:r>
              <a:rPr lang="en-IN" dirty="0"/>
              <a:t>• Lambda function triggers to cleanse and move the CSV data to Redshift. </a:t>
            </a:r>
          </a:p>
          <a:p>
            <a:pPr algn="just"/>
            <a:r>
              <a:rPr lang="en-IN" dirty="0"/>
              <a:t>• During cleansing process some of the metrics will be taken from the received data. </a:t>
            </a:r>
          </a:p>
          <a:p>
            <a:pPr algn="just"/>
            <a:r>
              <a:rPr lang="en-IN" dirty="0"/>
              <a:t>• Once Data is loaded into Redshift then BI(Business Intelligence) tools can be used to analysis the business.</a:t>
            </a:r>
          </a:p>
        </p:txBody>
      </p:sp>
    </p:spTree>
    <p:extLst>
      <p:ext uri="{BB962C8B-B14F-4D97-AF65-F5344CB8AC3E}">
        <p14:creationId xmlns:p14="http://schemas.microsoft.com/office/powerpoint/2010/main" val="198207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77CC29-E3BD-C84F-0528-1F30BEC217F6}"/>
              </a:ext>
            </a:extLst>
          </p:cNvPr>
          <p:cNvSpPr>
            <a:spLocks noGrp="1"/>
          </p:cNvSpPr>
          <p:nvPr>
            <p:ph type="sldNum" sz="quarter" idx="4"/>
          </p:nvPr>
        </p:nvSpPr>
        <p:spPr/>
        <p:txBody>
          <a:bodyPr/>
          <a:lstStyle/>
          <a:p>
            <a:fld id="{EB4B8DE2-A4E8-46E4-8BBF-D75455EFF32C}" type="slidenum">
              <a:rPr lang="en-US" smtClean="0"/>
              <a:pPr/>
              <a:t>12</a:t>
            </a:fld>
            <a:endParaRPr lang="en-US"/>
          </a:p>
        </p:txBody>
      </p:sp>
      <p:sp>
        <p:nvSpPr>
          <p:cNvPr id="4" name="Title 3">
            <a:extLst>
              <a:ext uri="{FF2B5EF4-FFF2-40B4-BE49-F238E27FC236}">
                <a16:creationId xmlns:a16="http://schemas.microsoft.com/office/drawing/2014/main" id="{5A02AD8E-584D-6F3A-F162-5942A0C7FEC7}"/>
              </a:ext>
            </a:extLst>
          </p:cNvPr>
          <p:cNvSpPr>
            <a:spLocks noGrp="1"/>
          </p:cNvSpPr>
          <p:nvPr>
            <p:ph type="ctrTitle"/>
          </p:nvPr>
        </p:nvSpPr>
        <p:spPr>
          <a:xfrm>
            <a:off x="336720" y="685607"/>
            <a:ext cx="6733877" cy="840230"/>
          </a:xfrm>
        </p:spPr>
        <p:txBody>
          <a:bodyPr/>
          <a:lstStyle/>
          <a:p>
            <a:r>
              <a:rPr lang="en-IN" dirty="0"/>
              <a:t>Deployment</a:t>
            </a:r>
          </a:p>
        </p:txBody>
      </p:sp>
      <p:sp>
        <p:nvSpPr>
          <p:cNvPr id="5" name="Subtitle 4">
            <a:extLst>
              <a:ext uri="{FF2B5EF4-FFF2-40B4-BE49-F238E27FC236}">
                <a16:creationId xmlns:a16="http://schemas.microsoft.com/office/drawing/2014/main" id="{35A2F7D5-A6EF-B06B-D2C6-10F6F96792EF}"/>
              </a:ext>
            </a:extLst>
          </p:cNvPr>
          <p:cNvSpPr>
            <a:spLocks noGrp="1"/>
          </p:cNvSpPr>
          <p:nvPr>
            <p:ph type="subTitle" idx="1"/>
          </p:nvPr>
        </p:nvSpPr>
        <p:spPr>
          <a:xfrm>
            <a:off x="336720" y="1525838"/>
            <a:ext cx="11345528" cy="4483279"/>
          </a:xfrm>
        </p:spPr>
        <p:txBody>
          <a:bodyPr/>
          <a:lstStyle/>
          <a:p>
            <a:r>
              <a:rPr lang="en-IN" dirty="0"/>
              <a:t>• Create a new S3 bucket attach a lambda function to it </a:t>
            </a:r>
          </a:p>
          <a:p>
            <a:r>
              <a:rPr lang="en-IN" dirty="0"/>
              <a:t>• Attach a Lambda function trigger to the created s3 bucket and Data cleansing will be performed in this lambda function. </a:t>
            </a:r>
          </a:p>
          <a:p>
            <a:r>
              <a:rPr lang="en-IN" dirty="0"/>
              <a:t>• Once data cleansing is done then a new csv file will be uploaded to destination bucket. </a:t>
            </a:r>
          </a:p>
          <a:p>
            <a:r>
              <a:rPr lang="en-IN" dirty="0"/>
              <a:t>• Then another lambda function triggers which moves the data in the csv file to Redshift. </a:t>
            </a:r>
          </a:p>
          <a:p>
            <a:r>
              <a:rPr lang="en-IN" dirty="0"/>
              <a:t>• Now the data is available in the Data Warehouse to built reports on top of it.</a:t>
            </a:r>
          </a:p>
        </p:txBody>
      </p:sp>
    </p:spTree>
    <p:extLst>
      <p:ext uri="{BB962C8B-B14F-4D97-AF65-F5344CB8AC3E}">
        <p14:creationId xmlns:p14="http://schemas.microsoft.com/office/powerpoint/2010/main" val="58798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9BA4C8-85F9-98E3-482A-05E9CF517FB9}"/>
              </a:ext>
            </a:extLst>
          </p:cNvPr>
          <p:cNvSpPr>
            <a:spLocks noGrp="1"/>
          </p:cNvSpPr>
          <p:nvPr>
            <p:ph type="sldNum" sz="quarter" idx="4"/>
          </p:nvPr>
        </p:nvSpPr>
        <p:spPr/>
        <p:txBody>
          <a:bodyPr/>
          <a:lstStyle/>
          <a:p>
            <a:fld id="{EB4B8DE2-A4E8-46E4-8BBF-D75455EFF32C}" type="slidenum">
              <a:rPr lang="en-US" smtClean="0"/>
              <a:pPr/>
              <a:t>13</a:t>
            </a:fld>
            <a:endParaRPr lang="en-US"/>
          </a:p>
        </p:txBody>
      </p:sp>
      <p:pic>
        <p:nvPicPr>
          <p:cNvPr id="5" name="Picture 4" descr="A screenshot of a computer&#10;&#10;Description automatically generated">
            <a:extLst>
              <a:ext uri="{FF2B5EF4-FFF2-40B4-BE49-F238E27FC236}">
                <a16:creationId xmlns:a16="http://schemas.microsoft.com/office/drawing/2014/main" id="{D16E530F-0956-FA26-6045-E2BF937F675C}"/>
              </a:ext>
            </a:extLst>
          </p:cNvPr>
          <p:cNvPicPr>
            <a:picLocks noChangeAspect="1"/>
          </p:cNvPicPr>
          <p:nvPr/>
        </p:nvPicPr>
        <p:blipFill rotWithShape="1">
          <a:blip r:embed="rId2"/>
          <a:srcRect l="1" r="306" b="5368"/>
          <a:stretch/>
        </p:blipFill>
        <p:spPr>
          <a:xfrm>
            <a:off x="1682620" y="1590954"/>
            <a:ext cx="9103568" cy="4698546"/>
          </a:xfrm>
          <a:prstGeom prst="rect">
            <a:avLst/>
          </a:prstGeom>
        </p:spPr>
      </p:pic>
      <p:sp>
        <p:nvSpPr>
          <p:cNvPr id="2" name="TextBox 1">
            <a:extLst>
              <a:ext uri="{FF2B5EF4-FFF2-40B4-BE49-F238E27FC236}">
                <a16:creationId xmlns:a16="http://schemas.microsoft.com/office/drawing/2014/main" id="{6D610594-3342-7525-8A9D-D11EF962A8B5}"/>
              </a:ext>
            </a:extLst>
          </p:cNvPr>
          <p:cNvSpPr txBox="1"/>
          <p:nvPr/>
        </p:nvSpPr>
        <p:spPr>
          <a:xfrm>
            <a:off x="3088257" y="638355"/>
            <a:ext cx="6288656" cy="646331"/>
          </a:xfrm>
          <a:prstGeom prst="rect">
            <a:avLst/>
          </a:prstGeom>
          <a:noFill/>
        </p:spPr>
        <p:txBody>
          <a:bodyPr wrap="square" rtlCol="0">
            <a:spAutoFit/>
          </a:bodyPr>
          <a:lstStyle/>
          <a:p>
            <a:pPr algn="ctr"/>
            <a:r>
              <a:rPr lang="en-US" sz="3600" b="1" dirty="0">
                <a:solidFill>
                  <a:schemeClr val="bg1"/>
                </a:solidFill>
              </a:rPr>
              <a:t>AWS</a:t>
            </a:r>
          </a:p>
        </p:txBody>
      </p:sp>
    </p:spTree>
    <p:extLst>
      <p:ext uri="{BB962C8B-B14F-4D97-AF65-F5344CB8AC3E}">
        <p14:creationId xmlns:p14="http://schemas.microsoft.com/office/powerpoint/2010/main" val="302098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D1F7F9-6DA0-B842-9980-140C2EB702A3}"/>
              </a:ext>
            </a:extLst>
          </p:cNvPr>
          <p:cNvSpPr>
            <a:spLocks noGrp="1"/>
          </p:cNvSpPr>
          <p:nvPr>
            <p:ph type="sldNum" sz="quarter" idx="4"/>
          </p:nvPr>
        </p:nvSpPr>
        <p:spPr/>
        <p:txBody>
          <a:bodyPr/>
          <a:lstStyle/>
          <a:p>
            <a:fld id="{EB4B8DE2-A4E8-46E4-8BBF-D75455EFF32C}" type="slidenum">
              <a:rPr lang="en-US" smtClean="0"/>
              <a:pPr/>
              <a:t>14</a:t>
            </a:fld>
            <a:endParaRPr lang="en-US"/>
          </a:p>
        </p:txBody>
      </p:sp>
      <p:sp>
        <p:nvSpPr>
          <p:cNvPr id="4" name="Title 3">
            <a:extLst>
              <a:ext uri="{FF2B5EF4-FFF2-40B4-BE49-F238E27FC236}">
                <a16:creationId xmlns:a16="http://schemas.microsoft.com/office/drawing/2014/main" id="{F1C3FA81-560F-6819-CB24-D79DB9791B86}"/>
              </a:ext>
            </a:extLst>
          </p:cNvPr>
          <p:cNvSpPr>
            <a:spLocks noGrp="1"/>
          </p:cNvSpPr>
          <p:nvPr>
            <p:ph type="ctrTitle"/>
          </p:nvPr>
        </p:nvSpPr>
        <p:spPr>
          <a:xfrm>
            <a:off x="336720" y="108676"/>
            <a:ext cx="11300313" cy="840230"/>
          </a:xfrm>
        </p:spPr>
        <p:txBody>
          <a:bodyPr/>
          <a:lstStyle/>
          <a:p>
            <a:pPr algn="ctr"/>
            <a:r>
              <a:rPr lang="en-IN" dirty="0"/>
              <a:t>Dataset</a:t>
            </a:r>
          </a:p>
        </p:txBody>
      </p:sp>
      <p:pic>
        <p:nvPicPr>
          <p:cNvPr id="5" name="Picture 4" descr="A screenshot of a computer&#10;&#10;Description automatically generated">
            <a:extLst>
              <a:ext uri="{FF2B5EF4-FFF2-40B4-BE49-F238E27FC236}">
                <a16:creationId xmlns:a16="http://schemas.microsoft.com/office/drawing/2014/main" id="{E45C841C-48F2-DD3C-DFAD-C16B2363DFEC}"/>
              </a:ext>
            </a:extLst>
          </p:cNvPr>
          <p:cNvPicPr>
            <a:picLocks noChangeAspect="1"/>
          </p:cNvPicPr>
          <p:nvPr/>
        </p:nvPicPr>
        <p:blipFill>
          <a:blip r:embed="rId2"/>
          <a:stretch>
            <a:fillRect/>
          </a:stretch>
        </p:blipFill>
        <p:spPr>
          <a:xfrm>
            <a:off x="1419226" y="948906"/>
            <a:ext cx="9067800" cy="5667375"/>
          </a:xfrm>
          <a:prstGeom prst="rect">
            <a:avLst/>
          </a:prstGeom>
        </p:spPr>
      </p:pic>
    </p:spTree>
    <p:extLst>
      <p:ext uri="{BB962C8B-B14F-4D97-AF65-F5344CB8AC3E}">
        <p14:creationId xmlns:p14="http://schemas.microsoft.com/office/powerpoint/2010/main" val="74653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9BA4C8-85F9-98E3-482A-05E9CF517FB9}"/>
              </a:ext>
            </a:extLst>
          </p:cNvPr>
          <p:cNvSpPr>
            <a:spLocks noGrp="1"/>
          </p:cNvSpPr>
          <p:nvPr>
            <p:ph type="sldNum" sz="quarter" idx="4"/>
          </p:nvPr>
        </p:nvSpPr>
        <p:spPr/>
        <p:txBody>
          <a:bodyPr/>
          <a:lstStyle/>
          <a:p>
            <a:fld id="{EB4B8DE2-A4E8-46E4-8BBF-D75455EFF32C}" type="slidenum">
              <a:rPr lang="en-US" smtClean="0"/>
              <a:pPr/>
              <a:t>15</a:t>
            </a:fld>
            <a:endParaRPr lang="en-US"/>
          </a:p>
        </p:txBody>
      </p:sp>
      <p:sp>
        <p:nvSpPr>
          <p:cNvPr id="2" name="TextBox 1">
            <a:extLst>
              <a:ext uri="{FF2B5EF4-FFF2-40B4-BE49-F238E27FC236}">
                <a16:creationId xmlns:a16="http://schemas.microsoft.com/office/drawing/2014/main" id="{6D610594-3342-7525-8A9D-D11EF962A8B5}"/>
              </a:ext>
            </a:extLst>
          </p:cNvPr>
          <p:cNvSpPr txBox="1"/>
          <p:nvPr/>
        </p:nvSpPr>
        <p:spPr>
          <a:xfrm>
            <a:off x="2823424" y="481490"/>
            <a:ext cx="6288656" cy="646331"/>
          </a:xfrm>
          <a:prstGeom prst="rect">
            <a:avLst/>
          </a:prstGeom>
          <a:noFill/>
        </p:spPr>
        <p:txBody>
          <a:bodyPr wrap="square" rtlCol="0">
            <a:spAutoFit/>
          </a:bodyPr>
          <a:lstStyle/>
          <a:p>
            <a:pPr algn="ctr"/>
            <a:r>
              <a:rPr lang="en-US" sz="3600" b="1" dirty="0">
                <a:solidFill>
                  <a:schemeClr val="bg1"/>
                </a:solidFill>
              </a:rPr>
              <a:t>PYTHON CODE</a:t>
            </a:r>
          </a:p>
        </p:txBody>
      </p:sp>
      <p:pic>
        <p:nvPicPr>
          <p:cNvPr id="8" name="Picture 7" descr="A screenshot of a computer&#10;&#10;Description automatically generated">
            <a:extLst>
              <a:ext uri="{FF2B5EF4-FFF2-40B4-BE49-F238E27FC236}">
                <a16:creationId xmlns:a16="http://schemas.microsoft.com/office/drawing/2014/main" id="{D5DB88A3-B43E-1459-FF79-DEBFCB65F869}"/>
              </a:ext>
            </a:extLst>
          </p:cNvPr>
          <p:cNvPicPr>
            <a:picLocks noChangeAspect="1"/>
          </p:cNvPicPr>
          <p:nvPr/>
        </p:nvPicPr>
        <p:blipFill rotWithShape="1">
          <a:blip r:embed="rId2"/>
          <a:srcRect b="6189"/>
          <a:stretch/>
        </p:blipFill>
        <p:spPr>
          <a:xfrm>
            <a:off x="1440850" y="1127821"/>
            <a:ext cx="9626842" cy="5644405"/>
          </a:xfrm>
          <a:prstGeom prst="rect">
            <a:avLst/>
          </a:prstGeom>
        </p:spPr>
      </p:pic>
    </p:spTree>
    <p:extLst>
      <p:ext uri="{BB962C8B-B14F-4D97-AF65-F5344CB8AC3E}">
        <p14:creationId xmlns:p14="http://schemas.microsoft.com/office/powerpoint/2010/main" val="4284180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9BA4C8-85F9-98E3-482A-05E9CF517FB9}"/>
              </a:ext>
            </a:extLst>
          </p:cNvPr>
          <p:cNvSpPr>
            <a:spLocks noGrp="1"/>
          </p:cNvSpPr>
          <p:nvPr>
            <p:ph type="sldNum" sz="quarter" idx="4"/>
          </p:nvPr>
        </p:nvSpPr>
        <p:spPr/>
        <p:txBody>
          <a:bodyPr/>
          <a:lstStyle/>
          <a:p>
            <a:fld id="{EB4B8DE2-A4E8-46E4-8BBF-D75455EFF32C}" type="slidenum">
              <a:rPr lang="en-US" smtClean="0"/>
              <a:pPr/>
              <a:t>16</a:t>
            </a:fld>
            <a:endParaRPr lang="en-US"/>
          </a:p>
        </p:txBody>
      </p:sp>
      <p:sp>
        <p:nvSpPr>
          <p:cNvPr id="2" name="TextBox 1">
            <a:extLst>
              <a:ext uri="{FF2B5EF4-FFF2-40B4-BE49-F238E27FC236}">
                <a16:creationId xmlns:a16="http://schemas.microsoft.com/office/drawing/2014/main" id="{6D610594-3342-7525-8A9D-D11EF962A8B5}"/>
              </a:ext>
            </a:extLst>
          </p:cNvPr>
          <p:cNvSpPr txBox="1"/>
          <p:nvPr/>
        </p:nvSpPr>
        <p:spPr>
          <a:xfrm>
            <a:off x="2884100" y="574631"/>
            <a:ext cx="6288656" cy="646331"/>
          </a:xfrm>
          <a:prstGeom prst="rect">
            <a:avLst/>
          </a:prstGeom>
          <a:noFill/>
        </p:spPr>
        <p:txBody>
          <a:bodyPr wrap="square" rtlCol="0">
            <a:spAutoFit/>
          </a:bodyPr>
          <a:lstStyle/>
          <a:p>
            <a:pPr algn="ctr"/>
            <a:r>
              <a:rPr lang="en-US" sz="3600" b="1" dirty="0">
                <a:solidFill>
                  <a:schemeClr val="bg1"/>
                </a:solidFill>
              </a:rPr>
              <a:t>PYTHON CODE</a:t>
            </a:r>
          </a:p>
        </p:txBody>
      </p:sp>
      <p:pic>
        <p:nvPicPr>
          <p:cNvPr id="6" name="Picture 5" descr="A screenshot of a computer&#10;&#10;Description automatically generated">
            <a:extLst>
              <a:ext uri="{FF2B5EF4-FFF2-40B4-BE49-F238E27FC236}">
                <a16:creationId xmlns:a16="http://schemas.microsoft.com/office/drawing/2014/main" id="{043AF50A-683D-E287-FA99-3870393D2BAF}"/>
              </a:ext>
            </a:extLst>
          </p:cNvPr>
          <p:cNvPicPr>
            <a:picLocks noChangeAspect="1"/>
          </p:cNvPicPr>
          <p:nvPr/>
        </p:nvPicPr>
        <p:blipFill rotWithShape="1">
          <a:blip r:embed="rId2"/>
          <a:srcRect r="745" b="7679"/>
          <a:stretch/>
        </p:blipFill>
        <p:spPr>
          <a:xfrm>
            <a:off x="1470085" y="1220962"/>
            <a:ext cx="9251830" cy="5378433"/>
          </a:xfrm>
          <a:prstGeom prst="rect">
            <a:avLst/>
          </a:prstGeom>
        </p:spPr>
      </p:pic>
    </p:spTree>
    <p:extLst>
      <p:ext uri="{BB962C8B-B14F-4D97-AF65-F5344CB8AC3E}">
        <p14:creationId xmlns:p14="http://schemas.microsoft.com/office/powerpoint/2010/main" val="835807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C4BC81-C324-D8D7-BCD0-A37097A72AE1}"/>
              </a:ext>
            </a:extLst>
          </p:cNvPr>
          <p:cNvSpPr>
            <a:spLocks noGrp="1"/>
          </p:cNvSpPr>
          <p:nvPr>
            <p:ph type="sldNum" sz="quarter" idx="4"/>
          </p:nvPr>
        </p:nvSpPr>
        <p:spPr/>
        <p:txBody>
          <a:bodyPr/>
          <a:lstStyle/>
          <a:p>
            <a:fld id="{EB4B8DE2-A4E8-46E4-8BBF-D75455EFF32C}" type="slidenum">
              <a:rPr lang="en-US" smtClean="0"/>
              <a:pPr/>
              <a:t>17</a:t>
            </a:fld>
            <a:endParaRPr lang="en-US"/>
          </a:p>
        </p:txBody>
      </p:sp>
      <p:sp>
        <p:nvSpPr>
          <p:cNvPr id="4" name="Title 3">
            <a:extLst>
              <a:ext uri="{FF2B5EF4-FFF2-40B4-BE49-F238E27FC236}">
                <a16:creationId xmlns:a16="http://schemas.microsoft.com/office/drawing/2014/main" id="{410FAD05-0476-B3F6-D32A-A573CDEB969D}"/>
              </a:ext>
            </a:extLst>
          </p:cNvPr>
          <p:cNvSpPr>
            <a:spLocks noGrp="1"/>
          </p:cNvSpPr>
          <p:nvPr>
            <p:ph type="ctrTitle"/>
          </p:nvPr>
        </p:nvSpPr>
        <p:spPr>
          <a:xfrm>
            <a:off x="336720" y="150370"/>
            <a:ext cx="11602238" cy="840230"/>
          </a:xfrm>
        </p:spPr>
        <p:txBody>
          <a:bodyPr/>
          <a:lstStyle/>
          <a:p>
            <a:pPr algn="ctr"/>
            <a:r>
              <a:rPr lang="en-IN" dirty="0"/>
              <a:t>Report</a:t>
            </a:r>
          </a:p>
        </p:txBody>
      </p:sp>
      <p:pic>
        <p:nvPicPr>
          <p:cNvPr id="5" name="Picture 4" descr="A screenshot of a computer&#10;&#10;Description automatically generated">
            <a:extLst>
              <a:ext uri="{FF2B5EF4-FFF2-40B4-BE49-F238E27FC236}">
                <a16:creationId xmlns:a16="http://schemas.microsoft.com/office/drawing/2014/main" id="{5A899946-2920-0BB1-1499-C898393BB33F}"/>
              </a:ext>
            </a:extLst>
          </p:cNvPr>
          <p:cNvPicPr>
            <a:picLocks noChangeAspect="1"/>
          </p:cNvPicPr>
          <p:nvPr/>
        </p:nvPicPr>
        <p:blipFill>
          <a:blip r:embed="rId2"/>
          <a:stretch>
            <a:fillRect/>
          </a:stretch>
        </p:blipFill>
        <p:spPr>
          <a:xfrm>
            <a:off x="1338262" y="869634"/>
            <a:ext cx="9515475" cy="5947172"/>
          </a:xfrm>
          <a:prstGeom prst="rect">
            <a:avLst/>
          </a:prstGeom>
        </p:spPr>
      </p:pic>
    </p:spTree>
    <p:extLst>
      <p:ext uri="{BB962C8B-B14F-4D97-AF65-F5344CB8AC3E}">
        <p14:creationId xmlns:p14="http://schemas.microsoft.com/office/powerpoint/2010/main" val="385195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A5C52E-5CDF-8C5D-33AA-09F6B3D2A956}"/>
              </a:ext>
            </a:extLst>
          </p:cNvPr>
          <p:cNvSpPr>
            <a:spLocks noGrp="1"/>
          </p:cNvSpPr>
          <p:nvPr>
            <p:ph type="ctrTitle"/>
          </p:nvPr>
        </p:nvSpPr>
        <p:spPr>
          <a:xfrm>
            <a:off x="336720" y="2897824"/>
            <a:ext cx="11597777" cy="1421928"/>
          </a:xfrm>
          <a:scene3d>
            <a:camera prst="orthographicFront"/>
            <a:lightRig rig="threePt" dir="t"/>
          </a:scene3d>
          <a:sp3d>
            <a:bevelT/>
          </a:sp3d>
        </p:spPr>
        <p:txBody>
          <a:bodyPr>
            <a:sp3d extrusionH="57150" contourW="12700" prstMaterial="clear">
              <a:bevelT w="38100" h="38100" prst="angle"/>
              <a:bevelB w="38100" h="38100" prst="angle"/>
              <a:contourClr>
                <a:schemeClr val="accent6">
                  <a:lumMod val="40000"/>
                  <a:lumOff val="60000"/>
                </a:schemeClr>
              </a:contourClr>
            </a:sp3d>
          </a:bodyPr>
          <a:lstStyle/>
          <a:p>
            <a:pPr algn="ctr"/>
            <a:r>
              <a:rPr lang="en-IN" sz="9600" dirty="0">
                <a:solidFill>
                  <a:srgbClr val="88C6DD"/>
                </a:solidFill>
                <a:latin typeface="+mj-lt"/>
              </a:rPr>
              <a:t>Thank You</a:t>
            </a:r>
          </a:p>
        </p:txBody>
      </p:sp>
    </p:spTree>
    <p:extLst>
      <p:ext uri="{BB962C8B-B14F-4D97-AF65-F5344CB8AC3E}">
        <p14:creationId xmlns:p14="http://schemas.microsoft.com/office/powerpoint/2010/main" val="401782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F122D5-D97F-D8C5-1B75-0DED2F8ACE6D}"/>
              </a:ext>
            </a:extLst>
          </p:cNvPr>
          <p:cNvSpPr>
            <a:spLocks noGrp="1"/>
          </p:cNvSpPr>
          <p:nvPr>
            <p:ph type="sldNum" sz="quarter" idx="4"/>
          </p:nvPr>
        </p:nvSpPr>
        <p:spPr/>
        <p:txBody>
          <a:bodyPr/>
          <a:lstStyle/>
          <a:p>
            <a:fld id="{EB4B8DE2-A4E8-46E4-8BBF-D75455EFF32C}" type="slidenum">
              <a:rPr lang="en-US" smtClean="0"/>
              <a:pPr/>
              <a:t>2</a:t>
            </a:fld>
            <a:endParaRPr lang="en-US"/>
          </a:p>
        </p:txBody>
      </p:sp>
      <p:sp>
        <p:nvSpPr>
          <p:cNvPr id="4" name="Title 3">
            <a:extLst>
              <a:ext uri="{FF2B5EF4-FFF2-40B4-BE49-F238E27FC236}">
                <a16:creationId xmlns:a16="http://schemas.microsoft.com/office/drawing/2014/main" id="{E796DB2D-6A6A-D4BB-F8FC-B3E18C001B8E}"/>
              </a:ext>
            </a:extLst>
          </p:cNvPr>
          <p:cNvSpPr>
            <a:spLocks noGrp="1"/>
          </p:cNvSpPr>
          <p:nvPr>
            <p:ph type="ctrTitle"/>
          </p:nvPr>
        </p:nvSpPr>
        <p:spPr>
          <a:xfrm>
            <a:off x="806824" y="2752166"/>
            <a:ext cx="11385176" cy="1646414"/>
          </a:xfrm>
        </p:spPr>
        <p:txBody>
          <a:bodyPr>
            <a:scene3d>
              <a:camera prst="orthographicFront"/>
              <a:lightRig rig="harsh" dir="t"/>
            </a:scene3d>
            <a:sp3d extrusionH="57150" contourW="12700" prstMaterial="clear">
              <a:bevelT w="38100" h="38100" prst="angle"/>
              <a:bevelB w="38100" h="38100" prst="angle"/>
              <a:extrusionClr>
                <a:schemeClr val="accent6">
                  <a:lumMod val="60000"/>
                  <a:lumOff val="40000"/>
                </a:schemeClr>
              </a:extrusionClr>
              <a:contourClr>
                <a:schemeClr val="accent6">
                  <a:lumMod val="60000"/>
                  <a:lumOff val="40000"/>
                </a:schemeClr>
              </a:contourClr>
            </a:sp3d>
          </a:bodyPr>
          <a:lstStyle/>
          <a:p>
            <a:pPr algn="ctr"/>
            <a:r>
              <a:rPr lang="en-IN" dirty="0"/>
              <a:t>Optimizing Blood donation logistics</a:t>
            </a:r>
          </a:p>
        </p:txBody>
      </p:sp>
    </p:spTree>
    <p:extLst>
      <p:ext uri="{BB962C8B-B14F-4D97-AF65-F5344CB8AC3E}">
        <p14:creationId xmlns:p14="http://schemas.microsoft.com/office/powerpoint/2010/main" val="120023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C17137-2945-3367-42F1-C26458A63296}"/>
              </a:ext>
            </a:extLst>
          </p:cNvPr>
          <p:cNvSpPr>
            <a:spLocks noGrp="1"/>
          </p:cNvSpPr>
          <p:nvPr>
            <p:ph type="sldNum" sz="quarter" idx="4"/>
          </p:nvPr>
        </p:nvSpPr>
        <p:spPr/>
        <p:txBody>
          <a:bodyPr/>
          <a:lstStyle/>
          <a:p>
            <a:fld id="{EB4B8DE2-A4E8-46E4-8BBF-D75455EFF32C}" type="slidenum">
              <a:rPr lang="en-US" smtClean="0"/>
              <a:pPr/>
              <a:t>3</a:t>
            </a:fld>
            <a:endParaRPr lang="en-US"/>
          </a:p>
        </p:txBody>
      </p:sp>
      <p:sp>
        <p:nvSpPr>
          <p:cNvPr id="37889" name="Title 4">
            <a:extLst>
              <a:ext uri="{FF2B5EF4-FFF2-40B4-BE49-F238E27FC236}">
                <a16:creationId xmlns:a16="http://schemas.microsoft.com/office/drawing/2014/main" id="{4E2A3DCA-3526-ED48-BE0F-AEC29BAD0B89}"/>
              </a:ext>
            </a:extLst>
          </p:cNvPr>
          <p:cNvSpPr>
            <a:spLocks noGrp="1" noChangeArrowheads="1"/>
          </p:cNvSpPr>
          <p:nvPr>
            <p:ph type="ctrTitle"/>
          </p:nvPr>
        </p:nvSpPr>
        <p:spPr>
          <a:xfrm>
            <a:off x="336720" y="607954"/>
            <a:ext cx="6733877" cy="840230"/>
          </a:xfrm>
        </p:spPr>
        <p:txBody>
          <a:bodyPr/>
          <a:lstStyle/>
          <a:p>
            <a:r>
              <a:rPr lang="en-US" altLang="en-US" dirty="0"/>
              <a:t>Contents</a:t>
            </a:r>
          </a:p>
        </p:txBody>
      </p:sp>
      <p:sp>
        <p:nvSpPr>
          <p:cNvPr id="6" name="Subtitle 5">
            <a:extLst>
              <a:ext uri="{FF2B5EF4-FFF2-40B4-BE49-F238E27FC236}">
                <a16:creationId xmlns:a16="http://schemas.microsoft.com/office/drawing/2014/main" id="{D1E73EEA-03FA-8F40-9442-4B1A82AAC151}"/>
              </a:ext>
            </a:extLst>
          </p:cNvPr>
          <p:cNvSpPr>
            <a:spLocks noGrp="1"/>
          </p:cNvSpPr>
          <p:nvPr>
            <p:ph type="subTitle" idx="1"/>
          </p:nvPr>
        </p:nvSpPr>
        <p:spPr>
          <a:xfrm>
            <a:off x="336720" y="1569800"/>
            <a:ext cx="9191296" cy="4476467"/>
          </a:xfrm>
        </p:spPr>
        <p:txBody>
          <a:bodyPr/>
          <a:lstStyle/>
          <a:p>
            <a:r>
              <a:rPr lang="en-US" sz="2400" dirty="0"/>
              <a:t>Business Understanding</a:t>
            </a:r>
          </a:p>
          <a:p>
            <a:r>
              <a:rPr lang="en-US" sz="2400" dirty="0"/>
              <a:t>Data Understanding</a:t>
            </a:r>
          </a:p>
          <a:p>
            <a:r>
              <a:rPr lang="en-US" sz="2400" dirty="0"/>
              <a:t>Data preparation</a:t>
            </a:r>
          </a:p>
          <a:p>
            <a:r>
              <a:rPr lang="en-US" sz="2400" dirty="0"/>
              <a:t>Problem</a:t>
            </a:r>
          </a:p>
          <a:p>
            <a:r>
              <a:rPr lang="en-US" sz="2400" dirty="0"/>
              <a:t>Solution</a:t>
            </a:r>
          </a:p>
          <a:p>
            <a:r>
              <a:rPr lang="en-US" sz="2400" dirty="0"/>
              <a:t>Tools &amp; Technologies</a:t>
            </a:r>
          </a:p>
          <a:p>
            <a:r>
              <a:rPr lang="en-US" sz="2400" dirty="0"/>
              <a:t>Modeling</a:t>
            </a:r>
          </a:p>
          <a:p>
            <a:r>
              <a:rPr lang="en-US" sz="2400" dirty="0"/>
              <a:t>Evaluation</a:t>
            </a:r>
          </a:p>
          <a:p>
            <a:r>
              <a:rPr lang="en-US" sz="2400" dirty="0"/>
              <a:t>Deployment</a:t>
            </a:r>
          </a:p>
        </p:txBody>
      </p:sp>
    </p:spTree>
    <p:extLst>
      <p:ext uri="{BB962C8B-B14F-4D97-AF65-F5344CB8AC3E}">
        <p14:creationId xmlns:p14="http://schemas.microsoft.com/office/powerpoint/2010/main" val="91875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B191B6-0F85-7D41-CED9-6346E23C61E1}"/>
              </a:ext>
            </a:extLst>
          </p:cNvPr>
          <p:cNvSpPr>
            <a:spLocks noGrp="1"/>
          </p:cNvSpPr>
          <p:nvPr>
            <p:ph type="sldNum" sz="quarter" idx="4"/>
          </p:nvPr>
        </p:nvSpPr>
        <p:spPr/>
        <p:txBody>
          <a:bodyPr/>
          <a:lstStyle/>
          <a:p>
            <a:fld id="{EB4B8DE2-A4E8-46E4-8BBF-D75455EFF32C}" type="slidenum">
              <a:rPr lang="en-US" smtClean="0"/>
              <a:pPr/>
              <a:t>4</a:t>
            </a:fld>
            <a:endParaRPr lang="en-US"/>
          </a:p>
        </p:txBody>
      </p:sp>
      <p:sp>
        <p:nvSpPr>
          <p:cNvPr id="45057" name="Title 5">
            <a:extLst>
              <a:ext uri="{FF2B5EF4-FFF2-40B4-BE49-F238E27FC236}">
                <a16:creationId xmlns:a16="http://schemas.microsoft.com/office/drawing/2014/main" id="{CB1552C9-174A-E746-B193-597E1C226F76}"/>
              </a:ext>
            </a:extLst>
          </p:cNvPr>
          <p:cNvSpPr>
            <a:spLocks noGrp="1" noChangeArrowheads="1"/>
          </p:cNvSpPr>
          <p:nvPr>
            <p:ph type="ctrTitle"/>
          </p:nvPr>
        </p:nvSpPr>
        <p:spPr>
          <a:xfrm>
            <a:off x="336720" y="-204178"/>
            <a:ext cx="9311777" cy="1433890"/>
          </a:xfrm>
        </p:spPr>
        <p:txBody>
          <a:bodyPr/>
          <a:lstStyle/>
          <a:p>
            <a:r>
              <a:rPr lang="en-US" altLang="en-US" dirty="0"/>
              <a:t>Business Understanding</a:t>
            </a:r>
          </a:p>
        </p:txBody>
      </p:sp>
      <p:sp>
        <p:nvSpPr>
          <p:cNvPr id="7" name="Subtitle 6">
            <a:extLst>
              <a:ext uri="{FF2B5EF4-FFF2-40B4-BE49-F238E27FC236}">
                <a16:creationId xmlns:a16="http://schemas.microsoft.com/office/drawing/2014/main" id="{6C070E6E-368C-344B-A68F-07C2CD0FAC38}"/>
              </a:ext>
            </a:extLst>
          </p:cNvPr>
          <p:cNvSpPr>
            <a:spLocks noGrp="1"/>
          </p:cNvSpPr>
          <p:nvPr>
            <p:ph type="subTitle" idx="1"/>
          </p:nvPr>
        </p:nvSpPr>
        <p:spPr>
          <a:xfrm>
            <a:off x="336719" y="1484878"/>
            <a:ext cx="11518561" cy="3190617"/>
          </a:xfrm>
        </p:spPr>
        <p:txBody>
          <a:bodyPr/>
          <a:lstStyle/>
          <a:p>
            <a:r>
              <a:rPr lang="en-IN" dirty="0"/>
              <a:t>Client needs to have the data of the blood donations and information about the blood donors in the Data Warehouse.</a:t>
            </a:r>
          </a:p>
          <a:p>
            <a:endParaRPr lang="en-US" dirty="0"/>
          </a:p>
          <a:p>
            <a:r>
              <a:rPr lang="en-US" dirty="0"/>
              <a:t>The following justifies why the data is in the data warehouse:</a:t>
            </a:r>
          </a:p>
          <a:p>
            <a:r>
              <a:rPr lang="en-US" dirty="0"/>
              <a:t>1. To schedule the drives in accordance with business needs.</a:t>
            </a:r>
          </a:p>
          <a:p>
            <a:r>
              <a:rPr lang="en-US" dirty="0"/>
              <a:t>2. For analyzing the commercial aspects of the business.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7D1D3-9B0F-6E04-B833-2BFAF45895B3}"/>
              </a:ext>
            </a:extLst>
          </p:cNvPr>
          <p:cNvSpPr>
            <a:spLocks noGrp="1"/>
          </p:cNvSpPr>
          <p:nvPr>
            <p:ph type="sldNum" sz="quarter" idx="4"/>
          </p:nvPr>
        </p:nvSpPr>
        <p:spPr/>
        <p:txBody>
          <a:bodyPr/>
          <a:lstStyle/>
          <a:p>
            <a:fld id="{EB4B8DE2-A4E8-46E4-8BBF-D75455EFF32C}" type="slidenum">
              <a:rPr lang="en-US" smtClean="0"/>
              <a:pPr/>
              <a:t>5</a:t>
            </a:fld>
            <a:endParaRPr lang="en-US"/>
          </a:p>
        </p:txBody>
      </p:sp>
      <p:sp>
        <p:nvSpPr>
          <p:cNvPr id="45057" name="Title 5">
            <a:extLst>
              <a:ext uri="{FF2B5EF4-FFF2-40B4-BE49-F238E27FC236}">
                <a16:creationId xmlns:a16="http://schemas.microsoft.com/office/drawing/2014/main" id="{CB1552C9-174A-E746-B193-597E1C226F76}"/>
              </a:ext>
            </a:extLst>
          </p:cNvPr>
          <p:cNvSpPr>
            <a:spLocks noGrp="1" noChangeArrowheads="1"/>
          </p:cNvSpPr>
          <p:nvPr>
            <p:ph type="ctrTitle"/>
          </p:nvPr>
        </p:nvSpPr>
        <p:spPr>
          <a:xfrm>
            <a:off x="336720" y="512187"/>
            <a:ext cx="6733877" cy="840230"/>
          </a:xfrm>
        </p:spPr>
        <p:txBody>
          <a:bodyPr/>
          <a:lstStyle/>
          <a:p>
            <a:r>
              <a:rPr lang="en-US" altLang="en-US" dirty="0"/>
              <a:t>Data Understanding</a:t>
            </a:r>
          </a:p>
        </p:txBody>
      </p:sp>
      <p:sp>
        <p:nvSpPr>
          <p:cNvPr id="7" name="Subtitle 6">
            <a:extLst>
              <a:ext uri="{FF2B5EF4-FFF2-40B4-BE49-F238E27FC236}">
                <a16:creationId xmlns:a16="http://schemas.microsoft.com/office/drawing/2014/main" id="{6C070E6E-368C-344B-A68F-07C2CD0FAC38}"/>
              </a:ext>
            </a:extLst>
          </p:cNvPr>
          <p:cNvSpPr>
            <a:spLocks noGrp="1"/>
          </p:cNvSpPr>
          <p:nvPr>
            <p:ph type="subTitle" idx="1"/>
          </p:nvPr>
        </p:nvSpPr>
        <p:spPr>
          <a:xfrm>
            <a:off x="671662" y="1549267"/>
            <a:ext cx="6733876" cy="1082348"/>
          </a:xfrm>
        </p:spPr>
        <p:txBody>
          <a:bodyPr/>
          <a:lstStyle/>
          <a:p>
            <a:r>
              <a:rPr lang="en-US" dirty="0"/>
              <a:t>Dataset Contains the following features:</a:t>
            </a:r>
          </a:p>
          <a:p>
            <a:endParaRPr lang="en-US" dirty="0"/>
          </a:p>
        </p:txBody>
      </p:sp>
      <p:sp>
        <p:nvSpPr>
          <p:cNvPr id="5" name="Subtitle 6">
            <a:extLst>
              <a:ext uri="{FF2B5EF4-FFF2-40B4-BE49-F238E27FC236}">
                <a16:creationId xmlns:a16="http://schemas.microsoft.com/office/drawing/2014/main" id="{50231704-F953-1874-8028-7CA8470104FA}"/>
              </a:ext>
            </a:extLst>
          </p:cNvPr>
          <p:cNvSpPr txBox="1">
            <a:spLocks/>
          </p:cNvSpPr>
          <p:nvPr/>
        </p:nvSpPr>
        <p:spPr bwMode="auto">
          <a:xfrm>
            <a:off x="671662" y="2090441"/>
            <a:ext cx="6733876" cy="361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lvl1pPr marL="0" indent="0" algn="l" rtl="0" eaLnBrk="0" fontAlgn="base" hangingPunct="0">
              <a:lnSpc>
                <a:spcPct val="100000"/>
              </a:lnSpc>
              <a:spcBef>
                <a:spcPts val="1000"/>
              </a:spcBef>
              <a:spcAft>
                <a:spcPts val="0"/>
              </a:spcAft>
              <a:buFont typeface="Arial" panose="020B0604020202020204" pitchFamily="34" charset="0"/>
              <a:buNone/>
              <a:defRPr sz="2800" b="0" i="0" kern="1200" cap="none" spc="0" baseline="0">
                <a:solidFill>
                  <a:schemeClr val="bg1"/>
                </a:solidFill>
                <a:latin typeface="Arial" panose="020B0604020202020204" pitchFamily="34" charset="0"/>
                <a:ea typeface="+mn-ea"/>
                <a:cs typeface="Arial" panose="020B0604020202020204" pitchFamily="34" charset="0"/>
              </a:defRPr>
            </a:lvl1pPr>
            <a:lvl2pPr marL="457200" indent="0" algn="ctr" rtl="0" eaLnBrk="0" fontAlgn="base" hangingPunct="0">
              <a:lnSpc>
                <a:spcPct val="100000"/>
              </a:lnSpc>
              <a:spcBef>
                <a:spcPts val="500"/>
              </a:spcBef>
              <a:spcAft>
                <a:spcPct val="0"/>
              </a:spcAft>
              <a:buFont typeface="Arial" panose="020B0604020202020204" pitchFamily="34" charset="0"/>
              <a:buNone/>
              <a:defRPr sz="2000" kern="1200">
                <a:solidFill>
                  <a:schemeClr val="tx2"/>
                </a:solidFill>
                <a:latin typeface="Arial" panose="020B0604020202020204" pitchFamily="34" charset="0"/>
                <a:ea typeface="+mn-ea"/>
                <a:cs typeface="Arial" panose="020B0604020202020204" pitchFamily="34" charset="0"/>
              </a:defRPr>
            </a:lvl2pPr>
            <a:lvl3pPr marL="914400" indent="0" algn="ctr" rtl="0" eaLnBrk="0" fontAlgn="base" hangingPunct="0">
              <a:lnSpc>
                <a:spcPct val="100000"/>
              </a:lnSpc>
              <a:spcBef>
                <a:spcPts val="500"/>
              </a:spcBef>
              <a:spcAft>
                <a:spcPct val="0"/>
              </a:spcAft>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3pPr>
            <a:lvl4pPr marL="1371600" indent="0" algn="ctr" rtl="0" eaLnBrk="0" fontAlgn="base" hangingPunct="0">
              <a:lnSpc>
                <a:spcPct val="100000"/>
              </a:lnSpc>
              <a:spcBef>
                <a:spcPts val="500"/>
              </a:spcBef>
              <a:spcAft>
                <a:spcPct val="0"/>
              </a:spcAft>
              <a:buFont typeface="Arial" panose="020B0604020202020204" pitchFamily="34" charset="0"/>
              <a:buNone/>
              <a:defRPr sz="1600" kern="1200">
                <a:solidFill>
                  <a:schemeClr val="tx2"/>
                </a:solidFill>
                <a:latin typeface="Arial" panose="020B0604020202020204" pitchFamily="34" charset="0"/>
                <a:ea typeface="+mn-ea"/>
                <a:cs typeface="Arial" panose="020B060402020202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t>ID</a:t>
            </a:r>
          </a:p>
          <a:p>
            <a:r>
              <a:rPr lang="en-US" sz="1800" dirty="0"/>
              <a:t>NAME</a:t>
            </a:r>
          </a:p>
          <a:p>
            <a:r>
              <a:rPr lang="en-US" sz="1800" dirty="0"/>
              <a:t>AGE</a:t>
            </a:r>
          </a:p>
          <a:p>
            <a:r>
              <a:rPr lang="en-US" sz="1800" dirty="0"/>
              <a:t>GENDER</a:t>
            </a:r>
          </a:p>
          <a:p>
            <a:r>
              <a:rPr lang="en-US" sz="1800" dirty="0"/>
              <a:t>RACE</a:t>
            </a:r>
          </a:p>
          <a:p>
            <a:r>
              <a:rPr lang="en-US" sz="1800" dirty="0"/>
              <a:t>DATE</a:t>
            </a:r>
          </a:p>
          <a:p>
            <a:r>
              <a:rPr lang="en-US" sz="1800" dirty="0"/>
              <a:t>CITY</a:t>
            </a:r>
          </a:p>
          <a:p>
            <a:r>
              <a:rPr lang="en-US" sz="1800" dirty="0"/>
              <a:t>STATE</a:t>
            </a:r>
          </a:p>
          <a:p>
            <a:r>
              <a:rPr lang="en-US" sz="1800" dirty="0"/>
              <a:t>BLOOD GROUP</a:t>
            </a:r>
          </a:p>
        </p:txBody>
      </p:sp>
      <p:sp>
        <p:nvSpPr>
          <p:cNvPr id="6" name="Subtitle 6">
            <a:extLst>
              <a:ext uri="{FF2B5EF4-FFF2-40B4-BE49-F238E27FC236}">
                <a16:creationId xmlns:a16="http://schemas.microsoft.com/office/drawing/2014/main" id="{C2EF0A1C-FECB-097C-83E5-F9FD4D447343}"/>
              </a:ext>
            </a:extLst>
          </p:cNvPr>
          <p:cNvSpPr txBox="1">
            <a:spLocks/>
          </p:cNvSpPr>
          <p:nvPr/>
        </p:nvSpPr>
        <p:spPr bwMode="auto">
          <a:xfrm>
            <a:off x="8871731" y="5701686"/>
            <a:ext cx="45015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lvl1pPr marL="0" indent="0" algn="l" rtl="0" eaLnBrk="0" fontAlgn="base" hangingPunct="0">
              <a:lnSpc>
                <a:spcPct val="100000"/>
              </a:lnSpc>
              <a:spcBef>
                <a:spcPts val="1000"/>
              </a:spcBef>
              <a:spcAft>
                <a:spcPts val="0"/>
              </a:spcAft>
              <a:buFont typeface="Arial" panose="020B0604020202020204" pitchFamily="34" charset="0"/>
              <a:buNone/>
              <a:defRPr sz="2800" b="0" i="0" kern="1200" cap="none" spc="0" baseline="0">
                <a:solidFill>
                  <a:schemeClr val="bg1"/>
                </a:solidFill>
                <a:latin typeface="Arial" panose="020B0604020202020204" pitchFamily="34" charset="0"/>
                <a:ea typeface="+mn-ea"/>
                <a:cs typeface="Arial" panose="020B0604020202020204" pitchFamily="34" charset="0"/>
              </a:defRPr>
            </a:lvl1pPr>
            <a:lvl2pPr marL="457200" indent="0" algn="ctr" rtl="0" eaLnBrk="0" fontAlgn="base" hangingPunct="0">
              <a:lnSpc>
                <a:spcPct val="100000"/>
              </a:lnSpc>
              <a:spcBef>
                <a:spcPts val="500"/>
              </a:spcBef>
              <a:spcAft>
                <a:spcPct val="0"/>
              </a:spcAft>
              <a:buFont typeface="Arial" panose="020B0604020202020204" pitchFamily="34" charset="0"/>
              <a:buNone/>
              <a:defRPr sz="2000" kern="1200">
                <a:solidFill>
                  <a:schemeClr val="tx2"/>
                </a:solidFill>
                <a:latin typeface="Arial" panose="020B0604020202020204" pitchFamily="34" charset="0"/>
                <a:ea typeface="+mn-ea"/>
                <a:cs typeface="Arial" panose="020B0604020202020204" pitchFamily="34" charset="0"/>
              </a:defRPr>
            </a:lvl2pPr>
            <a:lvl3pPr marL="914400" indent="0" algn="ctr" rtl="0" eaLnBrk="0" fontAlgn="base" hangingPunct="0">
              <a:lnSpc>
                <a:spcPct val="100000"/>
              </a:lnSpc>
              <a:spcBef>
                <a:spcPts val="500"/>
              </a:spcBef>
              <a:spcAft>
                <a:spcPct val="0"/>
              </a:spcAft>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3pPr>
            <a:lvl4pPr marL="1371600" indent="0" algn="ctr" rtl="0" eaLnBrk="0" fontAlgn="base" hangingPunct="0">
              <a:lnSpc>
                <a:spcPct val="100000"/>
              </a:lnSpc>
              <a:spcBef>
                <a:spcPts val="500"/>
              </a:spcBef>
              <a:spcAft>
                <a:spcPct val="0"/>
              </a:spcAft>
              <a:buFont typeface="Arial" panose="020B0604020202020204" pitchFamily="34" charset="0"/>
              <a:buNone/>
              <a:defRPr sz="1600" kern="1200">
                <a:solidFill>
                  <a:schemeClr val="tx2"/>
                </a:solidFill>
                <a:latin typeface="Arial" panose="020B0604020202020204" pitchFamily="34" charset="0"/>
                <a:ea typeface="+mn-ea"/>
                <a:cs typeface="Arial" panose="020B060402020202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Source: Kaggle</a:t>
            </a:r>
          </a:p>
        </p:txBody>
      </p:sp>
    </p:spTree>
    <p:extLst>
      <p:ext uri="{BB962C8B-B14F-4D97-AF65-F5344CB8AC3E}">
        <p14:creationId xmlns:p14="http://schemas.microsoft.com/office/powerpoint/2010/main" val="135141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49F00F-5C1C-6775-D76F-43AB0C30007E}"/>
              </a:ext>
            </a:extLst>
          </p:cNvPr>
          <p:cNvSpPr>
            <a:spLocks noGrp="1"/>
          </p:cNvSpPr>
          <p:nvPr>
            <p:ph type="sldNum" sz="quarter" idx="4"/>
          </p:nvPr>
        </p:nvSpPr>
        <p:spPr/>
        <p:txBody>
          <a:bodyPr/>
          <a:lstStyle/>
          <a:p>
            <a:fld id="{EB4B8DE2-A4E8-46E4-8BBF-D75455EFF32C}" type="slidenum">
              <a:rPr lang="en-US" smtClean="0"/>
              <a:pPr/>
              <a:t>6</a:t>
            </a:fld>
            <a:endParaRPr lang="en-US"/>
          </a:p>
        </p:txBody>
      </p:sp>
      <p:sp>
        <p:nvSpPr>
          <p:cNvPr id="45057" name="Title 5">
            <a:extLst>
              <a:ext uri="{FF2B5EF4-FFF2-40B4-BE49-F238E27FC236}">
                <a16:creationId xmlns:a16="http://schemas.microsoft.com/office/drawing/2014/main" id="{CB1552C9-174A-E746-B193-597E1C226F76}"/>
              </a:ext>
            </a:extLst>
          </p:cNvPr>
          <p:cNvSpPr>
            <a:spLocks noGrp="1" noChangeArrowheads="1"/>
          </p:cNvSpPr>
          <p:nvPr>
            <p:ph type="ctrTitle"/>
          </p:nvPr>
        </p:nvSpPr>
        <p:spPr>
          <a:xfrm>
            <a:off x="336720" y="417593"/>
            <a:ext cx="6733877" cy="840230"/>
          </a:xfrm>
        </p:spPr>
        <p:txBody>
          <a:bodyPr/>
          <a:lstStyle/>
          <a:p>
            <a:r>
              <a:rPr lang="en-US" altLang="en-US" dirty="0"/>
              <a:t>Data Preparation</a:t>
            </a:r>
          </a:p>
        </p:txBody>
      </p:sp>
      <p:sp>
        <p:nvSpPr>
          <p:cNvPr id="3" name="Subtitle 2">
            <a:extLst>
              <a:ext uri="{FF2B5EF4-FFF2-40B4-BE49-F238E27FC236}">
                <a16:creationId xmlns:a16="http://schemas.microsoft.com/office/drawing/2014/main" id="{81E29B8E-312A-FBBE-9D86-1607BC65FDFC}"/>
              </a:ext>
            </a:extLst>
          </p:cNvPr>
          <p:cNvSpPr>
            <a:spLocks noGrp="1"/>
          </p:cNvSpPr>
          <p:nvPr>
            <p:ph type="subTitle" idx="1"/>
          </p:nvPr>
        </p:nvSpPr>
        <p:spPr>
          <a:xfrm>
            <a:off x="336720" y="2369074"/>
            <a:ext cx="11518560" cy="1193933"/>
          </a:xfrm>
        </p:spPr>
        <p:txBody>
          <a:bodyPr/>
          <a:lstStyle/>
          <a:p>
            <a:r>
              <a:rPr lang="en-IN" dirty="0"/>
              <a:t>Remove or redirect the records whose age and blood group columns are null values.</a:t>
            </a:r>
          </a:p>
        </p:txBody>
      </p:sp>
    </p:spTree>
    <p:extLst>
      <p:ext uri="{BB962C8B-B14F-4D97-AF65-F5344CB8AC3E}">
        <p14:creationId xmlns:p14="http://schemas.microsoft.com/office/powerpoint/2010/main" val="296357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834A7E-CD32-15BC-A360-8F884864316A}"/>
              </a:ext>
            </a:extLst>
          </p:cNvPr>
          <p:cNvSpPr>
            <a:spLocks noGrp="1"/>
          </p:cNvSpPr>
          <p:nvPr>
            <p:ph type="sldNum" sz="quarter" idx="4"/>
          </p:nvPr>
        </p:nvSpPr>
        <p:spPr/>
        <p:txBody>
          <a:bodyPr/>
          <a:lstStyle/>
          <a:p>
            <a:fld id="{EB4B8DE2-A4E8-46E4-8BBF-D75455EFF32C}" type="slidenum">
              <a:rPr lang="en-US" smtClean="0"/>
              <a:pPr/>
              <a:t>7</a:t>
            </a:fld>
            <a:endParaRPr lang="en-US"/>
          </a:p>
        </p:txBody>
      </p:sp>
      <p:sp>
        <p:nvSpPr>
          <p:cNvPr id="45057" name="Title 5">
            <a:extLst>
              <a:ext uri="{FF2B5EF4-FFF2-40B4-BE49-F238E27FC236}">
                <a16:creationId xmlns:a16="http://schemas.microsoft.com/office/drawing/2014/main" id="{CB1552C9-174A-E746-B193-597E1C226F76}"/>
              </a:ext>
            </a:extLst>
          </p:cNvPr>
          <p:cNvSpPr>
            <a:spLocks noGrp="1" noChangeArrowheads="1"/>
          </p:cNvSpPr>
          <p:nvPr>
            <p:ph type="ctrTitle"/>
          </p:nvPr>
        </p:nvSpPr>
        <p:spPr>
          <a:xfrm>
            <a:off x="336720" y="622546"/>
            <a:ext cx="6733877" cy="840230"/>
          </a:xfrm>
        </p:spPr>
        <p:txBody>
          <a:bodyPr/>
          <a:lstStyle/>
          <a:p>
            <a:r>
              <a:rPr lang="en-US" altLang="en-US" dirty="0"/>
              <a:t>Problem</a:t>
            </a:r>
          </a:p>
        </p:txBody>
      </p:sp>
      <p:sp>
        <p:nvSpPr>
          <p:cNvPr id="7" name="Subtitle 6">
            <a:extLst>
              <a:ext uri="{FF2B5EF4-FFF2-40B4-BE49-F238E27FC236}">
                <a16:creationId xmlns:a16="http://schemas.microsoft.com/office/drawing/2014/main" id="{6C070E6E-368C-344B-A68F-07C2CD0FAC38}"/>
              </a:ext>
            </a:extLst>
          </p:cNvPr>
          <p:cNvSpPr>
            <a:spLocks noGrp="1"/>
          </p:cNvSpPr>
          <p:nvPr>
            <p:ph type="subTitle" idx="1"/>
          </p:nvPr>
        </p:nvSpPr>
        <p:spPr>
          <a:xfrm>
            <a:off x="336720" y="1961931"/>
            <a:ext cx="11518560" cy="3621504"/>
          </a:xfrm>
        </p:spPr>
        <p:txBody>
          <a:bodyPr/>
          <a:lstStyle/>
          <a:p>
            <a:r>
              <a:rPr lang="en-US" dirty="0"/>
              <a:t>Receiving the source data in the form of csv files and those csv files needs to cleanse to store in the data warehouse which is now happening using some ETL tools.</a:t>
            </a:r>
          </a:p>
          <a:p>
            <a:r>
              <a:rPr lang="en-US" dirty="0"/>
              <a:t>Effects of  this process:</a:t>
            </a:r>
          </a:p>
          <a:p>
            <a:r>
              <a:rPr lang="en-US" dirty="0"/>
              <a:t>	Time consuming</a:t>
            </a:r>
          </a:p>
          <a:p>
            <a:r>
              <a:rPr lang="en-US" dirty="0"/>
              <a:t>	Lack of resources</a:t>
            </a:r>
          </a:p>
          <a:p>
            <a:r>
              <a:rPr lang="en-US" dirty="0"/>
              <a:t>	Beyond the budget estimations</a:t>
            </a:r>
          </a:p>
        </p:txBody>
      </p:sp>
    </p:spTree>
    <p:extLst>
      <p:ext uri="{BB962C8B-B14F-4D97-AF65-F5344CB8AC3E}">
        <p14:creationId xmlns:p14="http://schemas.microsoft.com/office/powerpoint/2010/main" val="289094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C9EC23-16D3-A317-1C30-CAF588A2EDB5}"/>
              </a:ext>
            </a:extLst>
          </p:cNvPr>
          <p:cNvSpPr>
            <a:spLocks noGrp="1"/>
          </p:cNvSpPr>
          <p:nvPr>
            <p:ph type="sldNum" sz="quarter" idx="4"/>
          </p:nvPr>
        </p:nvSpPr>
        <p:spPr/>
        <p:txBody>
          <a:bodyPr/>
          <a:lstStyle/>
          <a:p>
            <a:fld id="{EB4B8DE2-A4E8-46E4-8BBF-D75455EFF32C}" type="slidenum">
              <a:rPr lang="en-US" smtClean="0"/>
              <a:pPr/>
              <a:t>8</a:t>
            </a:fld>
            <a:endParaRPr lang="en-US"/>
          </a:p>
        </p:txBody>
      </p:sp>
      <p:sp>
        <p:nvSpPr>
          <p:cNvPr id="4" name="Title 3">
            <a:extLst>
              <a:ext uri="{FF2B5EF4-FFF2-40B4-BE49-F238E27FC236}">
                <a16:creationId xmlns:a16="http://schemas.microsoft.com/office/drawing/2014/main" id="{AC14A229-77DF-3573-A844-AB05047AF2A8}"/>
              </a:ext>
            </a:extLst>
          </p:cNvPr>
          <p:cNvSpPr>
            <a:spLocks noGrp="1"/>
          </p:cNvSpPr>
          <p:nvPr>
            <p:ph type="ctrTitle"/>
          </p:nvPr>
        </p:nvSpPr>
        <p:spPr>
          <a:xfrm>
            <a:off x="336720" y="654077"/>
            <a:ext cx="6733877" cy="840230"/>
          </a:xfrm>
        </p:spPr>
        <p:txBody>
          <a:bodyPr/>
          <a:lstStyle/>
          <a:p>
            <a:r>
              <a:rPr lang="en-IN" dirty="0"/>
              <a:t>Solutions</a:t>
            </a:r>
          </a:p>
        </p:txBody>
      </p:sp>
      <p:pic>
        <p:nvPicPr>
          <p:cNvPr id="17" name="Picture 16">
            <a:extLst>
              <a:ext uri="{FF2B5EF4-FFF2-40B4-BE49-F238E27FC236}">
                <a16:creationId xmlns:a16="http://schemas.microsoft.com/office/drawing/2014/main" id="{15E796F1-F84D-20CA-A873-7FDFA169ED8D}"/>
              </a:ext>
            </a:extLst>
          </p:cNvPr>
          <p:cNvPicPr>
            <a:picLocks noChangeAspect="1"/>
          </p:cNvPicPr>
          <p:nvPr/>
        </p:nvPicPr>
        <p:blipFill>
          <a:blip r:embed="rId2"/>
          <a:stretch>
            <a:fillRect/>
          </a:stretch>
        </p:blipFill>
        <p:spPr>
          <a:xfrm>
            <a:off x="480906" y="1798808"/>
            <a:ext cx="11308819" cy="3024204"/>
          </a:xfrm>
          <a:prstGeom prst="rect">
            <a:avLst/>
          </a:prstGeom>
        </p:spPr>
      </p:pic>
    </p:spTree>
    <p:extLst>
      <p:ext uri="{BB962C8B-B14F-4D97-AF65-F5344CB8AC3E}">
        <p14:creationId xmlns:p14="http://schemas.microsoft.com/office/powerpoint/2010/main" val="115654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71FDE9-5C4D-27A5-8D52-42D4241A8BC4}"/>
              </a:ext>
            </a:extLst>
          </p:cNvPr>
          <p:cNvSpPr>
            <a:spLocks noGrp="1"/>
          </p:cNvSpPr>
          <p:nvPr>
            <p:ph type="sldNum" sz="quarter" idx="4"/>
          </p:nvPr>
        </p:nvSpPr>
        <p:spPr/>
        <p:txBody>
          <a:bodyPr/>
          <a:lstStyle/>
          <a:p>
            <a:fld id="{EB4B8DE2-A4E8-46E4-8BBF-D75455EFF32C}" type="slidenum">
              <a:rPr lang="en-US" smtClean="0"/>
              <a:pPr/>
              <a:t>9</a:t>
            </a:fld>
            <a:endParaRPr lang="en-US"/>
          </a:p>
        </p:txBody>
      </p:sp>
      <p:sp>
        <p:nvSpPr>
          <p:cNvPr id="4" name="Title 3">
            <a:extLst>
              <a:ext uri="{FF2B5EF4-FFF2-40B4-BE49-F238E27FC236}">
                <a16:creationId xmlns:a16="http://schemas.microsoft.com/office/drawing/2014/main" id="{85736E10-B393-A498-E2EA-E1534662D9C0}"/>
              </a:ext>
            </a:extLst>
          </p:cNvPr>
          <p:cNvSpPr>
            <a:spLocks noGrp="1"/>
          </p:cNvSpPr>
          <p:nvPr>
            <p:ph type="ctrTitle"/>
          </p:nvPr>
        </p:nvSpPr>
        <p:spPr>
          <a:xfrm>
            <a:off x="467905" y="-503724"/>
            <a:ext cx="8491970" cy="1764965"/>
          </a:xfrm>
        </p:spPr>
        <p:txBody>
          <a:bodyPr/>
          <a:lstStyle/>
          <a:p>
            <a:r>
              <a:rPr lang="en-IN" dirty="0"/>
              <a:t>Tools And Technologies</a:t>
            </a:r>
          </a:p>
        </p:txBody>
      </p:sp>
      <p:sp>
        <p:nvSpPr>
          <p:cNvPr id="5" name="Subtitle 4">
            <a:extLst>
              <a:ext uri="{FF2B5EF4-FFF2-40B4-BE49-F238E27FC236}">
                <a16:creationId xmlns:a16="http://schemas.microsoft.com/office/drawing/2014/main" id="{912ED4AD-B6FB-C25B-8CA1-0FD791E59515}"/>
              </a:ext>
            </a:extLst>
          </p:cNvPr>
          <p:cNvSpPr>
            <a:spLocks noGrp="1"/>
          </p:cNvSpPr>
          <p:nvPr>
            <p:ph type="subTitle" idx="1"/>
          </p:nvPr>
        </p:nvSpPr>
        <p:spPr>
          <a:xfrm>
            <a:off x="467905" y="1261241"/>
            <a:ext cx="11387375" cy="4796185"/>
          </a:xfrm>
        </p:spPr>
        <p:txBody>
          <a:bodyPr/>
          <a:lstStyle/>
          <a:p>
            <a:r>
              <a:rPr lang="en-IN" sz="2400" dirty="0"/>
              <a:t>• </a:t>
            </a:r>
            <a:r>
              <a:rPr lang="en-IN" sz="2400" b="1" dirty="0"/>
              <a:t>Aws S3 </a:t>
            </a:r>
            <a:r>
              <a:rPr lang="en-IN" sz="2400" dirty="0"/>
              <a:t>- Amazon S3 or Amazon Simple Storage Service is a service offered by Amazon Web Services that provides object storage through a web service interface </a:t>
            </a:r>
          </a:p>
          <a:p>
            <a:r>
              <a:rPr lang="en-IN" sz="2400" dirty="0"/>
              <a:t>• </a:t>
            </a:r>
            <a:r>
              <a:rPr lang="en-IN" sz="2400" b="1" dirty="0"/>
              <a:t>AWS Lambda </a:t>
            </a:r>
            <a:r>
              <a:rPr lang="en-IN" sz="2400" dirty="0"/>
              <a:t>- AWS Lambda is an event-driven, serverless computing platform provided by Amazon as a part of Amazon Web Services </a:t>
            </a:r>
          </a:p>
          <a:p>
            <a:r>
              <a:rPr lang="en-IN" sz="2400" dirty="0"/>
              <a:t>• </a:t>
            </a:r>
            <a:r>
              <a:rPr lang="en-IN" sz="2400" b="1" dirty="0"/>
              <a:t>AWS Redshift </a:t>
            </a:r>
            <a:r>
              <a:rPr lang="en-IN" sz="2400" dirty="0"/>
              <a:t>- Amazon Redshift is a data warehouse product which forms part of the larger cloud-computing platform Amazon Web Services </a:t>
            </a:r>
          </a:p>
          <a:p>
            <a:r>
              <a:rPr lang="en-IN" sz="2400" b="1" u="sng" dirty="0"/>
              <a:t>Python 3.10 </a:t>
            </a:r>
          </a:p>
          <a:p>
            <a:r>
              <a:rPr lang="en-IN" sz="2400" dirty="0"/>
              <a:t>• </a:t>
            </a:r>
            <a:r>
              <a:rPr lang="en-IN" sz="2400" b="1" dirty="0"/>
              <a:t>Pandas</a:t>
            </a:r>
            <a:r>
              <a:rPr lang="en-IN" sz="2400" dirty="0"/>
              <a:t> - Pandas is a software library written for the Python programming language for data manipulation and analysis </a:t>
            </a:r>
          </a:p>
          <a:p>
            <a:r>
              <a:rPr lang="en-IN" sz="2400" dirty="0"/>
              <a:t>• </a:t>
            </a:r>
            <a:r>
              <a:rPr lang="en-IN" sz="2400" b="1" dirty="0" err="1"/>
              <a:t>PowerBI</a:t>
            </a:r>
            <a:r>
              <a:rPr lang="en-IN" sz="2400" dirty="0"/>
              <a:t> - Power BI is an interactive data visualization software product developed by Microsoft with a primary focus on business intelligence</a:t>
            </a:r>
          </a:p>
        </p:txBody>
      </p:sp>
    </p:spTree>
    <p:extLst>
      <p:ext uri="{BB962C8B-B14F-4D97-AF65-F5344CB8AC3E}">
        <p14:creationId xmlns:p14="http://schemas.microsoft.com/office/powerpoint/2010/main" val="410860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Light-Background-Master">
  <a:themeElements>
    <a:clrScheme name="Architecture Icons Light Background">
      <a:dk1>
        <a:srgbClr val="000000"/>
      </a:dk1>
      <a:lt1>
        <a:srgbClr val="FFFFFF"/>
      </a:lt1>
      <a:dk2>
        <a:srgbClr val="232F3E"/>
      </a:dk2>
      <a:lt2>
        <a:srgbClr val="F1F3F3"/>
      </a:lt2>
      <a:accent1>
        <a:srgbClr val="ED7100"/>
      </a:accent1>
      <a:accent2>
        <a:srgbClr val="037F0C"/>
      </a:accent2>
      <a:accent3>
        <a:srgbClr val="D91515"/>
      </a:accent3>
      <a:accent4>
        <a:srgbClr val="F2F3F3"/>
      </a:accent4>
      <a:accent5>
        <a:srgbClr val="D5DBDB"/>
      </a:accent5>
      <a:accent6>
        <a:srgbClr val="0971D3"/>
      </a:accent6>
      <a:hlink>
        <a:srgbClr val="0971D3"/>
      </a:hlink>
      <a:folHlink>
        <a:srgbClr val="0971D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rk-Background-Master">
  <a:themeElements>
    <a:clrScheme name="Architecture Icons Dark Background">
      <a:dk1>
        <a:srgbClr val="000000"/>
      </a:dk1>
      <a:lt1>
        <a:srgbClr val="FFFFFF"/>
      </a:lt1>
      <a:dk2>
        <a:srgbClr val="232F3E"/>
      </a:dk2>
      <a:lt2>
        <a:srgbClr val="E7E6E6"/>
      </a:lt2>
      <a:accent1>
        <a:srgbClr val="FF9900"/>
      </a:accent1>
      <a:accent2>
        <a:srgbClr val="28AD32"/>
      </a:accent2>
      <a:accent3>
        <a:srgbClr val="EB6F6F"/>
      </a:accent3>
      <a:accent4>
        <a:srgbClr val="A5A5A5"/>
      </a:accent4>
      <a:accent5>
        <a:srgbClr val="D1D5DB"/>
      </a:accent5>
      <a:accent6>
        <a:srgbClr val="539FE5"/>
      </a:accent6>
      <a:hlink>
        <a:srgbClr val="539FE5"/>
      </a:hlink>
      <a:folHlink>
        <a:srgbClr val="539FE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149047</TotalTime>
  <Words>487</Words>
  <Application>Microsoft Office PowerPoint</Application>
  <PresentationFormat>Widescreen</PresentationFormat>
  <Paragraphs>86</Paragraphs>
  <Slides>18</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18</vt:i4>
      </vt:variant>
    </vt:vector>
  </HeadingPairs>
  <TitlesOfParts>
    <vt:vector size="22" baseType="lpstr">
      <vt:lpstr>Arial</vt:lpstr>
      <vt:lpstr>Calibri</vt:lpstr>
      <vt:lpstr>Light-Background-Master</vt:lpstr>
      <vt:lpstr>Dark-Background-Master</vt:lpstr>
      <vt:lpstr>Distributed &amp; Scalable Data Engineering – 6007-02</vt:lpstr>
      <vt:lpstr>Optimizing Blood donation logistics</vt:lpstr>
      <vt:lpstr>Contents</vt:lpstr>
      <vt:lpstr>Business Understanding</vt:lpstr>
      <vt:lpstr>Data Understanding</vt:lpstr>
      <vt:lpstr>Data Preparation</vt:lpstr>
      <vt:lpstr>Problem</vt:lpstr>
      <vt:lpstr>Solutions</vt:lpstr>
      <vt:lpstr>Tools And Technologies</vt:lpstr>
      <vt:lpstr>Modelling</vt:lpstr>
      <vt:lpstr>Evaluation</vt:lpstr>
      <vt:lpstr>Deployment</vt:lpstr>
      <vt:lpstr>PowerPoint Presentation</vt:lpstr>
      <vt:lpstr>Dataset</vt:lpstr>
      <vt:lpstr>PowerPoint Presentation</vt:lpstr>
      <vt:lpstr>PowerPoint Presentation</vt:lpstr>
      <vt:lpstr>Report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Prudviraj Nethikar</cp:lastModifiedBy>
  <cp:revision>3551</cp:revision>
  <dcterms:created xsi:type="dcterms:W3CDTF">2020-03-23T21:46:17Z</dcterms:created>
  <dcterms:modified xsi:type="dcterms:W3CDTF">2024-04-23T16:09:19Z</dcterms:modified>
</cp:coreProperties>
</file>