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97656-014B-35FF-ADFF-B4A32A9F23DA}" v="105" dt="2024-12-07T03:45:53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katla, Vivekananda" userId="S::varek1@unh.newhaven.edu::ad0ba4cd-fdd0-40c9-8400-b284822d88d4" providerId="AD" clId="Web-{87E97656-014B-35FF-ADFF-B4A32A9F23DA}"/>
    <pc:docChg chg="addSld delSld modSld sldOrd">
      <pc:chgData name="Arekatla, Vivekananda" userId="S::varek1@unh.newhaven.edu::ad0ba4cd-fdd0-40c9-8400-b284822d88d4" providerId="AD" clId="Web-{87E97656-014B-35FF-ADFF-B4A32A9F23DA}" dt="2024-12-07T03:45:53.690" v="106" actId="20577"/>
      <pc:docMkLst>
        <pc:docMk/>
      </pc:docMkLst>
      <pc:sldChg chg="modSp">
        <pc:chgData name="Arekatla, Vivekananda" userId="S::varek1@unh.newhaven.edu::ad0ba4cd-fdd0-40c9-8400-b284822d88d4" providerId="AD" clId="Web-{87E97656-014B-35FF-ADFF-B4A32A9F23DA}" dt="2024-12-07T03:24:16.737" v="8" actId="20577"/>
        <pc:sldMkLst>
          <pc:docMk/>
          <pc:sldMk cId="184832312" sldId="257"/>
        </pc:sldMkLst>
        <pc:spChg chg="mod">
          <ac:chgData name="Arekatla, Vivekananda" userId="S::varek1@unh.newhaven.edu::ad0ba4cd-fdd0-40c9-8400-b284822d88d4" providerId="AD" clId="Web-{87E97656-014B-35FF-ADFF-B4A32A9F23DA}" dt="2024-12-07T03:23:52.221" v="6" actId="20577"/>
          <ac:spMkLst>
            <pc:docMk/>
            <pc:sldMk cId="184832312" sldId="257"/>
            <ac:spMk id="2" creationId="{B09E4433-BFE8-E068-973B-5548E31D872C}"/>
          </ac:spMkLst>
        </pc:spChg>
        <pc:graphicFrameChg chg="modGraphic">
          <ac:chgData name="Arekatla, Vivekananda" userId="S::varek1@unh.newhaven.edu::ad0ba4cd-fdd0-40c9-8400-b284822d88d4" providerId="AD" clId="Web-{87E97656-014B-35FF-ADFF-B4A32A9F23DA}" dt="2024-12-07T03:24:16.737" v="8" actId="20577"/>
          <ac:graphicFrameMkLst>
            <pc:docMk/>
            <pc:sldMk cId="184832312" sldId="257"/>
            <ac:graphicFrameMk id="5" creationId="{CBE8E190-673F-772F-A924-58DFCC3F2C54}"/>
          </ac:graphicFrameMkLst>
        </pc:graphicFrameChg>
      </pc:sldChg>
      <pc:sldChg chg="modSp">
        <pc:chgData name="Arekatla, Vivekananda" userId="S::varek1@unh.newhaven.edu::ad0ba4cd-fdd0-40c9-8400-b284822d88d4" providerId="AD" clId="Web-{87E97656-014B-35FF-ADFF-B4A32A9F23DA}" dt="2024-12-07T03:24:49.395" v="11" actId="20577"/>
        <pc:sldMkLst>
          <pc:docMk/>
          <pc:sldMk cId="4115038016" sldId="258"/>
        </pc:sldMkLst>
        <pc:spChg chg="mod">
          <ac:chgData name="Arekatla, Vivekananda" userId="S::varek1@unh.newhaven.edu::ad0ba4cd-fdd0-40c9-8400-b284822d88d4" providerId="AD" clId="Web-{87E97656-014B-35FF-ADFF-B4A32A9F23DA}" dt="2024-12-07T03:24:31.644" v="9" actId="20577"/>
          <ac:spMkLst>
            <pc:docMk/>
            <pc:sldMk cId="4115038016" sldId="258"/>
            <ac:spMk id="2" creationId="{3A97F70B-EA33-B76C-9B02-76848EA4F0B6}"/>
          </ac:spMkLst>
        </pc:spChg>
        <pc:spChg chg="mod">
          <ac:chgData name="Arekatla, Vivekananda" userId="S::varek1@unh.newhaven.edu::ad0ba4cd-fdd0-40c9-8400-b284822d88d4" providerId="AD" clId="Web-{87E97656-014B-35FF-ADFF-B4A32A9F23DA}" dt="2024-12-07T03:24:49.395" v="11" actId="20577"/>
          <ac:spMkLst>
            <pc:docMk/>
            <pc:sldMk cId="4115038016" sldId="258"/>
            <ac:spMk id="3" creationId="{109E6EC1-75D0-F280-87B3-6A484B5000BB}"/>
          </ac:spMkLst>
        </pc:spChg>
      </pc:sldChg>
      <pc:sldChg chg="modSp">
        <pc:chgData name="Arekatla, Vivekananda" userId="S::varek1@unh.newhaven.edu::ad0ba4cd-fdd0-40c9-8400-b284822d88d4" providerId="AD" clId="Web-{87E97656-014B-35FF-ADFF-B4A32A9F23DA}" dt="2024-12-07T03:25:21.708" v="15" actId="20577"/>
        <pc:sldMkLst>
          <pc:docMk/>
          <pc:sldMk cId="2736572517" sldId="259"/>
        </pc:sldMkLst>
        <pc:spChg chg="mod">
          <ac:chgData name="Arekatla, Vivekananda" userId="S::varek1@unh.newhaven.edu::ad0ba4cd-fdd0-40c9-8400-b284822d88d4" providerId="AD" clId="Web-{87E97656-014B-35FF-ADFF-B4A32A9F23DA}" dt="2024-12-07T03:25:06.083" v="12" actId="20577"/>
          <ac:spMkLst>
            <pc:docMk/>
            <pc:sldMk cId="2736572517" sldId="259"/>
            <ac:spMk id="2" creationId="{394EB2A7-D94C-B20D-11F4-AB29CE0CC41E}"/>
          </ac:spMkLst>
        </pc:spChg>
        <pc:spChg chg="mod">
          <ac:chgData name="Arekatla, Vivekananda" userId="S::varek1@unh.newhaven.edu::ad0ba4cd-fdd0-40c9-8400-b284822d88d4" providerId="AD" clId="Web-{87E97656-014B-35FF-ADFF-B4A32A9F23DA}" dt="2024-12-07T03:25:21.708" v="15" actId="20577"/>
          <ac:spMkLst>
            <pc:docMk/>
            <pc:sldMk cId="2736572517" sldId="259"/>
            <ac:spMk id="3" creationId="{F55765B5-E3A4-A81A-D0F1-8EAA793070C3}"/>
          </ac:spMkLst>
        </pc:spChg>
      </pc:sldChg>
      <pc:sldChg chg="modSp">
        <pc:chgData name="Arekatla, Vivekananda" userId="S::varek1@unh.newhaven.edu::ad0ba4cd-fdd0-40c9-8400-b284822d88d4" providerId="AD" clId="Web-{87E97656-014B-35FF-ADFF-B4A32A9F23DA}" dt="2024-12-07T03:25:46.741" v="19" actId="20577"/>
        <pc:sldMkLst>
          <pc:docMk/>
          <pc:sldMk cId="2856523206" sldId="260"/>
        </pc:sldMkLst>
        <pc:spChg chg="mod">
          <ac:chgData name="Arekatla, Vivekananda" userId="S::varek1@unh.newhaven.edu::ad0ba4cd-fdd0-40c9-8400-b284822d88d4" providerId="AD" clId="Web-{87E97656-014B-35FF-ADFF-B4A32A9F23DA}" dt="2024-12-07T03:25:34.678" v="16" actId="20577"/>
          <ac:spMkLst>
            <pc:docMk/>
            <pc:sldMk cId="2856523206" sldId="260"/>
            <ac:spMk id="2" creationId="{1A76504F-BA6A-67B4-7B3A-51A7C4A0B5A9}"/>
          </ac:spMkLst>
        </pc:spChg>
        <pc:spChg chg="mod">
          <ac:chgData name="Arekatla, Vivekananda" userId="S::varek1@unh.newhaven.edu::ad0ba4cd-fdd0-40c9-8400-b284822d88d4" providerId="AD" clId="Web-{87E97656-014B-35FF-ADFF-B4A32A9F23DA}" dt="2024-12-07T03:25:46.741" v="19" actId="20577"/>
          <ac:spMkLst>
            <pc:docMk/>
            <pc:sldMk cId="2856523206" sldId="260"/>
            <ac:spMk id="3" creationId="{84E8A1A1-B40F-6AE0-6B96-993EAF13BAFF}"/>
          </ac:spMkLst>
        </pc:spChg>
      </pc:sldChg>
      <pc:sldChg chg="addSp delSp modSp">
        <pc:chgData name="Arekatla, Vivekananda" userId="S::varek1@unh.newhaven.edu::ad0ba4cd-fdd0-40c9-8400-b284822d88d4" providerId="AD" clId="Web-{87E97656-014B-35FF-ADFF-B4A32A9F23DA}" dt="2024-12-07T03:38:25.534" v="99" actId="14100"/>
        <pc:sldMkLst>
          <pc:docMk/>
          <pc:sldMk cId="2590327970" sldId="261"/>
        </pc:sldMkLst>
        <pc:spChg chg="mod">
          <ac:chgData name="Arekatla, Vivekananda" userId="S::varek1@unh.newhaven.edu::ad0ba4cd-fdd0-40c9-8400-b284822d88d4" providerId="AD" clId="Web-{87E97656-014B-35FF-ADFF-B4A32A9F23DA}" dt="2024-12-07T03:38:25.534" v="99" actId="14100"/>
          <ac:spMkLst>
            <pc:docMk/>
            <pc:sldMk cId="2590327970" sldId="261"/>
            <ac:spMk id="2" creationId="{82A00673-981E-886B-908C-D94DB92FD867}"/>
          </ac:spMkLst>
        </pc:spChg>
        <pc:spChg chg="mod">
          <ac:chgData name="Arekatla, Vivekananda" userId="S::varek1@unh.newhaven.edu::ad0ba4cd-fdd0-40c9-8400-b284822d88d4" providerId="AD" clId="Web-{87E97656-014B-35FF-ADFF-B4A32A9F23DA}" dt="2024-12-07T03:38:22.893" v="98" actId="20577"/>
          <ac:spMkLst>
            <pc:docMk/>
            <pc:sldMk cId="2590327970" sldId="261"/>
            <ac:spMk id="3" creationId="{A27D8019-CD9C-62D7-EAA7-555A2B9AAAF4}"/>
          </ac:spMkLst>
        </pc:spChg>
        <pc:spChg chg="del">
          <ac:chgData name="Arekatla, Vivekananda" userId="S::varek1@unh.newhaven.edu::ad0ba4cd-fdd0-40c9-8400-b284822d88d4" providerId="AD" clId="Web-{87E97656-014B-35FF-ADFF-B4A32A9F23DA}" dt="2024-12-07T03:38:07.815" v="94"/>
          <ac:spMkLst>
            <pc:docMk/>
            <pc:sldMk cId="2590327970" sldId="261"/>
            <ac:spMk id="10" creationId="{2F9C493A-9F03-49B4-B3FB-19CE5AC115BE}"/>
          </ac:spMkLst>
        </pc:spChg>
        <pc:spChg chg="del">
          <ac:chgData name="Arekatla, Vivekananda" userId="S::varek1@unh.newhaven.edu::ad0ba4cd-fdd0-40c9-8400-b284822d88d4" providerId="AD" clId="Web-{87E97656-014B-35FF-ADFF-B4A32A9F23DA}" dt="2024-12-07T03:38:07.815" v="94"/>
          <ac:spMkLst>
            <pc:docMk/>
            <pc:sldMk cId="2590327970" sldId="261"/>
            <ac:spMk id="12" creationId="{90A46C7D-C1BB-49B8-8D37-39742820E964}"/>
          </ac:spMkLst>
        </pc:spChg>
        <pc:spChg chg="del">
          <ac:chgData name="Arekatla, Vivekananda" userId="S::varek1@unh.newhaven.edu::ad0ba4cd-fdd0-40c9-8400-b284822d88d4" providerId="AD" clId="Web-{87E97656-014B-35FF-ADFF-B4A32A9F23DA}" dt="2024-12-07T03:38:07.815" v="94"/>
          <ac:spMkLst>
            <pc:docMk/>
            <pc:sldMk cId="2590327970" sldId="261"/>
            <ac:spMk id="22" creationId="{55820E42-2F9D-41EF-B67F-522A133B3373}"/>
          </ac:spMkLst>
        </pc:spChg>
        <pc:spChg chg="add">
          <ac:chgData name="Arekatla, Vivekananda" userId="S::varek1@unh.newhaven.edu::ad0ba4cd-fdd0-40c9-8400-b284822d88d4" providerId="AD" clId="Web-{87E97656-014B-35FF-ADFF-B4A32A9F23DA}" dt="2024-12-07T03:38:07.815" v="94"/>
          <ac:spMkLst>
            <pc:docMk/>
            <pc:sldMk cId="2590327970" sldId="261"/>
            <ac:spMk id="36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87E97656-014B-35FF-ADFF-B4A32A9F23DA}" dt="2024-12-07T03:38:07.815" v="94"/>
          <ac:spMkLst>
            <pc:docMk/>
            <pc:sldMk cId="2590327970" sldId="261"/>
            <ac:spMk id="38" creationId="{90A46C7D-C1BB-49B8-8D37-39742820E964}"/>
          </ac:spMkLst>
        </pc:spChg>
        <pc:spChg chg="add">
          <ac:chgData name="Arekatla, Vivekananda" userId="S::varek1@unh.newhaven.edu::ad0ba4cd-fdd0-40c9-8400-b284822d88d4" providerId="AD" clId="Web-{87E97656-014B-35FF-ADFF-B4A32A9F23DA}" dt="2024-12-07T03:38:07.815" v="94"/>
          <ac:spMkLst>
            <pc:docMk/>
            <pc:sldMk cId="2590327970" sldId="261"/>
            <ac:spMk id="48" creationId="{55820E42-2F9D-41EF-B67F-522A133B3373}"/>
          </ac:spMkLst>
        </pc:spChg>
        <pc:grpChg chg="del">
          <ac:chgData name="Arekatla, Vivekananda" userId="S::varek1@unh.newhaven.edu::ad0ba4cd-fdd0-40c9-8400-b284822d88d4" providerId="AD" clId="Web-{87E97656-014B-35FF-ADFF-B4A32A9F23DA}" dt="2024-12-07T03:38:07.815" v="94"/>
          <ac:grpSpMkLst>
            <pc:docMk/>
            <pc:sldMk cId="2590327970" sldId="261"/>
            <ac:grpSpMk id="14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87E97656-014B-35FF-ADFF-B4A32A9F23DA}" dt="2024-12-07T03:38:07.815" v="94"/>
          <ac:grpSpMkLst>
            <pc:docMk/>
            <pc:sldMk cId="2590327970" sldId="261"/>
            <ac:grpSpMk id="40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87E97656-014B-35FF-ADFF-B4A32A9F23DA}" dt="2024-12-07T03:38:07.815" v="94"/>
          <ac:grpSpMkLst>
            <pc:docMk/>
            <pc:sldMk cId="2590327970" sldId="261"/>
            <ac:grpSpMk id="50" creationId="{13D9BC31-B57D-4933-AD83-94F462D4C2F9}"/>
          </ac:grpSpMkLst>
        </pc:grpChg>
        <pc:picChg chg="mod">
          <ac:chgData name="Arekatla, Vivekananda" userId="S::varek1@unh.newhaven.edu::ad0ba4cd-fdd0-40c9-8400-b284822d88d4" providerId="AD" clId="Web-{87E97656-014B-35FF-ADFF-B4A32A9F23DA}" dt="2024-12-07T03:38:14.877" v="95" actId="14100"/>
          <ac:picMkLst>
            <pc:docMk/>
            <pc:sldMk cId="2590327970" sldId="261"/>
            <ac:picMk id="7" creationId="{351171F1-C240-05CB-C393-56A86D253EE9}"/>
          </ac:picMkLst>
        </pc:picChg>
      </pc:sldChg>
      <pc:sldChg chg="addSp delSp modSp ord">
        <pc:chgData name="Arekatla, Vivekananda" userId="S::varek1@unh.newhaven.edu::ad0ba4cd-fdd0-40c9-8400-b284822d88d4" providerId="AD" clId="Web-{87E97656-014B-35FF-ADFF-B4A32A9F23DA}" dt="2024-12-07T03:45:53.690" v="106" actId="20577"/>
        <pc:sldMkLst>
          <pc:docMk/>
          <pc:sldMk cId="1566830677" sldId="262"/>
        </pc:sldMkLst>
        <pc:spChg chg="mod">
          <ac:chgData name="Arekatla, Vivekananda" userId="S::varek1@unh.newhaven.edu::ad0ba4cd-fdd0-40c9-8400-b284822d88d4" providerId="AD" clId="Web-{87E97656-014B-35FF-ADFF-B4A32A9F23DA}" dt="2024-12-07T03:30:46.658" v="83"/>
          <ac:spMkLst>
            <pc:docMk/>
            <pc:sldMk cId="1566830677" sldId="262"/>
            <ac:spMk id="2" creationId="{3EB1EF88-A872-214F-09E1-225B42F92FF0}"/>
          </ac:spMkLst>
        </pc:spChg>
        <pc:spChg chg="mod">
          <ac:chgData name="Arekatla, Vivekananda" userId="S::varek1@unh.newhaven.edu::ad0ba4cd-fdd0-40c9-8400-b284822d88d4" providerId="AD" clId="Web-{87E97656-014B-35FF-ADFF-B4A32A9F23DA}" dt="2024-12-07T03:45:53.690" v="106" actId="20577"/>
          <ac:spMkLst>
            <pc:docMk/>
            <pc:sldMk cId="1566830677" sldId="262"/>
            <ac:spMk id="3" creationId="{5F26C9F1-2604-A5C8-6099-9FFFC99A325A}"/>
          </ac:spMkLst>
        </pc:spChg>
        <pc:spChg chg="del">
          <ac:chgData name="Arekatla, Vivekananda" userId="S::varek1@unh.newhaven.edu::ad0ba4cd-fdd0-40c9-8400-b284822d88d4" providerId="AD" clId="Web-{87E97656-014B-35FF-ADFF-B4A32A9F23DA}" dt="2024-12-07T03:30:46.658" v="83"/>
          <ac:spMkLst>
            <pc:docMk/>
            <pc:sldMk cId="1566830677" sldId="262"/>
            <ac:spMk id="9" creationId="{2F9C493A-9F03-49B4-B3FB-19CE5AC115BE}"/>
          </ac:spMkLst>
        </pc:spChg>
        <pc:spChg chg="del">
          <ac:chgData name="Arekatla, Vivekananda" userId="S::varek1@unh.newhaven.edu::ad0ba4cd-fdd0-40c9-8400-b284822d88d4" providerId="AD" clId="Web-{87E97656-014B-35FF-ADFF-B4A32A9F23DA}" dt="2024-12-07T03:30:46.658" v="83"/>
          <ac:spMkLst>
            <pc:docMk/>
            <pc:sldMk cId="1566830677" sldId="262"/>
            <ac:spMk id="11" creationId="{90A46C7D-C1BB-49B8-8D37-39742820E964}"/>
          </ac:spMkLst>
        </pc:spChg>
        <pc:spChg chg="del">
          <ac:chgData name="Arekatla, Vivekananda" userId="S::varek1@unh.newhaven.edu::ad0ba4cd-fdd0-40c9-8400-b284822d88d4" providerId="AD" clId="Web-{87E97656-014B-35FF-ADFF-B4A32A9F23DA}" dt="2024-12-07T03:30:46.658" v="83"/>
          <ac:spMkLst>
            <pc:docMk/>
            <pc:sldMk cId="1566830677" sldId="262"/>
            <ac:spMk id="21" creationId="{55820E42-2F9D-41EF-B67F-522A133B3373}"/>
          </ac:spMkLst>
        </pc:spChg>
        <pc:spChg chg="add">
          <ac:chgData name="Arekatla, Vivekananda" userId="S::varek1@unh.newhaven.edu::ad0ba4cd-fdd0-40c9-8400-b284822d88d4" providerId="AD" clId="Web-{87E97656-014B-35FF-ADFF-B4A32A9F23DA}" dt="2024-12-07T03:30:46.658" v="83"/>
          <ac:spMkLst>
            <pc:docMk/>
            <pc:sldMk cId="1566830677" sldId="262"/>
            <ac:spMk id="36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87E97656-014B-35FF-ADFF-B4A32A9F23DA}" dt="2024-12-07T03:30:46.658" v="83"/>
          <ac:spMkLst>
            <pc:docMk/>
            <pc:sldMk cId="1566830677" sldId="262"/>
            <ac:spMk id="38" creationId="{90A46C7D-C1BB-49B8-8D37-39742820E964}"/>
          </ac:spMkLst>
        </pc:spChg>
        <pc:spChg chg="add">
          <ac:chgData name="Arekatla, Vivekananda" userId="S::varek1@unh.newhaven.edu::ad0ba4cd-fdd0-40c9-8400-b284822d88d4" providerId="AD" clId="Web-{87E97656-014B-35FF-ADFF-B4A32A9F23DA}" dt="2024-12-07T03:30:46.658" v="83"/>
          <ac:spMkLst>
            <pc:docMk/>
            <pc:sldMk cId="1566830677" sldId="262"/>
            <ac:spMk id="48" creationId="{55820E42-2F9D-41EF-B67F-522A133B3373}"/>
          </ac:spMkLst>
        </pc:spChg>
        <pc:grpChg chg="add">
          <ac:chgData name="Arekatla, Vivekananda" userId="S::varek1@unh.newhaven.edu::ad0ba4cd-fdd0-40c9-8400-b284822d88d4" providerId="AD" clId="Web-{87E97656-014B-35FF-ADFF-B4A32A9F23DA}" dt="2024-12-07T03:30:46.658" v="83"/>
          <ac:grpSpMkLst>
            <pc:docMk/>
            <pc:sldMk cId="1566830677" sldId="262"/>
            <ac:grpSpMk id="40" creationId="{61BBAB6F-65E6-4E2B-B363-6AB27C84E0C1}"/>
          </ac:grpSpMkLst>
        </pc:grpChg>
        <pc:picChg chg="del">
          <ac:chgData name="Arekatla, Vivekananda" userId="S::varek1@unh.newhaven.edu::ad0ba4cd-fdd0-40c9-8400-b284822d88d4" providerId="AD" clId="Web-{87E97656-014B-35FF-ADFF-B4A32A9F23DA}" dt="2024-12-07T03:27:38.433" v="39"/>
          <ac:picMkLst>
            <pc:docMk/>
            <pc:sldMk cId="1566830677" sldId="262"/>
            <ac:picMk id="5" creationId="{C5F1EC60-CC7C-93D3-82C0-335E0F20D723}"/>
          </ac:picMkLst>
        </pc:picChg>
        <pc:picChg chg="add">
          <ac:chgData name="Arekatla, Vivekananda" userId="S::varek1@unh.newhaven.edu::ad0ba4cd-fdd0-40c9-8400-b284822d88d4" providerId="AD" clId="Web-{87E97656-014B-35FF-ADFF-B4A32A9F23DA}" dt="2024-12-07T03:30:46.658" v="83"/>
          <ac:picMkLst>
            <pc:docMk/>
            <pc:sldMk cId="1566830677" sldId="262"/>
            <ac:picMk id="32" creationId="{42F85901-E7CA-C6EE-C68F-08C81433508B}"/>
          </ac:picMkLst>
        </pc:picChg>
      </pc:sldChg>
      <pc:sldChg chg="new del">
        <pc:chgData name="Arekatla, Vivekananda" userId="S::varek1@unh.newhaven.edu::ad0ba4cd-fdd0-40c9-8400-b284822d88d4" providerId="AD" clId="Web-{87E97656-014B-35FF-ADFF-B4A32A9F23DA}" dt="2024-12-07T03:30:38.564" v="82"/>
        <pc:sldMkLst>
          <pc:docMk/>
          <pc:sldMk cId="3842908715" sldId="263"/>
        </pc:sldMkLst>
      </pc:sldChg>
    </pc:docChg>
  </pc:docChgLst>
  <pc:docChgLst>
    <pc:chgData name="Arekatla, Vivekananda" userId="S::varek1@unh.newhaven.edu::ad0ba4cd-fdd0-40c9-8400-b284822d88d4" providerId="AD" clId="Web-{65456443-7686-A6BD-BA8E-EE3134E2598B}"/>
    <pc:docChg chg="addSld modSld addMainMaster delMainMaster">
      <pc:chgData name="Arekatla, Vivekananda" userId="S::varek1@unh.newhaven.edu::ad0ba4cd-fdd0-40c9-8400-b284822d88d4" providerId="AD" clId="Web-{65456443-7686-A6BD-BA8E-EE3134E2598B}" dt="2024-11-04T04:28:30.197" v="178" actId="20577"/>
      <pc:docMkLst>
        <pc:docMk/>
      </pc:docMkLst>
      <pc:sldChg chg="addSp delSp modSp mod setBg modClrScheme chgLayout">
        <pc:chgData name="Arekatla, Vivekananda" userId="S::varek1@unh.newhaven.edu::ad0ba4cd-fdd0-40c9-8400-b284822d88d4" providerId="AD" clId="Web-{65456443-7686-A6BD-BA8E-EE3134E2598B}" dt="2024-11-04T04:28:30.197" v="178" actId="20577"/>
        <pc:sldMkLst>
          <pc:docMk/>
          <pc:sldMk cId="109857222" sldId="256"/>
        </pc:sldMkLst>
        <pc:spChg chg="mod ord">
          <ac:chgData name="Arekatla, Vivekananda" userId="S::varek1@unh.newhaven.edu::ad0ba4cd-fdd0-40c9-8400-b284822d88d4" providerId="AD" clId="Web-{65456443-7686-A6BD-BA8E-EE3134E2598B}" dt="2024-11-04T04:28:30.197" v="17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rekatla, Vivekananda" userId="S::varek1@unh.newhaven.edu::ad0ba4cd-fdd0-40c9-8400-b284822d88d4" providerId="AD" clId="Web-{65456443-7686-A6BD-BA8E-EE3134E2598B}" dt="2024-11-04T04:27:48.258" v="17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9" creationId="{A5D0B0D3-D735-4619-AA45-B57B791E1744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11" creationId="{948AEA76-67F2-4344-A189-9BFFE0076388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13" creationId="{838456E0-BAD6-49AA-B7F3-846752A7EE0B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23" creationId="{ACFC1F4B-C7BE-44D2-8FA4-1CE2FCF06B0C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38" creationId="{A5D0B0D3-D735-4619-AA45-B57B791E174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40" creationId="{948AEA76-67F2-4344-A189-9BFFE0076388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42" creationId="{CF7F2079-504C-499A-A644-58F4DDC7643B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52" creationId="{3D505D40-32E9-4C48-81F8-AD80433BE6B7}"/>
          </ac:spMkLst>
        </pc:spChg>
        <pc:grpChg chg="add del">
          <ac:chgData name="Arekatla, Vivekananda" userId="S::varek1@unh.newhaven.edu::ad0ba4cd-fdd0-40c9-8400-b284822d88d4" providerId="AD" clId="Web-{65456443-7686-A6BD-BA8E-EE3134E2598B}" dt="2024-11-04T04:26:46.162" v="157"/>
          <ac:grpSpMkLst>
            <pc:docMk/>
            <pc:sldMk cId="109857222" sldId="256"/>
            <ac:grpSpMk id="15" creationId="{DBBA0A0D-8F6A-400A-9E49-8C008E2C7DB1}"/>
          </ac:grpSpMkLst>
        </pc:grpChg>
        <pc:grpChg chg="add del">
          <ac:chgData name="Arekatla, Vivekananda" userId="S::varek1@unh.newhaven.edu::ad0ba4cd-fdd0-40c9-8400-b284822d88d4" providerId="AD" clId="Web-{65456443-7686-A6BD-BA8E-EE3134E2598B}" dt="2024-11-04T04:26:46.162" v="157"/>
          <ac:grpSpMkLst>
            <pc:docMk/>
            <pc:sldMk cId="109857222" sldId="256"/>
            <ac:grpSpMk id="25" creationId="{BDA258B3-4238-403A-9CAC-51B872D4520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6:46.162" v="157"/>
          <ac:grpSpMkLst>
            <pc:docMk/>
            <pc:sldMk cId="109857222" sldId="256"/>
            <ac:grpSpMk id="44" creationId="{DBBA0A0D-8F6A-400A-9E49-8C008E2C7DB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6:46.162" v="157"/>
          <ac:grpSpMkLst>
            <pc:docMk/>
            <pc:sldMk cId="109857222" sldId="256"/>
            <ac:grpSpMk id="54" creationId="{C507BF36-B92B-4CAC-BCA7-8364B51E1F09}"/>
          </ac:grpSpMkLst>
        </pc:grpChg>
        <pc:picChg chg="add del">
          <ac:chgData name="Arekatla, Vivekananda" userId="S::varek1@unh.newhaven.edu::ad0ba4cd-fdd0-40c9-8400-b284822d88d4" providerId="AD" clId="Web-{65456443-7686-A6BD-BA8E-EE3134E2598B}" dt="2024-11-04T04:26:23.676" v="156"/>
          <ac:picMkLst>
            <pc:docMk/>
            <pc:sldMk cId="109857222" sldId="256"/>
            <ac:picMk id="4" creationId="{C41916E7-617F-EC1A-2A01-54D336CEF745}"/>
          </ac:picMkLst>
        </pc:picChg>
        <pc:picChg chg="add">
          <ac:chgData name="Arekatla, Vivekananda" userId="S::varek1@unh.newhaven.edu::ad0ba4cd-fdd0-40c9-8400-b284822d88d4" providerId="AD" clId="Web-{65456443-7686-A6BD-BA8E-EE3134E2598B}" dt="2024-11-04T04:26:46.162" v="157"/>
          <ac:picMkLst>
            <pc:docMk/>
            <pc:sldMk cId="109857222" sldId="256"/>
            <ac:picMk id="34" creationId="{42A58A54-AA11-3A12-1215-D20971DBFA86}"/>
          </ac:picMkLst>
        </pc:picChg>
      </pc:sldChg>
      <pc:sldChg chg="addSp delSp modSp new mod setBg">
        <pc:chgData name="Arekatla, Vivekananda" userId="S::varek1@unh.newhaven.edu::ad0ba4cd-fdd0-40c9-8400-b284822d88d4" providerId="AD" clId="Web-{65456443-7686-A6BD-BA8E-EE3134E2598B}" dt="2024-11-04T04:18:59.786" v="83"/>
        <pc:sldMkLst>
          <pc:docMk/>
          <pc:sldMk cId="184832312" sldId="257"/>
        </pc:sldMkLst>
        <pc:spChg chg="mod">
          <ac:chgData name="Arekatla, Vivekananda" userId="S::varek1@unh.newhaven.edu::ad0ba4cd-fdd0-40c9-8400-b284822d88d4" providerId="AD" clId="Web-{65456443-7686-A6BD-BA8E-EE3134E2598B}" dt="2024-11-04T04:18:59.786" v="83"/>
          <ac:spMkLst>
            <pc:docMk/>
            <pc:sldMk cId="184832312" sldId="257"/>
            <ac:spMk id="2" creationId="{B09E4433-BFE8-E068-973B-5548E31D872C}"/>
          </ac:spMkLst>
        </pc:spChg>
        <pc:spChg chg="del mod">
          <ac:chgData name="Arekatla, Vivekananda" userId="S::varek1@unh.newhaven.edu::ad0ba4cd-fdd0-40c9-8400-b284822d88d4" providerId="AD" clId="Web-{65456443-7686-A6BD-BA8E-EE3134E2598B}" dt="2024-11-04T04:18:59.786" v="83"/>
          <ac:spMkLst>
            <pc:docMk/>
            <pc:sldMk cId="184832312" sldId="257"/>
            <ac:spMk id="3" creationId="{E7C1002B-9E80-45BC-F11B-6E58C25C4245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18:59.786" v="83"/>
          <ac:spMkLst>
            <pc:docMk/>
            <pc:sldMk cId="184832312" sldId="257"/>
            <ac:spMk id="9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18:59.786" v="83"/>
          <ac:spMkLst>
            <pc:docMk/>
            <pc:sldMk cId="184832312" sldId="257"/>
            <ac:spMk id="19" creationId="{90A46C7D-C1BB-49B8-8D37-39742820E964}"/>
          </ac:spMkLst>
        </pc:spChg>
        <pc:grpChg chg="add">
          <ac:chgData name="Arekatla, Vivekananda" userId="S::varek1@unh.newhaven.edu::ad0ba4cd-fdd0-40c9-8400-b284822d88d4" providerId="AD" clId="Web-{65456443-7686-A6BD-BA8E-EE3134E2598B}" dt="2024-11-04T04:18:59.786" v="83"/>
          <ac:grpSpMkLst>
            <pc:docMk/>
            <pc:sldMk cId="184832312" sldId="257"/>
            <ac:grpSpMk id="11" creationId="{BC3D4A83-1EFA-4B2C-B330-849E3589503E}"/>
          </ac:grpSpMkLst>
        </pc:grpChg>
        <pc:graphicFrameChg chg="add">
          <ac:chgData name="Arekatla, Vivekananda" userId="S::varek1@unh.newhaven.edu::ad0ba4cd-fdd0-40c9-8400-b284822d88d4" providerId="AD" clId="Web-{65456443-7686-A6BD-BA8E-EE3134E2598B}" dt="2024-11-04T04:18:59.786" v="83"/>
          <ac:graphicFrameMkLst>
            <pc:docMk/>
            <pc:sldMk cId="184832312" sldId="257"/>
            <ac:graphicFrameMk id="5" creationId="{CBE8E190-673F-772F-A924-58DFCC3F2C54}"/>
          </ac:graphicFrameMkLst>
        </pc:graphicFrameChg>
      </pc:sldChg>
      <pc:sldChg chg="addSp delSp modSp new mod setBg">
        <pc:chgData name="Arekatla, Vivekananda" userId="S::varek1@unh.newhaven.edu::ad0ba4cd-fdd0-40c9-8400-b284822d88d4" providerId="AD" clId="Web-{65456443-7686-A6BD-BA8E-EE3134E2598B}" dt="2024-11-04T04:20:27.555" v="98" actId="14100"/>
        <pc:sldMkLst>
          <pc:docMk/>
          <pc:sldMk cId="4115038016" sldId="258"/>
        </pc:sldMkLst>
        <pc:spChg chg="mod">
          <ac:chgData name="Arekatla, Vivekananda" userId="S::varek1@unh.newhaven.edu::ad0ba4cd-fdd0-40c9-8400-b284822d88d4" providerId="AD" clId="Web-{65456443-7686-A6BD-BA8E-EE3134E2598B}" dt="2024-11-04T04:20:17.148" v="95"/>
          <ac:spMkLst>
            <pc:docMk/>
            <pc:sldMk cId="4115038016" sldId="258"/>
            <ac:spMk id="2" creationId="{3A97F70B-EA33-B76C-9B02-76848EA4F0B6}"/>
          </ac:spMkLst>
        </pc:spChg>
        <pc:spChg chg="mod">
          <ac:chgData name="Arekatla, Vivekananda" userId="S::varek1@unh.newhaven.edu::ad0ba4cd-fdd0-40c9-8400-b284822d88d4" providerId="AD" clId="Web-{65456443-7686-A6BD-BA8E-EE3134E2598B}" dt="2024-11-04T04:20:27.555" v="98" actId="14100"/>
          <ac:spMkLst>
            <pc:docMk/>
            <pc:sldMk cId="4115038016" sldId="258"/>
            <ac:spMk id="3" creationId="{109E6EC1-75D0-F280-87B3-6A484B5000BB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17.148" v="95"/>
          <ac:spMkLst>
            <pc:docMk/>
            <pc:sldMk cId="4115038016" sldId="258"/>
            <ac:spMk id="5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17.148" v="95"/>
          <ac:spMkLst>
            <pc:docMk/>
            <pc:sldMk cId="4115038016" sldId="258"/>
            <ac:spMk id="6" creationId="{90A46C7D-C1BB-49B8-8D37-39742820E964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19:45.585" v="94"/>
          <ac:spMkLst>
            <pc:docMk/>
            <pc:sldMk cId="4115038016" sldId="258"/>
            <ac:spMk id="10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17.148" v="95"/>
          <ac:spMkLst>
            <pc:docMk/>
            <pc:sldMk cId="4115038016" sldId="258"/>
            <ac:spMk id="11" creationId="{55820E42-2F9D-41EF-B67F-522A133B3373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19:45.585" v="94"/>
          <ac:spMkLst>
            <pc:docMk/>
            <pc:sldMk cId="4115038016" sldId="258"/>
            <ac:spMk id="12" creationId="{90A46C7D-C1BB-49B8-8D37-39742820E964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19:45.585" v="94"/>
          <ac:spMkLst>
            <pc:docMk/>
            <pc:sldMk cId="4115038016" sldId="258"/>
            <ac:spMk id="22" creationId="{55820E42-2F9D-41EF-B67F-522A133B3373}"/>
          </ac:spMkLst>
        </pc:spChg>
        <pc:grpChg chg="add">
          <ac:chgData name="Arekatla, Vivekananda" userId="S::varek1@unh.newhaven.edu::ad0ba4cd-fdd0-40c9-8400-b284822d88d4" providerId="AD" clId="Web-{65456443-7686-A6BD-BA8E-EE3134E2598B}" dt="2024-11-04T04:20:17.148" v="95"/>
          <ac:grpSpMkLst>
            <pc:docMk/>
            <pc:sldMk cId="4115038016" sldId="258"/>
            <ac:grpSpMk id="8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0:17.148" v="95"/>
          <ac:grpSpMkLst>
            <pc:docMk/>
            <pc:sldMk cId="4115038016" sldId="258"/>
            <ac:grpSpMk id="13" creationId="{13D9BC31-B57D-4933-AD83-94F462D4C2F9}"/>
          </ac:grpSpMkLst>
        </pc:grpChg>
        <pc:grpChg chg="add del">
          <ac:chgData name="Arekatla, Vivekananda" userId="S::varek1@unh.newhaven.edu::ad0ba4cd-fdd0-40c9-8400-b284822d88d4" providerId="AD" clId="Web-{65456443-7686-A6BD-BA8E-EE3134E2598B}" dt="2024-11-04T04:19:45.585" v="94"/>
          <ac:grpSpMkLst>
            <pc:docMk/>
            <pc:sldMk cId="4115038016" sldId="258"/>
            <ac:grpSpMk id="14" creationId="{61BBAB6F-65E6-4E2B-B363-6AB27C84E0C1}"/>
          </ac:grpSpMkLst>
        </pc:grpChg>
        <pc:grpChg chg="add del">
          <ac:chgData name="Arekatla, Vivekananda" userId="S::varek1@unh.newhaven.edu::ad0ba4cd-fdd0-40c9-8400-b284822d88d4" providerId="AD" clId="Web-{65456443-7686-A6BD-BA8E-EE3134E2598B}" dt="2024-11-04T04:19:45.585" v="94"/>
          <ac:grpSpMkLst>
            <pc:docMk/>
            <pc:sldMk cId="4115038016" sldId="258"/>
            <ac:grpSpMk id="24" creationId="{13D9BC31-B57D-4933-AD83-94F462D4C2F9}"/>
          </ac:grpSpMkLst>
        </pc:grpChg>
        <pc:picChg chg="add del">
          <ac:chgData name="Arekatla, Vivekananda" userId="S::varek1@unh.newhaven.edu::ad0ba4cd-fdd0-40c9-8400-b284822d88d4" providerId="AD" clId="Web-{65456443-7686-A6BD-BA8E-EE3134E2598B}" dt="2024-11-04T04:19:45.585" v="94"/>
          <ac:picMkLst>
            <pc:docMk/>
            <pc:sldMk cId="4115038016" sldId="258"/>
            <ac:picMk id="7" creationId="{FA26FE32-5969-2B8B-C225-C69A1A4FFB2E}"/>
          </ac:picMkLst>
        </pc:picChg>
        <pc:picChg chg="add">
          <ac:chgData name="Arekatla, Vivekananda" userId="S::varek1@unh.newhaven.edu::ad0ba4cd-fdd0-40c9-8400-b284822d88d4" providerId="AD" clId="Web-{65456443-7686-A6BD-BA8E-EE3134E2598B}" dt="2024-11-04T04:20:17.148" v="95"/>
          <ac:picMkLst>
            <pc:docMk/>
            <pc:sldMk cId="4115038016" sldId="258"/>
            <ac:picMk id="9" creationId="{4DD44CB4-125A-57D6-54AE-8EC900906F94}"/>
          </ac:picMkLst>
        </pc:picChg>
      </pc:sldChg>
      <pc:sldChg chg="addSp modSp new mod setBg modNotes">
        <pc:chgData name="Arekatla, Vivekananda" userId="S::varek1@unh.newhaven.edu::ad0ba4cd-fdd0-40c9-8400-b284822d88d4" providerId="AD" clId="Web-{65456443-7686-A6BD-BA8E-EE3134E2598B}" dt="2024-11-04T04:24:14" v="144" actId="14100"/>
        <pc:sldMkLst>
          <pc:docMk/>
          <pc:sldMk cId="2736572517" sldId="259"/>
        </pc:sldMkLst>
        <pc:spChg chg="mod">
          <ac:chgData name="Arekatla, Vivekananda" userId="S::varek1@unh.newhaven.edu::ad0ba4cd-fdd0-40c9-8400-b284822d88d4" providerId="AD" clId="Web-{65456443-7686-A6BD-BA8E-EE3134E2598B}" dt="2024-11-04T04:21:24.838" v="114"/>
          <ac:spMkLst>
            <pc:docMk/>
            <pc:sldMk cId="2736572517" sldId="259"/>
            <ac:spMk id="2" creationId="{394EB2A7-D94C-B20D-11F4-AB29CE0CC41E}"/>
          </ac:spMkLst>
        </pc:spChg>
        <pc:spChg chg="mod">
          <ac:chgData name="Arekatla, Vivekananda" userId="S::varek1@unh.newhaven.edu::ad0ba4cd-fdd0-40c9-8400-b284822d88d4" providerId="AD" clId="Web-{65456443-7686-A6BD-BA8E-EE3134E2598B}" dt="2024-11-04T04:24:14" v="144" actId="14100"/>
          <ac:spMkLst>
            <pc:docMk/>
            <pc:sldMk cId="2736572517" sldId="259"/>
            <ac:spMk id="3" creationId="{F55765B5-E3A4-A81A-D0F1-8EAA793070C3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24.838" v="114"/>
          <ac:spMkLst>
            <pc:docMk/>
            <pc:sldMk cId="2736572517" sldId="259"/>
            <ac:spMk id="10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24.838" v="114"/>
          <ac:spMkLst>
            <pc:docMk/>
            <pc:sldMk cId="2736572517" sldId="259"/>
            <ac:spMk id="12" creationId="{90A46C7D-C1BB-49B8-8D37-39742820E96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24.838" v="114"/>
          <ac:spMkLst>
            <pc:docMk/>
            <pc:sldMk cId="2736572517" sldId="259"/>
            <ac:spMk id="22" creationId="{55820E42-2F9D-41EF-B67F-522A133B3373}"/>
          </ac:spMkLst>
        </pc:spChg>
        <pc:grpChg chg="add">
          <ac:chgData name="Arekatla, Vivekananda" userId="S::varek1@unh.newhaven.edu::ad0ba4cd-fdd0-40c9-8400-b284822d88d4" providerId="AD" clId="Web-{65456443-7686-A6BD-BA8E-EE3134E2598B}" dt="2024-11-04T04:21:24.838" v="114"/>
          <ac:grpSpMkLst>
            <pc:docMk/>
            <pc:sldMk cId="2736572517" sldId="259"/>
            <ac:grpSpMk id="14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1:24.838" v="114"/>
          <ac:grpSpMkLst>
            <pc:docMk/>
            <pc:sldMk cId="2736572517" sldId="259"/>
            <ac:grpSpMk id="24" creationId="{13D9BC31-B57D-4933-AD83-94F462D4C2F9}"/>
          </ac:grpSpMkLst>
        </pc:grpChg>
        <pc:picChg chg="add">
          <ac:chgData name="Arekatla, Vivekananda" userId="S::varek1@unh.newhaven.edu::ad0ba4cd-fdd0-40c9-8400-b284822d88d4" providerId="AD" clId="Web-{65456443-7686-A6BD-BA8E-EE3134E2598B}" dt="2024-11-04T04:21:24.838" v="114"/>
          <ac:picMkLst>
            <pc:docMk/>
            <pc:sldMk cId="2736572517" sldId="259"/>
            <ac:picMk id="7" creationId="{30753470-1DE7-0119-5E94-84EFC45974E3}"/>
          </ac:picMkLst>
        </pc:picChg>
      </pc:sldChg>
      <pc:sldChg chg="addSp delSp modSp new mod setBg">
        <pc:chgData name="Arekatla, Vivekananda" userId="S::varek1@unh.newhaven.edu::ad0ba4cd-fdd0-40c9-8400-b284822d88d4" providerId="AD" clId="Web-{65456443-7686-A6BD-BA8E-EE3134E2598B}" dt="2024-11-04T04:21:09.103" v="113" actId="20577"/>
        <pc:sldMkLst>
          <pc:docMk/>
          <pc:sldMk cId="2856523206" sldId="260"/>
        </pc:sldMkLst>
        <pc:spChg chg="mod">
          <ac:chgData name="Arekatla, Vivekananda" userId="S::varek1@unh.newhaven.edu::ad0ba4cd-fdd0-40c9-8400-b284822d88d4" providerId="AD" clId="Web-{65456443-7686-A6BD-BA8E-EE3134E2598B}" dt="2024-11-04T04:21:04.541" v="107" actId="14100"/>
          <ac:spMkLst>
            <pc:docMk/>
            <pc:sldMk cId="2856523206" sldId="260"/>
            <ac:spMk id="2" creationId="{1A76504F-BA6A-67B4-7B3A-51A7C4A0B5A9}"/>
          </ac:spMkLst>
        </pc:spChg>
        <pc:spChg chg="mod">
          <ac:chgData name="Arekatla, Vivekananda" userId="S::varek1@unh.newhaven.edu::ad0ba4cd-fdd0-40c9-8400-b284822d88d4" providerId="AD" clId="Web-{65456443-7686-A6BD-BA8E-EE3134E2598B}" dt="2024-11-04T04:21:09.103" v="113" actId="20577"/>
          <ac:spMkLst>
            <pc:docMk/>
            <pc:sldMk cId="2856523206" sldId="260"/>
            <ac:spMk id="3" creationId="{84E8A1A1-B40F-6AE0-6B96-993EAF13BAFF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0:42.509" v="100"/>
          <ac:spMkLst>
            <pc:docMk/>
            <pc:sldMk cId="2856523206" sldId="260"/>
            <ac:spMk id="10" creationId="{2F9C493A-9F03-49B4-B3FB-19CE5AC115BE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0:42.509" v="100"/>
          <ac:spMkLst>
            <pc:docMk/>
            <pc:sldMk cId="2856523206" sldId="260"/>
            <ac:spMk id="12" creationId="{90A46C7D-C1BB-49B8-8D37-39742820E964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0:42.509" v="100"/>
          <ac:spMkLst>
            <pc:docMk/>
            <pc:sldMk cId="2856523206" sldId="260"/>
            <ac:spMk id="22" creationId="{55820E42-2F9D-41EF-B67F-522A133B3373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42.524" v="101"/>
          <ac:spMkLst>
            <pc:docMk/>
            <pc:sldMk cId="2856523206" sldId="260"/>
            <ac:spMk id="33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42.524" v="101"/>
          <ac:spMkLst>
            <pc:docMk/>
            <pc:sldMk cId="2856523206" sldId="260"/>
            <ac:spMk id="34" creationId="{90A46C7D-C1BB-49B8-8D37-39742820E96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42.524" v="101"/>
          <ac:spMkLst>
            <pc:docMk/>
            <pc:sldMk cId="2856523206" sldId="260"/>
            <ac:spMk id="37" creationId="{55820E42-2F9D-41EF-B67F-522A133B3373}"/>
          </ac:spMkLst>
        </pc:spChg>
        <pc:grpChg chg="add del">
          <ac:chgData name="Arekatla, Vivekananda" userId="S::varek1@unh.newhaven.edu::ad0ba4cd-fdd0-40c9-8400-b284822d88d4" providerId="AD" clId="Web-{65456443-7686-A6BD-BA8E-EE3134E2598B}" dt="2024-11-04T04:20:42.509" v="100"/>
          <ac:grpSpMkLst>
            <pc:docMk/>
            <pc:sldMk cId="2856523206" sldId="260"/>
            <ac:grpSpMk id="14" creationId="{61BBAB6F-65E6-4E2B-B363-6AB27C84E0C1}"/>
          </ac:grpSpMkLst>
        </pc:grpChg>
        <pc:grpChg chg="add del">
          <ac:chgData name="Arekatla, Vivekananda" userId="S::varek1@unh.newhaven.edu::ad0ba4cd-fdd0-40c9-8400-b284822d88d4" providerId="AD" clId="Web-{65456443-7686-A6BD-BA8E-EE3134E2598B}" dt="2024-11-04T04:20:42.509" v="100"/>
          <ac:grpSpMkLst>
            <pc:docMk/>
            <pc:sldMk cId="2856523206" sldId="260"/>
            <ac:grpSpMk id="24" creationId="{13D9BC31-B57D-4933-AD83-94F462D4C2F9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0:42.524" v="101"/>
          <ac:grpSpMkLst>
            <pc:docMk/>
            <pc:sldMk cId="2856523206" sldId="260"/>
            <ac:grpSpMk id="35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0:42.524" v="101"/>
          <ac:grpSpMkLst>
            <pc:docMk/>
            <pc:sldMk cId="2856523206" sldId="260"/>
            <ac:grpSpMk id="38" creationId="{13D9BC31-B57D-4933-AD83-94F462D4C2F9}"/>
          </ac:grpSpMkLst>
        </pc:grpChg>
        <pc:picChg chg="add del">
          <ac:chgData name="Arekatla, Vivekananda" userId="S::varek1@unh.newhaven.edu::ad0ba4cd-fdd0-40c9-8400-b284822d88d4" providerId="AD" clId="Web-{65456443-7686-A6BD-BA8E-EE3134E2598B}" dt="2024-11-04T04:20:42.509" v="100"/>
          <ac:picMkLst>
            <pc:docMk/>
            <pc:sldMk cId="2856523206" sldId="260"/>
            <ac:picMk id="7" creationId="{652507D1-FC07-7853-1F5F-EE77706C9EBB}"/>
          </ac:picMkLst>
        </pc:picChg>
        <pc:picChg chg="add">
          <ac:chgData name="Arekatla, Vivekananda" userId="S::varek1@unh.newhaven.edu::ad0ba4cd-fdd0-40c9-8400-b284822d88d4" providerId="AD" clId="Web-{65456443-7686-A6BD-BA8E-EE3134E2598B}" dt="2024-11-04T04:20:42.524" v="101"/>
          <ac:picMkLst>
            <pc:docMk/>
            <pc:sldMk cId="2856523206" sldId="260"/>
            <ac:picMk id="36" creationId="{2BE1C73F-69CF-2401-B610-23D5168EFEA5}"/>
          </ac:picMkLst>
        </pc:picChg>
      </pc:sldChg>
      <pc:sldChg chg="addSp modSp new mod setBg">
        <pc:chgData name="Arekatla, Vivekananda" userId="S::varek1@unh.newhaven.edu::ad0ba4cd-fdd0-40c9-8400-b284822d88d4" providerId="AD" clId="Web-{65456443-7686-A6BD-BA8E-EE3134E2598B}" dt="2024-11-04T04:23:40.311" v="130" actId="20577"/>
        <pc:sldMkLst>
          <pc:docMk/>
          <pc:sldMk cId="2590327970" sldId="261"/>
        </pc:sldMkLst>
        <pc:spChg chg="mod">
          <ac:chgData name="Arekatla, Vivekananda" userId="S::varek1@unh.newhaven.edu::ad0ba4cd-fdd0-40c9-8400-b284822d88d4" providerId="AD" clId="Web-{65456443-7686-A6BD-BA8E-EE3134E2598B}" dt="2024-11-04T04:21:55.292" v="115"/>
          <ac:spMkLst>
            <pc:docMk/>
            <pc:sldMk cId="2590327970" sldId="261"/>
            <ac:spMk id="2" creationId="{82A00673-981E-886B-908C-D94DB92FD867}"/>
          </ac:spMkLst>
        </pc:spChg>
        <pc:spChg chg="mod">
          <ac:chgData name="Arekatla, Vivekananda" userId="S::varek1@unh.newhaven.edu::ad0ba4cd-fdd0-40c9-8400-b284822d88d4" providerId="AD" clId="Web-{65456443-7686-A6BD-BA8E-EE3134E2598B}" dt="2024-11-04T04:23:40.311" v="130" actId="20577"/>
          <ac:spMkLst>
            <pc:docMk/>
            <pc:sldMk cId="2590327970" sldId="261"/>
            <ac:spMk id="3" creationId="{A27D8019-CD9C-62D7-EAA7-555A2B9AAAF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55.292" v="115"/>
          <ac:spMkLst>
            <pc:docMk/>
            <pc:sldMk cId="2590327970" sldId="261"/>
            <ac:spMk id="10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55.292" v="115"/>
          <ac:spMkLst>
            <pc:docMk/>
            <pc:sldMk cId="2590327970" sldId="261"/>
            <ac:spMk id="12" creationId="{90A46C7D-C1BB-49B8-8D37-39742820E96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55.292" v="115"/>
          <ac:spMkLst>
            <pc:docMk/>
            <pc:sldMk cId="2590327970" sldId="261"/>
            <ac:spMk id="22" creationId="{55820E42-2F9D-41EF-B67F-522A133B3373}"/>
          </ac:spMkLst>
        </pc:spChg>
        <pc:grpChg chg="add">
          <ac:chgData name="Arekatla, Vivekananda" userId="S::varek1@unh.newhaven.edu::ad0ba4cd-fdd0-40c9-8400-b284822d88d4" providerId="AD" clId="Web-{65456443-7686-A6BD-BA8E-EE3134E2598B}" dt="2024-11-04T04:21:55.292" v="115"/>
          <ac:grpSpMkLst>
            <pc:docMk/>
            <pc:sldMk cId="2590327970" sldId="261"/>
            <ac:grpSpMk id="14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1:55.292" v="115"/>
          <ac:grpSpMkLst>
            <pc:docMk/>
            <pc:sldMk cId="2590327970" sldId="261"/>
            <ac:grpSpMk id="24" creationId="{13D9BC31-B57D-4933-AD83-94F462D4C2F9}"/>
          </ac:grpSpMkLst>
        </pc:grpChg>
        <pc:picChg chg="add">
          <ac:chgData name="Arekatla, Vivekananda" userId="S::varek1@unh.newhaven.edu::ad0ba4cd-fdd0-40c9-8400-b284822d88d4" providerId="AD" clId="Web-{65456443-7686-A6BD-BA8E-EE3134E2598B}" dt="2024-11-04T04:21:55.292" v="115"/>
          <ac:picMkLst>
            <pc:docMk/>
            <pc:sldMk cId="2590327970" sldId="261"/>
            <ac:picMk id="7" creationId="{351171F1-C240-05CB-C393-56A86D253EE9}"/>
          </ac:picMkLst>
        </pc:picChg>
      </pc:sldChg>
      <pc:sldChg chg="addSp modSp new mod setBg">
        <pc:chgData name="Arekatla, Vivekananda" userId="S::varek1@unh.newhaven.edu::ad0ba4cd-fdd0-40c9-8400-b284822d88d4" providerId="AD" clId="Web-{65456443-7686-A6BD-BA8E-EE3134E2598B}" dt="2024-11-04T04:23:33.936" v="128" actId="20577"/>
        <pc:sldMkLst>
          <pc:docMk/>
          <pc:sldMk cId="1566830677" sldId="262"/>
        </pc:sldMkLst>
        <pc:spChg chg="mod">
          <ac:chgData name="Arekatla, Vivekananda" userId="S::varek1@unh.newhaven.edu::ad0ba4cd-fdd0-40c9-8400-b284822d88d4" providerId="AD" clId="Web-{65456443-7686-A6BD-BA8E-EE3134E2598B}" dt="2024-11-04T04:22:04.871" v="116"/>
          <ac:spMkLst>
            <pc:docMk/>
            <pc:sldMk cId="1566830677" sldId="262"/>
            <ac:spMk id="2" creationId="{3EB1EF88-A872-214F-09E1-225B42F92FF0}"/>
          </ac:spMkLst>
        </pc:spChg>
        <pc:spChg chg="mod">
          <ac:chgData name="Arekatla, Vivekananda" userId="S::varek1@unh.newhaven.edu::ad0ba4cd-fdd0-40c9-8400-b284822d88d4" providerId="AD" clId="Web-{65456443-7686-A6BD-BA8E-EE3134E2598B}" dt="2024-11-04T04:23:33.936" v="128" actId="20577"/>
          <ac:spMkLst>
            <pc:docMk/>
            <pc:sldMk cId="1566830677" sldId="262"/>
            <ac:spMk id="3" creationId="{5F26C9F1-2604-A5C8-6099-9FFFC99A325A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2:04.871" v="116"/>
          <ac:spMkLst>
            <pc:docMk/>
            <pc:sldMk cId="1566830677" sldId="262"/>
            <ac:spMk id="9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2:04.871" v="116"/>
          <ac:spMkLst>
            <pc:docMk/>
            <pc:sldMk cId="1566830677" sldId="262"/>
            <ac:spMk id="11" creationId="{90A46C7D-C1BB-49B8-8D37-39742820E96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2:04.871" v="116"/>
          <ac:spMkLst>
            <pc:docMk/>
            <pc:sldMk cId="1566830677" sldId="262"/>
            <ac:spMk id="21" creationId="{55820E42-2F9D-41EF-B67F-522A133B3373}"/>
          </ac:spMkLst>
        </pc:spChg>
        <pc:grpChg chg="add">
          <ac:chgData name="Arekatla, Vivekananda" userId="S::varek1@unh.newhaven.edu::ad0ba4cd-fdd0-40c9-8400-b284822d88d4" providerId="AD" clId="Web-{65456443-7686-A6BD-BA8E-EE3134E2598B}" dt="2024-11-04T04:22:04.871" v="116"/>
          <ac:grpSpMkLst>
            <pc:docMk/>
            <pc:sldMk cId="1566830677" sldId="262"/>
            <ac:grpSpMk id="13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2:04.871" v="116"/>
          <ac:grpSpMkLst>
            <pc:docMk/>
            <pc:sldMk cId="1566830677" sldId="262"/>
            <ac:grpSpMk id="23" creationId="{13D9BC31-B57D-4933-AD83-94F462D4C2F9}"/>
          </ac:grpSpMkLst>
        </pc:grpChg>
        <pc:picChg chg="add">
          <ac:chgData name="Arekatla, Vivekananda" userId="S::varek1@unh.newhaven.edu::ad0ba4cd-fdd0-40c9-8400-b284822d88d4" providerId="AD" clId="Web-{65456443-7686-A6BD-BA8E-EE3134E2598B}" dt="2024-11-04T04:22:04.871" v="116"/>
          <ac:picMkLst>
            <pc:docMk/>
            <pc:sldMk cId="1566830677" sldId="262"/>
            <ac:picMk id="5" creationId="{C5F1EC60-CC7C-93D3-82C0-335E0F20D723}"/>
          </ac:picMkLst>
        </pc:picChg>
      </pc:sldChg>
      <pc:sldMasterChg chg="del delSldLayout">
        <pc:chgData name="Arekatla, Vivekananda" userId="S::varek1@unh.newhaven.edu::ad0ba4cd-fdd0-40c9-8400-b284822d88d4" providerId="AD" clId="Web-{65456443-7686-A6BD-BA8E-EE3134E2598B}" dt="2024-11-04T03:57:37.924" v="8"/>
        <pc:sldMasterMkLst>
          <pc:docMk/>
          <pc:sldMasterMk cId="2460954070" sldId="2147483660"/>
        </pc:sldMasterMkLst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Arekatla, Vivekananda" userId="S::varek1@unh.newhaven.edu::ad0ba4cd-fdd0-40c9-8400-b284822d88d4" providerId="AD" clId="Web-{65456443-7686-A6BD-BA8E-EE3134E2598B}" dt="2024-11-04T03:57:37.924" v="8"/>
        <pc:sldMasterMkLst>
          <pc:docMk/>
          <pc:sldMasterMk cId="3553966919" sldId="2147483672"/>
        </pc:sldMasterMkLst>
        <pc:sldLayoutChg chg="ad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544231843" sldId="2147483673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3858631019" sldId="2147483674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653569396" sldId="2147483675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3182735065" sldId="2147483676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1898992961" sldId="2147483677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677698914" sldId="2147483678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3122924011" sldId="2147483679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1435327281" sldId="2147483680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551759614" sldId="2147483681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3079047351" sldId="2147483682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1954514668" sldId="214748368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CAD54-6C65-43C6-AD99-C4A46039A4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11F6EF-3470-4A70-B149-BC4F155AA9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Grammar correction is vital for effective communication in diverse contexts.</a:t>
          </a:r>
        </a:p>
      </dgm:t>
    </dgm:pt>
    <dgm:pt modelId="{6A27D040-AC10-485E-882E-D564E78D2D87}" type="parTrans" cxnId="{8047E99D-944A-46DC-9F79-30911C12236F}">
      <dgm:prSet/>
      <dgm:spPr/>
      <dgm:t>
        <a:bodyPr/>
        <a:lstStyle/>
        <a:p>
          <a:endParaRPr lang="en-US"/>
        </a:p>
      </dgm:t>
    </dgm:pt>
    <dgm:pt modelId="{FBC67D14-0D1E-460A-A78B-4DC1135F1AE5}" type="sibTrans" cxnId="{8047E99D-944A-46DC-9F79-30911C12236F}">
      <dgm:prSet/>
      <dgm:spPr/>
      <dgm:t>
        <a:bodyPr/>
        <a:lstStyle/>
        <a:p>
          <a:endParaRPr lang="en-US"/>
        </a:p>
      </dgm:t>
    </dgm:pt>
    <dgm:pt modelId="{D4618F11-E932-4792-8FA7-D48319BBC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Traditional rule-based methods fail to capture contextual nuances in sentences.</a:t>
          </a:r>
        </a:p>
      </dgm:t>
    </dgm:pt>
    <dgm:pt modelId="{C08BB333-E173-4D7B-BEFF-020455CC6E0D}" type="parTrans" cxnId="{60E45407-5E44-492A-830F-E2D06EB9497D}">
      <dgm:prSet/>
      <dgm:spPr/>
      <dgm:t>
        <a:bodyPr/>
        <a:lstStyle/>
        <a:p>
          <a:endParaRPr lang="en-US"/>
        </a:p>
      </dgm:t>
    </dgm:pt>
    <dgm:pt modelId="{3668DF08-850B-498C-9CB9-BD4C948739AB}" type="sibTrans" cxnId="{60E45407-5E44-492A-830F-E2D06EB9497D}">
      <dgm:prSet/>
      <dgm:spPr/>
      <dgm:t>
        <a:bodyPr/>
        <a:lstStyle/>
        <a:p>
          <a:endParaRPr lang="en-US"/>
        </a:p>
      </dgm:t>
    </dgm:pt>
    <dgm:pt modelId="{6C8412DB-0343-41BF-B810-8FF086D91D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T5 model excels in sequence-to-sequence tasks, enabling effective grammar corrections.</a:t>
          </a:r>
        </a:p>
      </dgm:t>
    </dgm:pt>
    <dgm:pt modelId="{F57B2CE2-4535-4D23-B795-0EB45242FFE1}" type="parTrans" cxnId="{0A95AEB8-FF43-40C2-9266-469855D12D15}">
      <dgm:prSet/>
      <dgm:spPr/>
      <dgm:t>
        <a:bodyPr/>
        <a:lstStyle/>
        <a:p>
          <a:endParaRPr lang="en-US"/>
        </a:p>
      </dgm:t>
    </dgm:pt>
    <dgm:pt modelId="{37554014-9FE9-46BC-BAFE-C8003D6D68E7}" type="sibTrans" cxnId="{0A95AEB8-FF43-40C2-9266-469855D12D15}">
      <dgm:prSet/>
      <dgm:spPr/>
      <dgm:t>
        <a:bodyPr/>
        <a:lstStyle/>
        <a:p>
          <a:endParaRPr lang="en-US"/>
        </a:p>
      </dgm:t>
    </dgm:pt>
    <dgm:pt modelId="{4969EDF7-E9BF-4FAF-BA1C-5856D9E51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project aims to demonstrate the adaptability and effectiveness of the T5-based approach.</a:t>
          </a:r>
        </a:p>
      </dgm:t>
    </dgm:pt>
    <dgm:pt modelId="{3559CCEB-0DB5-47A0-921D-34DE173903BD}" type="parTrans" cxnId="{9DC2FFA0-8630-4AFC-A10F-5F49800ADA0C}">
      <dgm:prSet/>
      <dgm:spPr/>
      <dgm:t>
        <a:bodyPr/>
        <a:lstStyle/>
        <a:p>
          <a:endParaRPr lang="en-US"/>
        </a:p>
      </dgm:t>
    </dgm:pt>
    <dgm:pt modelId="{55B761D7-E885-4C22-A5BF-A9D48C35B9B5}" type="sibTrans" cxnId="{9DC2FFA0-8630-4AFC-A10F-5F49800ADA0C}">
      <dgm:prSet/>
      <dgm:spPr/>
      <dgm:t>
        <a:bodyPr/>
        <a:lstStyle/>
        <a:p>
          <a:endParaRPr lang="en-US"/>
        </a:p>
      </dgm:t>
    </dgm:pt>
    <dgm:pt modelId="{75A346BA-7AB7-42D2-8651-632E10424B66}" type="pres">
      <dgm:prSet presAssocID="{DB9CAD54-6C65-43C6-AD99-C4A46039A4A4}" presName="root" presStyleCnt="0">
        <dgm:presLayoutVars>
          <dgm:dir/>
          <dgm:resizeHandles val="exact"/>
        </dgm:presLayoutVars>
      </dgm:prSet>
      <dgm:spPr/>
    </dgm:pt>
    <dgm:pt modelId="{587A9FB6-3E9A-4EA3-916E-C2BDA373D400}" type="pres">
      <dgm:prSet presAssocID="{0611F6EF-3470-4A70-B149-BC4F155AA90A}" presName="compNode" presStyleCnt="0"/>
      <dgm:spPr/>
    </dgm:pt>
    <dgm:pt modelId="{54B2E3B0-0D31-412D-8F4A-FAE24A5F2B34}" type="pres">
      <dgm:prSet presAssocID="{0611F6EF-3470-4A70-B149-BC4F155AA90A}" presName="bgRect" presStyleLbl="bgShp" presStyleIdx="0" presStyleCnt="4"/>
      <dgm:spPr/>
    </dgm:pt>
    <dgm:pt modelId="{F03934A8-E401-4F75-87CB-1D5DFEC3F9B5}" type="pres">
      <dgm:prSet presAssocID="{0611F6EF-3470-4A70-B149-BC4F155AA9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E6B690C-31F6-41AC-805B-A977DCA485C5}" type="pres">
      <dgm:prSet presAssocID="{0611F6EF-3470-4A70-B149-BC4F155AA90A}" presName="spaceRect" presStyleCnt="0"/>
      <dgm:spPr/>
    </dgm:pt>
    <dgm:pt modelId="{5E8939B8-731D-4ABC-8830-8BDFF6BF488D}" type="pres">
      <dgm:prSet presAssocID="{0611F6EF-3470-4A70-B149-BC4F155AA90A}" presName="parTx" presStyleLbl="revTx" presStyleIdx="0" presStyleCnt="4">
        <dgm:presLayoutVars>
          <dgm:chMax val="0"/>
          <dgm:chPref val="0"/>
        </dgm:presLayoutVars>
      </dgm:prSet>
      <dgm:spPr/>
    </dgm:pt>
    <dgm:pt modelId="{F9E4EF2D-5605-49A6-B26F-5D9A5599C885}" type="pres">
      <dgm:prSet presAssocID="{FBC67D14-0D1E-460A-A78B-4DC1135F1AE5}" presName="sibTrans" presStyleCnt="0"/>
      <dgm:spPr/>
    </dgm:pt>
    <dgm:pt modelId="{87463A32-4C20-4CB3-931C-2F87410D1318}" type="pres">
      <dgm:prSet presAssocID="{D4618F11-E932-4792-8FA7-D48319BBC17B}" presName="compNode" presStyleCnt="0"/>
      <dgm:spPr/>
    </dgm:pt>
    <dgm:pt modelId="{798DF9D1-AA1B-4060-A599-2FFC7BE5E1F5}" type="pres">
      <dgm:prSet presAssocID="{D4618F11-E932-4792-8FA7-D48319BBC17B}" presName="bgRect" presStyleLbl="bgShp" presStyleIdx="1" presStyleCnt="4"/>
      <dgm:spPr/>
    </dgm:pt>
    <dgm:pt modelId="{7FBB35FA-E776-433B-807B-7BDE954B36BF}" type="pres">
      <dgm:prSet presAssocID="{D4618F11-E932-4792-8FA7-D48319BBC1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639365-4A4D-4564-AD61-5FDFC1E528C6}" type="pres">
      <dgm:prSet presAssocID="{D4618F11-E932-4792-8FA7-D48319BBC17B}" presName="spaceRect" presStyleCnt="0"/>
      <dgm:spPr/>
    </dgm:pt>
    <dgm:pt modelId="{58B9407A-AE27-4285-99E9-5D99EF9259BC}" type="pres">
      <dgm:prSet presAssocID="{D4618F11-E932-4792-8FA7-D48319BBC17B}" presName="parTx" presStyleLbl="revTx" presStyleIdx="1" presStyleCnt="4">
        <dgm:presLayoutVars>
          <dgm:chMax val="0"/>
          <dgm:chPref val="0"/>
        </dgm:presLayoutVars>
      </dgm:prSet>
      <dgm:spPr/>
    </dgm:pt>
    <dgm:pt modelId="{2C33484C-5C74-47A5-9965-C0EC2AEC743E}" type="pres">
      <dgm:prSet presAssocID="{3668DF08-850B-498C-9CB9-BD4C948739AB}" presName="sibTrans" presStyleCnt="0"/>
      <dgm:spPr/>
    </dgm:pt>
    <dgm:pt modelId="{8C8FB70F-669F-44B5-AA26-F3D5982CDE32}" type="pres">
      <dgm:prSet presAssocID="{6C8412DB-0343-41BF-B810-8FF086D91D72}" presName="compNode" presStyleCnt="0"/>
      <dgm:spPr/>
    </dgm:pt>
    <dgm:pt modelId="{EE66D4A4-F9D6-419A-A55B-A03B989AAC14}" type="pres">
      <dgm:prSet presAssocID="{6C8412DB-0343-41BF-B810-8FF086D91D72}" presName="bgRect" presStyleLbl="bgShp" presStyleIdx="2" presStyleCnt="4"/>
      <dgm:spPr/>
    </dgm:pt>
    <dgm:pt modelId="{49ADC662-4B26-4C74-8DE9-C817635D8B02}" type="pres">
      <dgm:prSet presAssocID="{6C8412DB-0343-41BF-B810-8FF086D91D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F1447BA-728F-43C2-9C77-363ACDFC464F}" type="pres">
      <dgm:prSet presAssocID="{6C8412DB-0343-41BF-B810-8FF086D91D72}" presName="spaceRect" presStyleCnt="0"/>
      <dgm:spPr/>
    </dgm:pt>
    <dgm:pt modelId="{48AFD02E-687F-44F5-B570-27152CF180B7}" type="pres">
      <dgm:prSet presAssocID="{6C8412DB-0343-41BF-B810-8FF086D91D72}" presName="parTx" presStyleLbl="revTx" presStyleIdx="2" presStyleCnt="4">
        <dgm:presLayoutVars>
          <dgm:chMax val="0"/>
          <dgm:chPref val="0"/>
        </dgm:presLayoutVars>
      </dgm:prSet>
      <dgm:spPr/>
    </dgm:pt>
    <dgm:pt modelId="{CDC03DCF-A221-44AE-A205-B839055C1276}" type="pres">
      <dgm:prSet presAssocID="{37554014-9FE9-46BC-BAFE-C8003D6D68E7}" presName="sibTrans" presStyleCnt="0"/>
      <dgm:spPr/>
    </dgm:pt>
    <dgm:pt modelId="{CA5BA033-F1EB-4D40-A625-C8196C2E5257}" type="pres">
      <dgm:prSet presAssocID="{4969EDF7-E9BF-4FAF-BA1C-5856D9E51426}" presName="compNode" presStyleCnt="0"/>
      <dgm:spPr/>
    </dgm:pt>
    <dgm:pt modelId="{753285BD-0B53-4F4E-BBDF-20C48F03426C}" type="pres">
      <dgm:prSet presAssocID="{4969EDF7-E9BF-4FAF-BA1C-5856D9E51426}" presName="bgRect" presStyleLbl="bgShp" presStyleIdx="3" presStyleCnt="4"/>
      <dgm:spPr/>
    </dgm:pt>
    <dgm:pt modelId="{70E1221D-FD88-44D9-AE46-A513CA593873}" type="pres">
      <dgm:prSet presAssocID="{4969EDF7-E9BF-4FAF-BA1C-5856D9E514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01E0F9F-8DA4-4325-87B7-ED56371C11AA}" type="pres">
      <dgm:prSet presAssocID="{4969EDF7-E9BF-4FAF-BA1C-5856D9E51426}" presName="spaceRect" presStyleCnt="0"/>
      <dgm:spPr/>
    </dgm:pt>
    <dgm:pt modelId="{AC1A2B9B-EA6C-4449-93F0-D68961C3DF64}" type="pres">
      <dgm:prSet presAssocID="{4969EDF7-E9BF-4FAF-BA1C-5856D9E514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E45407-5E44-492A-830F-E2D06EB9497D}" srcId="{DB9CAD54-6C65-43C6-AD99-C4A46039A4A4}" destId="{D4618F11-E932-4792-8FA7-D48319BBC17B}" srcOrd="1" destOrd="0" parTransId="{C08BB333-E173-4D7B-BEFF-020455CC6E0D}" sibTransId="{3668DF08-850B-498C-9CB9-BD4C948739AB}"/>
    <dgm:cxn modelId="{147DD617-7D34-4800-92D9-C87BCAFF7332}" type="presOf" srcId="{6C8412DB-0343-41BF-B810-8FF086D91D72}" destId="{48AFD02E-687F-44F5-B570-27152CF180B7}" srcOrd="0" destOrd="0" presId="urn:microsoft.com/office/officeart/2018/2/layout/IconVerticalSolidList"/>
    <dgm:cxn modelId="{4F3C0468-0A05-4C3C-A11A-3AEB654FE724}" type="presOf" srcId="{0611F6EF-3470-4A70-B149-BC4F155AA90A}" destId="{5E8939B8-731D-4ABC-8830-8BDFF6BF488D}" srcOrd="0" destOrd="0" presId="urn:microsoft.com/office/officeart/2018/2/layout/IconVerticalSolidList"/>
    <dgm:cxn modelId="{55D7D748-3001-4F64-9C7B-DFB1D034A6D5}" type="presOf" srcId="{D4618F11-E932-4792-8FA7-D48319BBC17B}" destId="{58B9407A-AE27-4285-99E9-5D99EF9259BC}" srcOrd="0" destOrd="0" presId="urn:microsoft.com/office/officeart/2018/2/layout/IconVerticalSolidList"/>
    <dgm:cxn modelId="{E8AFB452-F128-4D66-B492-03F27891D7FF}" type="presOf" srcId="{DB9CAD54-6C65-43C6-AD99-C4A46039A4A4}" destId="{75A346BA-7AB7-42D2-8651-632E10424B66}" srcOrd="0" destOrd="0" presId="urn:microsoft.com/office/officeart/2018/2/layout/IconVerticalSolidList"/>
    <dgm:cxn modelId="{8047E99D-944A-46DC-9F79-30911C12236F}" srcId="{DB9CAD54-6C65-43C6-AD99-C4A46039A4A4}" destId="{0611F6EF-3470-4A70-B149-BC4F155AA90A}" srcOrd="0" destOrd="0" parTransId="{6A27D040-AC10-485E-882E-D564E78D2D87}" sibTransId="{FBC67D14-0D1E-460A-A78B-4DC1135F1AE5}"/>
    <dgm:cxn modelId="{9DC2FFA0-8630-4AFC-A10F-5F49800ADA0C}" srcId="{DB9CAD54-6C65-43C6-AD99-C4A46039A4A4}" destId="{4969EDF7-E9BF-4FAF-BA1C-5856D9E51426}" srcOrd="3" destOrd="0" parTransId="{3559CCEB-0DB5-47A0-921D-34DE173903BD}" sibTransId="{55B761D7-E885-4C22-A5BF-A9D48C35B9B5}"/>
    <dgm:cxn modelId="{0A95AEB8-FF43-40C2-9266-469855D12D15}" srcId="{DB9CAD54-6C65-43C6-AD99-C4A46039A4A4}" destId="{6C8412DB-0343-41BF-B810-8FF086D91D72}" srcOrd="2" destOrd="0" parTransId="{F57B2CE2-4535-4D23-B795-0EB45242FFE1}" sibTransId="{37554014-9FE9-46BC-BAFE-C8003D6D68E7}"/>
    <dgm:cxn modelId="{651773EE-C961-43AB-9AC4-49D40314CA7D}" type="presOf" srcId="{4969EDF7-E9BF-4FAF-BA1C-5856D9E51426}" destId="{AC1A2B9B-EA6C-4449-93F0-D68961C3DF64}" srcOrd="0" destOrd="0" presId="urn:microsoft.com/office/officeart/2018/2/layout/IconVerticalSolidList"/>
    <dgm:cxn modelId="{23C5BB92-D4A0-4800-9A55-2B93996BE5AE}" type="presParOf" srcId="{75A346BA-7AB7-42D2-8651-632E10424B66}" destId="{587A9FB6-3E9A-4EA3-916E-C2BDA373D400}" srcOrd="0" destOrd="0" presId="urn:microsoft.com/office/officeart/2018/2/layout/IconVerticalSolidList"/>
    <dgm:cxn modelId="{C08328B0-6708-4C63-9F66-DB28D6FC0E59}" type="presParOf" srcId="{587A9FB6-3E9A-4EA3-916E-C2BDA373D400}" destId="{54B2E3B0-0D31-412D-8F4A-FAE24A5F2B34}" srcOrd="0" destOrd="0" presId="urn:microsoft.com/office/officeart/2018/2/layout/IconVerticalSolidList"/>
    <dgm:cxn modelId="{4E8F5F58-D656-495C-A843-D461293043EB}" type="presParOf" srcId="{587A9FB6-3E9A-4EA3-916E-C2BDA373D400}" destId="{F03934A8-E401-4F75-87CB-1D5DFEC3F9B5}" srcOrd="1" destOrd="0" presId="urn:microsoft.com/office/officeart/2018/2/layout/IconVerticalSolidList"/>
    <dgm:cxn modelId="{E857A39D-BBA8-41D0-9ACD-56D94456D4F0}" type="presParOf" srcId="{587A9FB6-3E9A-4EA3-916E-C2BDA373D400}" destId="{4E6B690C-31F6-41AC-805B-A977DCA485C5}" srcOrd="2" destOrd="0" presId="urn:microsoft.com/office/officeart/2018/2/layout/IconVerticalSolidList"/>
    <dgm:cxn modelId="{9B1EFEA1-9A94-4CD2-94EB-1832BE3D78D6}" type="presParOf" srcId="{587A9FB6-3E9A-4EA3-916E-C2BDA373D400}" destId="{5E8939B8-731D-4ABC-8830-8BDFF6BF488D}" srcOrd="3" destOrd="0" presId="urn:microsoft.com/office/officeart/2018/2/layout/IconVerticalSolidList"/>
    <dgm:cxn modelId="{12D4C0AF-8877-4230-8F1C-05F1CFB028A8}" type="presParOf" srcId="{75A346BA-7AB7-42D2-8651-632E10424B66}" destId="{F9E4EF2D-5605-49A6-B26F-5D9A5599C885}" srcOrd="1" destOrd="0" presId="urn:microsoft.com/office/officeart/2018/2/layout/IconVerticalSolidList"/>
    <dgm:cxn modelId="{8B4975CC-EDE1-4B10-A8A0-4C02DDC773DC}" type="presParOf" srcId="{75A346BA-7AB7-42D2-8651-632E10424B66}" destId="{87463A32-4C20-4CB3-931C-2F87410D1318}" srcOrd="2" destOrd="0" presId="urn:microsoft.com/office/officeart/2018/2/layout/IconVerticalSolidList"/>
    <dgm:cxn modelId="{9B8BDA79-3526-4E85-8EB6-BD35D319C25D}" type="presParOf" srcId="{87463A32-4C20-4CB3-931C-2F87410D1318}" destId="{798DF9D1-AA1B-4060-A599-2FFC7BE5E1F5}" srcOrd="0" destOrd="0" presId="urn:microsoft.com/office/officeart/2018/2/layout/IconVerticalSolidList"/>
    <dgm:cxn modelId="{BE14D2AC-6250-4B24-A43E-B3ABC23D7949}" type="presParOf" srcId="{87463A32-4C20-4CB3-931C-2F87410D1318}" destId="{7FBB35FA-E776-433B-807B-7BDE954B36BF}" srcOrd="1" destOrd="0" presId="urn:microsoft.com/office/officeart/2018/2/layout/IconVerticalSolidList"/>
    <dgm:cxn modelId="{4215B4AF-E8E2-479F-9ABD-7F04629076B8}" type="presParOf" srcId="{87463A32-4C20-4CB3-931C-2F87410D1318}" destId="{80639365-4A4D-4564-AD61-5FDFC1E528C6}" srcOrd="2" destOrd="0" presId="urn:microsoft.com/office/officeart/2018/2/layout/IconVerticalSolidList"/>
    <dgm:cxn modelId="{173A95D1-8D8E-459E-9203-AED53075FE21}" type="presParOf" srcId="{87463A32-4C20-4CB3-931C-2F87410D1318}" destId="{58B9407A-AE27-4285-99E9-5D99EF9259BC}" srcOrd="3" destOrd="0" presId="urn:microsoft.com/office/officeart/2018/2/layout/IconVerticalSolidList"/>
    <dgm:cxn modelId="{8F0D0CF7-A06F-4AD5-BE3B-F0986EF8222A}" type="presParOf" srcId="{75A346BA-7AB7-42D2-8651-632E10424B66}" destId="{2C33484C-5C74-47A5-9965-C0EC2AEC743E}" srcOrd="3" destOrd="0" presId="urn:microsoft.com/office/officeart/2018/2/layout/IconVerticalSolidList"/>
    <dgm:cxn modelId="{5A6A96EF-C9F3-4714-969A-B15E00750F52}" type="presParOf" srcId="{75A346BA-7AB7-42D2-8651-632E10424B66}" destId="{8C8FB70F-669F-44B5-AA26-F3D5982CDE32}" srcOrd="4" destOrd="0" presId="urn:microsoft.com/office/officeart/2018/2/layout/IconVerticalSolidList"/>
    <dgm:cxn modelId="{35185FBC-679D-4EB9-B6F3-020A2E3A4790}" type="presParOf" srcId="{8C8FB70F-669F-44B5-AA26-F3D5982CDE32}" destId="{EE66D4A4-F9D6-419A-A55B-A03B989AAC14}" srcOrd="0" destOrd="0" presId="urn:microsoft.com/office/officeart/2018/2/layout/IconVerticalSolidList"/>
    <dgm:cxn modelId="{E056537B-680D-429E-8B36-381EDCFE3545}" type="presParOf" srcId="{8C8FB70F-669F-44B5-AA26-F3D5982CDE32}" destId="{49ADC662-4B26-4C74-8DE9-C817635D8B02}" srcOrd="1" destOrd="0" presId="urn:microsoft.com/office/officeart/2018/2/layout/IconVerticalSolidList"/>
    <dgm:cxn modelId="{20379308-48D2-4F9C-8CD3-69880A7C05D8}" type="presParOf" srcId="{8C8FB70F-669F-44B5-AA26-F3D5982CDE32}" destId="{4F1447BA-728F-43C2-9C77-363ACDFC464F}" srcOrd="2" destOrd="0" presId="urn:microsoft.com/office/officeart/2018/2/layout/IconVerticalSolidList"/>
    <dgm:cxn modelId="{62D60AE6-439E-4F09-B731-0FF1B52951F2}" type="presParOf" srcId="{8C8FB70F-669F-44B5-AA26-F3D5982CDE32}" destId="{48AFD02E-687F-44F5-B570-27152CF180B7}" srcOrd="3" destOrd="0" presId="urn:microsoft.com/office/officeart/2018/2/layout/IconVerticalSolidList"/>
    <dgm:cxn modelId="{F8602821-ACAB-41A5-9DB4-D0846E19EF1E}" type="presParOf" srcId="{75A346BA-7AB7-42D2-8651-632E10424B66}" destId="{CDC03DCF-A221-44AE-A205-B839055C1276}" srcOrd="5" destOrd="0" presId="urn:microsoft.com/office/officeart/2018/2/layout/IconVerticalSolidList"/>
    <dgm:cxn modelId="{7AB88EA2-B08E-45ED-A34C-B8C26CE89116}" type="presParOf" srcId="{75A346BA-7AB7-42D2-8651-632E10424B66}" destId="{CA5BA033-F1EB-4D40-A625-C8196C2E5257}" srcOrd="6" destOrd="0" presId="urn:microsoft.com/office/officeart/2018/2/layout/IconVerticalSolidList"/>
    <dgm:cxn modelId="{0E5CA744-7770-48FA-AFF2-AC396E58886B}" type="presParOf" srcId="{CA5BA033-F1EB-4D40-A625-C8196C2E5257}" destId="{753285BD-0B53-4F4E-BBDF-20C48F03426C}" srcOrd="0" destOrd="0" presId="urn:microsoft.com/office/officeart/2018/2/layout/IconVerticalSolidList"/>
    <dgm:cxn modelId="{473CBD03-386A-4E95-9E6A-3FAB6D65656F}" type="presParOf" srcId="{CA5BA033-F1EB-4D40-A625-C8196C2E5257}" destId="{70E1221D-FD88-44D9-AE46-A513CA593873}" srcOrd="1" destOrd="0" presId="urn:microsoft.com/office/officeart/2018/2/layout/IconVerticalSolidList"/>
    <dgm:cxn modelId="{AC1E8C56-D86D-47FE-B6DE-D72AD807018C}" type="presParOf" srcId="{CA5BA033-F1EB-4D40-A625-C8196C2E5257}" destId="{301E0F9F-8DA4-4325-87B7-ED56371C11AA}" srcOrd="2" destOrd="0" presId="urn:microsoft.com/office/officeart/2018/2/layout/IconVerticalSolidList"/>
    <dgm:cxn modelId="{82A0A0EC-DE46-4EA4-992C-8D272BE7FA4B}" type="presParOf" srcId="{CA5BA033-F1EB-4D40-A625-C8196C2E5257}" destId="{AC1A2B9B-EA6C-4449-93F0-D68961C3DF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2E3B0-0D31-412D-8F4A-FAE24A5F2B34}">
      <dsp:nvSpPr>
        <dsp:cNvPr id="0" name=""/>
        <dsp:cNvSpPr/>
      </dsp:nvSpPr>
      <dsp:spPr>
        <a:xfrm>
          <a:off x="0" y="1829"/>
          <a:ext cx="11004385" cy="9270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934A8-E401-4F75-87CB-1D5DFEC3F9B5}">
      <dsp:nvSpPr>
        <dsp:cNvPr id="0" name=""/>
        <dsp:cNvSpPr/>
      </dsp:nvSpPr>
      <dsp:spPr>
        <a:xfrm>
          <a:off x="280440" y="210421"/>
          <a:ext cx="509891" cy="509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939B8-731D-4ABC-8830-8BDFF6BF488D}">
      <dsp:nvSpPr>
        <dsp:cNvPr id="0" name=""/>
        <dsp:cNvSpPr/>
      </dsp:nvSpPr>
      <dsp:spPr>
        <a:xfrm>
          <a:off x="1070771" y="1829"/>
          <a:ext cx="9933613" cy="92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5" tIns="98115" rIns="98115" bIns="981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Grammar correction is vital for effective communication in diverse contexts.</a:t>
          </a:r>
        </a:p>
      </dsp:txBody>
      <dsp:txXfrm>
        <a:off x="1070771" y="1829"/>
        <a:ext cx="9933613" cy="927074"/>
      </dsp:txXfrm>
    </dsp:sp>
    <dsp:sp modelId="{798DF9D1-AA1B-4060-A599-2FFC7BE5E1F5}">
      <dsp:nvSpPr>
        <dsp:cNvPr id="0" name=""/>
        <dsp:cNvSpPr/>
      </dsp:nvSpPr>
      <dsp:spPr>
        <a:xfrm>
          <a:off x="0" y="1160672"/>
          <a:ext cx="11004385" cy="9270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B35FA-E776-433B-807B-7BDE954B36BF}">
      <dsp:nvSpPr>
        <dsp:cNvPr id="0" name=""/>
        <dsp:cNvSpPr/>
      </dsp:nvSpPr>
      <dsp:spPr>
        <a:xfrm>
          <a:off x="280440" y="1369264"/>
          <a:ext cx="509891" cy="509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9407A-AE27-4285-99E9-5D99EF9259BC}">
      <dsp:nvSpPr>
        <dsp:cNvPr id="0" name=""/>
        <dsp:cNvSpPr/>
      </dsp:nvSpPr>
      <dsp:spPr>
        <a:xfrm>
          <a:off x="1070771" y="1160672"/>
          <a:ext cx="9933613" cy="92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5" tIns="98115" rIns="98115" bIns="981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Traditional rule-based methods fail to capture contextual nuances in sentences.</a:t>
          </a:r>
        </a:p>
      </dsp:txBody>
      <dsp:txXfrm>
        <a:off x="1070771" y="1160672"/>
        <a:ext cx="9933613" cy="927074"/>
      </dsp:txXfrm>
    </dsp:sp>
    <dsp:sp modelId="{EE66D4A4-F9D6-419A-A55B-A03B989AAC14}">
      <dsp:nvSpPr>
        <dsp:cNvPr id="0" name=""/>
        <dsp:cNvSpPr/>
      </dsp:nvSpPr>
      <dsp:spPr>
        <a:xfrm>
          <a:off x="0" y="2319516"/>
          <a:ext cx="11004385" cy="9270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DC662-4B26-4C74-8DE9-C817635D8B02}">
      <dsp:nvSpPr>
        <dsp:cNvPr id="0" name=""/>
        <dsp:cNvSpPr/>
      </dsp:nvSpPr>
      <dsp:spPr>
        <a:xfrm>
          <a:off x="280440" y="2528108"/>
          <a:ext cx="509891" cy="509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FD02E-687F-44F5-B570-27152CF180B7}">
      <dsp:nvSpPr>
        <dsp:cNvPr id="0" name=""/>
        <dsp:cNvSpPr/>
      </dsp:nvSpPr>
      <dsp:spPr>
        <a:xfrm>
          <a:off x="1070771" y="2319516"/>
          <a:ext cx="9933613" cy="92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5" tIns="98115" rIns="98115" bIns="981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T5 model excels in sequence-to-sequence tasks, enabling effective grammar corrections.</a:t>
          </a:r>
        </a:p>
      </dsp:txBody>
      <dsp:txXfrm>
        <a:off x="1070771" y="2319516"/>
        <a:ext cx="9933613" cy="927074"/>
      </dsp:txXfrm>
    </dsp:sp>
    <dsp:sp modelId="{753285BD-0B53-4F4E-BBDF-20C48F03426C}">
      <dsp:nvSpPr>
        <dsp:cNvPr id="0" name=""/>
        <dsp:cNvSpPr/>
      </dsp:nvSpPr>
      <dsp:spPr>
        <a:xfrm>
          <a:off x="0" y="3478359"/>
          <a:ext cx="11004385" cy="9270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1221D-FD88-44D9-AE46-A513CA593873}">
      <dsp:nvSpPr>
        <dsp:cNvPr id="0" name=""/>
        <dsp:cNvSpPr/>
      </dsp:nvSpPr>
      <dsp:spPr>
        <a:xfrm>
          <a:off x="280440" y="3686951"/>
          <a:ext cx="509891" cy="5098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A2B9B-EA6C-4449-93F0-D68961C3DF64}">
      <dsp:nvSpPr>
        <dsp:cNvPr id="0" name=""/>
        <dsp:cNvSpPr/>
      </dsp:nvSpPr>
      <dsp:spPr>
        <a:xfrm>
          <a:off x="1070771" y="3478359"/>
          <a:ext cx="9933613" cy="92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5" tIns="98115" rIns="98115" bIns="981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project aims to demonstrate the adaptability and effectiveness of the T5-based approach.</a:t>
          </a:r>
        </a:p>
      </dsp:txBody>
      <dsp:txXfrm>
        <a:off x="1070771" y="3478359"/>
        <a:ext cx="9933613" cy="927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07300-4D97-47F1-8751-FDB919543E38}" type="datetimeFigureOut"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26AC9-D375-4179-83EB-FF9FDC6507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Selected References</a:t>
            </a:r>
            <a:r>
              <a:rPr lang="en-US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Junczys-Dowmunt</a:t>
            </a:r>
            <a:r>
              <a:rPr lang="en-US" dirty="0"/>
              <a:t> et al. (2018) - Approaching GEC as a low-resource task with neural networks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Xie et al. (2016) - Character-based attention models for language correction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Rothe et al. (2021) - Leveraging pre-trained transformers for effective GEC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6AC9-D375-4179-83EB-FF9FDC6507E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3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451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863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42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904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7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32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6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273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56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4" name="Picture 33" descr="Colorful carved figures of humans">
            <a:extLst>
              <a:ext uri="{FF2B5EF4-FFF2-40B4-BE49-F238E27FC236}">
                <a16:creationId xmlns:a16="http://schemas.microsoft.com/office/drawing/2014/main" id="{42A58A54-AA11-3A12-1215-D20971DB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21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0186" y="-570186"/>
            <a:ext cx="6858000" cy="799837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775202"/>
            <a:ext cx="11077988" cy="149055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b="1" dirty="0">
                <a:latin typeface="Times New Roman"/>
                <a:ea typeface="+mj-lt"/>
                <a:cs typeface="Times New Roman"/>
              </a:rPr>
              <a:t>Language Enhancement through AI: A Grammatical Error Correction Model</a:t>
            </a:r>
            <a:endParaRPr 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624760"/>
            <a:ext cx="5565648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Teammates :</a:t>
            </a:r>
          </a:p>
          <a:p>
            <a:r>
              <a:rPr lang="en-US" sz="2400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Vivekananda Reddy </a:t>
            </a:r>
            <a:r>
              <a:rPr lang="en-US" sz="2400" i="1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Arekatla</a:t>
            </a:r>
            <a:endParaRPr lang="en-US" sz="2400" i="1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Sai Revanth Myneni</a:t>
            </a:r>
          </a:p>
          <a:p>
            <a:endParaRPr lang="en-US" sz="2400" b="1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5350" y="-785349"/>
            <a:ext cx="744976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E4433-BFE8-E068-973B-5548E31D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Introduction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8E190-673F-772F-A924-58DFCC3F2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864389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3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7F70B-EA33-B76C-9B02-76848EA4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Literature Review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6EC1-75D0-F280-87B3-6A484B50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97713" cy="28238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Rule-based approaches rely on predefined grammar rules, lacking flexibility for complex errors.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Neural models like BERT, GPT, and T5 excel in context-aware grammar correction.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T5's unique capability for sequence generation makes it ideal for grammar correction tasks.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This project emphasizes contextual correction rather than mere error identification.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600" b="1" dirty="0"/>
          </a:p>
        </p:txBody>
      </p:sp>
      <p:pic>
        <p:nvPicPr>
          <p:cNvPr id="9" name="Graphic 8" descr="Communications">
            <a:extLst>
              <a:ext uri="{FF2B5EF4-FFF2-40B4-BE49-F238E27FC236}">
                <a16:creationId xmlns:a16="http://schemas.microsoft.com/office/drawing/2014/main" id="{4DD44CB4-125A-57D6-54AE-8EC90090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503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EB2A7-D94C-B20D-11F4-AB29CE0C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i="0" dirty="0">
                <a:ea typeface="+mj-lt"/>
                <a:cs typeface="+mj-lt"/>
              </a:rPr>
              <a:t>Methodology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65B5-E3A4-A81A-D0F1-8EAA7930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036542" cy="31610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har char="•"/>
            </a:pPr>
            <a:r>
              <a:rPr lang="en-US" sz="1600" b="1" dirty="0">
                <a:ea typeface="+mn-lt"/>
                <a:cs typeface="+mn-lt"/>
              </a:rPr>
              <a:t>Dataset:</a:t>
            </a:r>
            <a:r>
              <a:rPr lang="en-US" sz="1600" dirty="0">
                <a:ea typeface="+mn-lt"/>
                <a:cs typeface="+mn-lt"/>
              </a:rPr>
              <a:t> C4_200M.tsv from Common Crawl (~18.4M rows with correct/incorrect pairs).</a:t>
            </a:r>
          </a:p>
          <a:p>
            <a:pPr>
              <a:buChar char="•"/>
            </a:pPr>
            <a:r>
              <a:rPr lang="en-US" sz="1600" b="1" dirty="0">
                <a:ea typeface="+mn-lt"/>
                <a:cs typeface="+mn-lt"/>
              </a:rPr>
              <a:t>Preprocessing:</a:t>
            </a:r>
            <a:r>
              <a:rPr lang="en-US" sz="1600" dirty="0">
                <a:ea typeface="+mn-lt"/>
                <a:cs typeface="+mn-lt"/>
              </a:rPr>
              <a:t> Data cleaning, tokenization, and splitting into training and testing sets.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Model:</a:t>
            </a:r>
            <a:r>
              <a:rPr lang="en-US" sz="1600" dirty="0">
                <a:ea typeface="+mn-lt"/>
                <a:cs typeface="+mn-lt"/>
              </a:rPr>
              <a:t> T5-base transformer fine-tuned for grammar correction tasks.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Focus:</a:t>
            </a:r>
            <a:r>
              <a:rPr lang="en-US" sz="1600" dirty="0">
                <a:ea typeface="+mn-lt"/>
                <a:cs typeface="+mn-lt"/>
              </a:rPr>
              <a:t> Maintain contextual integrity while correcting errors.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30753470-1DE7-0119-5E94-84EFC4597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57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6504F-BA6A-67B4-7B3A-51A7C4A0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Implementation</a:t>
            </a:r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A1A1-B40F-6AE0-6B96-993EAF13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442036" cy="324172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Data Handling:</a:t>
            </a:r>
            <a:r>
              <a:rPr lang="en-US" sz="1600" dirty="0">
                <a:ea typeface="+mn-lt"/>
                <a:cs typeface="+mn-lt"/>
              </a:rPr>
              <a:t> Loaded and preprocessed the C4_200M.tsv dataset using Pandas.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Train-Test Split:</a:t>
            </a:r>
            <a:r>
              <a:rPr lang="en-US" sz="1600" dirty="0">
                <a:ea typeface="+mn-lt"/>
                <a:cs typeface="+mn-lt"/>
              </a:rPr>
              <a:t> Performed using scikit-learn to ensure unbiased evaluation.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Model Training:</a:t>
            </a:r>
            <a:r>
              <a:rPr lang="en-US" sz="1600" dirty="0">
                <a:ea typeface="+mn-lt"/>
                <a:cs typeface="+mn-lt"/>
              </a:rPr>
              <a:t> Fine-tuned the T5 model with hyperparameters (learning rate: 2e-5, batch size: 16).</a:t>
            </a:r>
            <a:endParaRPr lang="en-US"/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Evaluation:</a:t>
            </a:r>
            <a:r>
              <a:rPr lang="en-US" sz="1600" dirty="0">
                <a:ea typeface="+mn-lt"/>
                <a:cs typeface="+mn-lt"/>
              </a:rPr>
              <a:t> Used Rouge metrics for quantitative performance assessment.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36" name="Graphic 35" descr="Table">
            <a:extLst>
              <a:ext uri="{FF2B5EF4-FFF2-40B4-BE49-F238E27FC236}">
                <a16:creationId xmlns:a16="http://schemas.microsoft.com/office/drawing/2014/main" id="{2BE1C73F-69CF-2401-B610-23D5168EF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652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1EF88-A872-214F-09E1-225B42F9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Sample Example</a:t>
            </a:r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C9F1-2604-A5C8-6099-9FFFC99A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b="1" dirty="0">
                <a:ea typeface="+mn-lt"/>
                <a:cs typeface="+mn-lt"/>
              </a:rPr>
              <a:t>Input :</a:t>
            </a:r>
            <a:br>
              <a:rPr lang="en-US" sz="1900" dirty="0">
                <a:ea typeface="+mn-lt"/>
                <a:cs typeface="+mn-lt"/>
              </a:rPr>
            </a:br>
            <a:br>
              <a:rPr lang="en-US" sz="1900" dirty="0">
                <a:ea typeface="+mn-lt"/>
                <a:cs typeface="+mn-lt"/>
              </a:rPr>
            </a:br>
            <a:r>
              <a:rPr lang="en-US" sz="1900" dirty="0">
                <a:ea typeface="+mn-lt"/>
                <a:cs typeface="+mn-lt"/>
              </a:rPr>
              <a:t>I am enjoys, </a:t>
            </a:r>
            <a:r>
              <a:rPr lang="en-US" sz="1900" dirty="0" err="1">
                <a:ea typeface="+mn-lt"/>
                <a:cs typeface="+mn-lt"/>
              </a:rPr>
              <a:t>writtings</a:t>
            </a:r>
            <a:r>
              <a:rPr lang="en-US" sz="1900" dirty="0">
                <a:ea typeface="+mn-lt"/>
                <a:cs typeface="+mn-lt"/>
              </a:rPr>
              <a:t> Articles </a:t>
            </a:r>
            <a:r>
              <a:rPr lang="en-US" sz="1900" dirty="0" err="1">
                <a:ea typeface="+mn-lt"/>
                <a:cs typeface="+mn-lt"/>
              </a:rPr>
              <a:t>ons</a:t>
            </a:r>
            <a:r>
              <a:rPr lang="en-US" sz="1900" dirty="0">
                <a:ea typeface="+mn-lt"/>
                <a:cs typeface="+mn-lt"/>
              </a:rPr>
              <a:t> AI and I also enjoyed write articling on AI.</a:t>
            </a:r>
            <a:endParaRPr lang="en-US" sz="19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9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900" b="1" dirty="0">
                <a:ea typeface="+mn-lt"/>
                <a:cs typeface="+mn-lt"/>
              </a:rPr>
              <a:t>Output:</a:t>
            </a:r>
            <a:endParaRPr lang="en-US" sz="1900" b="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9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900" dirty="0">
                <a:latin typeface="Avenir Next LT Pro"/>
                <a:ea typeface="+mn-lt"/>
                <a:cs typeface="+mn-lt"/>
              </a:rPr>
              <a:t>I enjoy writing articles on AI and I also enjoy writing articles on AI.</a:t>
            </a:r>
            <a:endParaRPr lang="en-US" sz="1900"/>
          </a:p>
        </p:txBody>
      </p:sp>
      <p:pic>
        <p:nvPicPr>
          <p:cNvPr id="32" name="Picture 31" descr="Pen placed on top of a signature line">
            <a:extLst>
              <a:ext uri="{FF2B5EF4-FFF2-40B4-BE49-F238E27FC236}">
                <a16:creationId xmlns:a16="http://schemas.microsoft.com/office/drawing/2014/main" id="{42F85901-E7CA-C6EE-C68F-08C81433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992" r="-3" b="-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83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00673-981E-886B-908C-D94DB92F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743162" cy="1110535"/>
          </a:xfrm>
        </p:spPr>
        <p:txBody>
          <a:bodyPr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8019-CD9C-62D7-EAA7-555A2B9A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980503" cy="3244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Training Loss</a:t>
            </a:r>
            <a:r>
              <a:rPr lang="en-US" sz="1600" dirty="0">
                <a:ea typeface="+mn-lt"/>
                <a:cs typeface="+mn-lt"/>
              </a:rPr>
              <a:t> decreases consistently from 0.7634 at step 500 to 0.6378 at step 2500, indicating that the model is learning effectively.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Validation Loss</a:t>
            </a:r>
            <a:r>
              <a:rPr lang="en-US" sz="1600" dirty="0">
                <a:ea typeface="+mn-lt"/>
                <a:cs typeface="+mn-lt"/>
              </a:rPr>
              <a:t> also reduces steadily from 0.6288 to 0.5821, showing improved generalization to unseen data.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Rouge1, Rouge2, and </a:t>
            </a:r>
            <a:r>
              <a:rPr lang="en-US" sz="1600" b="1" err="1">
                <a:ea typeface="+mn-lt"/>
                <a:cs typeface="+mn-lt"/>
              </a:rPr>
              <a:t>RougeL</a:t>
            </a:r>
            <a:r>
              <a:rPr lang="en-US" sz="1600" dirty="0">
                <a:ea typeface="+mn-lt"/>
                <a:cs typeface="+mn-lt"/>
              </a:rPr>
              <a:t> (precision and recall measures for text similarity) show gradual improvements.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err="1">
                <a:ea typeface="+mn-lt"/>
                <a:cs typeface="+mn-lt"/>
              </a:rPr>
              <a:t>RougeLsum</a:t>
            </a:r>
            <a:r>
              <a:rPr lang="en-US" sz="1600" b="1" dirty="0">
                <a:ea typeface="+mn-lt"/>
                <a:cs typeface="+mn-lt"/>
              </a:rPr>
              <a:t> </a:t>
            </a:r>
            <a:r>
              <a:rPr lang="en-US" sz="1600" dirty="0">
                <a:ea typeface="+mn-lt"/>
                <a:cs typeface="+mn-lt"/>
              </a:rPr>
              <a:t>score (summary-level similarity) increases from 70.5138 to 71.0008, indicating better overall sentence-level coherence.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351171F1-C240-05CB-C393-56A86D253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673" y="546017"/>
            <a:ext cx="4513512" cy="5652813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032797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412E24"/>
      </a:dk2>
      <a:lt2>
        <a:srgbClr val="E8E7E2"/>
      </a:lt2>
      <a:accent1>
        <a:srgbClr val="96A2C6"/>
      </a:accent1>
      <a:accent2>
        <a:srgbClr val="897FBA"/>
      </a:accent2>
      <a:accent3>
        <a:srgbClr val="B296C6"/>
      </a:accent3>
      <a:accent4>
        <a:srgbClr val="BA7FBA"/>
      </a:accent4>
      <a:accent5>
        <a:srgbClr val="C696B2"/>
      </a:accent5>
      <a:accent6>
        <a:srgbClr val="BA7F89"/>
      </a:accent6>
      <a:hlink>
        <a:srgbClr val="908257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RocaVTI</vt:lpstr>
      <vt:lpstr>Language Enhancement through AI: A Grammatical Error Correction Model</vt:lpstr>
      <vt:lpstr>Introduction</vt:lpstr>
      <vt:lpstr>Literature Review</vt:lpstr>
      <vt:lpstr>Methodology</vt:lpstr>
      <vt:lpstr>Implementation</vt:lpstr>
      <vt:lpstr>Sample Example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145</cp:revision>
  <dcterms:created xsi:type="dcterms:W3CDTF">2024-11-04T03:56:18Z</dcterms:created>
  <dcterms:modified xsi:type="dcterms:W3CDTF">2024-12-07T03:45:53Z</dcterms:modified>
</cp:coreProperties>
</file>