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56443-7686-A6BD-BA8E-EE3134E2598B}" v="181" dt="2024-11-04T04:28:30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katla, Vivekananda" userId="S::varek1@unh.newhaven.edu::ad0ba4cd-fdd0-40c9-8400-b284822d88d4" providerId="AD" clId="Web-{65456443-7686-A6BD-BA8E-EE3134E2598B}"/>
    <pc:docChg chg="addSld modSld addMainMaster delMainMaster">
      <pc:chgData name="Arekatla, Vivekananda" userId="S::varek1@unh.newhaven.edu::ad0ba4cd-fdd0-40c9-8400-b284822d88d4" providerId="AD" clId="Web-{65456443-7686-A6BD-BA8E-EE3134E2598B}" dt="2024-11-04T04:28:30.197" v="178" actId="20577"/>
      <pc:docMkLst>
        <pc:docMk/>
      </pc:docMkLst>
      <pc:sldChg chg="addSp delSp modSp mod setBg modClrScheme chgLayout">
        <pc:chgData name="Arekatla, Vivekananda" userId="S::varek1@unh.newhaven.edu::ad0ba4cd-fdd0-40c9-8400-b284822d88d4" providerId="AD" clId="Web-{65456443-7686-A6BD-BA8E-EE3134E2598B}" dt="2024-11-04T04:28:30.197" v="178" actId="20577"/>
        <pc:sldMkLst>
          <pc:docMk/>
          <pc:sldMk cId="109857222" sldId="256"/>
        </pc:sldMkLst>
        <pc:spChg chg="mod ord">
          <ac:chgData name="Arekatla, Vivekananda" userId="S::varek1@unh.newhaven.edu::ad0ba4cd-fdd0-40c9-8400-b284822d88d4" providerId="AD" clId="Web-{65456443-7686-A6BD-BA8E-EE3134E2598B}" dt="2024-11-04T04:28:30.197" v="178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rekatla, Vivekananda" userId="S::varek1@unh.newhaven.edu::ad0ba4cd-fdd0-40c9-8400-b284822d88d4" providerId="AD" clId="Web-{65456443-7686-A6BD-BA8E-EE3134E2598B}" dt="2024-11-04T04:27:48.258" v="176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rekatla, Vivekananda" userId="S::varek1@unh.newhaven.edu::ad0ba4cd-fdd0-40c9-8400-b284822d88d4" providerId="AD" clId="Web-{65456443-7686-A6BD-BA8E-EE3134E2598B}" dt="2024-11-04T04:26:46.162" v="157"/>
          <ac:spMkLst>
            <pc:docMk/>
            <pc:sldMk cId="109857222" sldId="256"/>
            <ac:spMk id="9" creationId="{A5D0B0D3-D735-4619-AA45-B57B791E1744}"/>
          </ac:spMkLst>
        </pc:spChg>
        <pc:spChg chg="add del">
          <ac:chgData name="Arekatla, Vivekananda" userId="S::varek1@unh.newhaven.edu::ad0ba4cd-fdd0-40c9-8400-b284822d88d4" providerId="AD" clId="Web-{65456443-7686-A6BD-BA8E-EE3134E2598B}" dt="2024-11-04T04:26:46.162" v="157"/>
          <ac:spMkLst>
            <pc:docMk/>
            <pc:sldMk cId="109857222" sldId="256"/>
            <ac:spMk id="11" creationId="{948AEA76-67F2-4344-A189-9BFFE0076388}"/>
          </ac:spMkLst>
        </pc:spChg>
        <pc:spChg chg="add del">
          <ac:chgData name="Arekatla, Vivekananda" userId="S::varek1@unh.newhaven.edu::ad0ba4cd-fdd0-40c9-8400-b284822d88d4" providerId="AD" clId="Web-{65456443-7686-A6BD-BA8E-EE3134E2598B}" dt="2024-11-04T04:26:46.162" v="157"/>
          <ac:spMkLst>
            <pc:docMk/>
            <pc:sldMk cId="109857222" sldId="256"/>
            <ac:spMk id="13" creationId="{838456E0-BAD6-49AA-B7F3-846752A7EE0B}"/>
          </ac:spMkLst>
        </pc:spChg>
        <pc:spChg chg="add del">
          <ac:chgData name="Arekatla, Vivekananda" userId="S::varek1@unh.newhaven.edu::ad0ba4cd-fdd0-40c9-8400-b284822d88d4" providerId="AD" clId="Web-{65456443-7686-A6BD-BA8E-EE3134E2598B}" dt="2024-11-04T04:26:46.162" v="157"/>
          <ac:spMkLst>
            <pc:docMk/>
            <pc:sldMk cId="109857222" sldId="256"/>
            <ac:spMk id="23" creationId="{ACFC1F4B-C7BE-44D2-8FA4-1CE2FCF06B0C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6:46.162" v="157"/>
          <ac:spMkLst>
            <pc:docMk/>
            <pc:sldMk cId="109857222" sldId="256"/>
            <ac:spMk id="38" creationId="{A5D0B0D3-D735-4619-AA45-B57B791E1744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6:46.162" v="157"/>
          <ac:spMkLst>
            <pc:docMk/>
            <pc:sldMk cId="109857222" sldId="256"/>
            <ac:spMk id="40" creationId="{948AEA76-67F2-4344-A189-9BFFE0076388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6:46.162" v="157"/>
          <ac:spMkLst>
            <pc:docMk/>
            <pc:sldMk cId="109857222" sldId="256"/>
            <ac:spMk id="42" creationId="{CF7F2079-504C-499A-A644-58F4DDC7643B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6:46.162" v="157"/>
          <ac:spMkLst>
            <pc:docMk/>
            <pc:sldMk cId="109857222" sldId="256"/>
            <ac:spMk id="52" creationId="{3D505D40-32E9-4C48-81F8-AD80433BE6B7}"/>
          </ac:spMkLst>
        </pc:spChg>
        <pc:grpChg chg="add del">
          <ac:chgData name="Arekatla, Vivekananda" userId="S::varek1@unh.newhaven.edu::ad0ba4cd-fdd0-40c9-8400-b284822d88d4" providerId="AD" clId="Web-{65456443-7686-A6BD-BA8E-EE3134E2598B}" dt="2024-11-04T04:26:46.162" v="157"/>
          <ac:grpSpMkLst>
            <pc:docMk/>
            <pc:sldMk cId="109857222" sldId="256"/>
            <ac:grpSpMk id="15" creationId="{DBBA0A0D-8F6A-400A-9E49-8C008E2C7DB1}"/>
          </ac:grpSpMkLst>
        </pc:grpChg>
        <pc:grpChg chg="add del">
          <ac:chgData name="Arekatla, Vivekananda" userId="S::varek1@unh.newhaven.edu::ad0ba4cd-fdd0-40c9-8400-b284822d88d4" providerId="AD" clId="Web-{65456443-7686-A6BD-BA8E-EE3134E2598B}" dt="2024-11-04T04:26:46.162" v="157"/>
          <ac:grpSpMkLst>
            <pc:docMk/>
            <pc:sldMk cId="109857222" sldId="256"/>
            <ac:grpSpMk id="25" creationId="{BDA258B3-4238-403A-9CAC-51B872D45201}"/>
          </ac:grpSpMkLst>
        </pc:grpChg>
        <pc:grpChg chg="add">
          <ac:chgData name="Arekatla, Vivekananda" userId="S::varek1@unh.newhaven.edu::ad0ba4cd-fdd0-40c9-8400-b284822d88d4" providerId="AD" clId="Web-{65456443-7686-A6BD-BA8E-EE3134E2598B}" dt="2024-11-04T04:26:46.162" v="157"/>
          <ac:grpSpMkLst>
            <pc:docMk/>
            <pc:sldMk cId="109857222" sldId="256"/>
            <ac:grpSpMk id="44" creationId="{DBBA0A0D-8F6A-400A-9E49-8C008E2C7DB1}"/>
          </ac:grpSpMkLst>
        </pc:grpChg>
        <pc:grpChg chg="add">
          <ac:chgData name="Arekatla, Vivekananda" userId="S::varek1@unh.newhaven.edu::ad0ba4cd-fdd0-40c9-8400-b284822d88d4" providerId="AD" clId="Web-{65456443-7686-A6BD-BA8E-EE3134E2598B}" dt="2024-11-04T04:26:46.162" v="157"/>
          <ac:grpSpMkLst>
            <pc:docMk/>
            <pc:sldMk cId="109857222" sldId="256"/>
            <ac:grpSpMk id="54" creationId="{C507BF36-B92B-4CAC-BCA7-8364B51E1F09}"/>
          </ac:grpSpMkLst>
        </pc:grpChg>
        <pc:picChg chg="add del">
          <ac:chgData name="Arekatla, Vivekananda" userId="S::varek1@unh.newhaven.edu::ad0ba4cd-fdd0-40c9-8400-b284822d88d4" providerId="AD" clId="Web-{65456443-7686-A6BD-BA8E-EE3134E2598B}" dt="2024-11-04T04:26:23.676" v="156"/>
          <ac:picMkLst>
            <pc:docMk/>
            <pc:sldMk cId="109857222" sldId="256"/>
            <ac:picMk id="4" creationId="{C41916E7-617F-EC1A-2A01-54D336CEF745}"/>
          </ac:picMkLst>
        </pc:picChg>
        <pc:picChg chg="add">
          <ac:chgData name="Arekatla, Vivekananda" userId="S::varek1@unh.newhaven.edu::ad0ba4cd-fdd0-40c9-8400-b284822d88d4" providerId="AD" clId="Web-{65456443-7686-A6BD-BA8E-EE3134E2598B}" dt="2024-11-04T04:26:46.162" v="157"/>
          <ac:picMkLst>
            <pc:docMk/>
            <pc:sldMk cId="109857222" sldId="256"/>
            <ac:picMk id="34" creationId="{42A58A54-AA11-3A12-1215-D20971DBFA86}"/>
          </ac:picMkLst>
        </pc:picChg>
      </pc:sldChg>
      <pc:sldChg chg="addSp delSp modSp new mod setBg">
        <pc:chgData name="Arekatla, Vivekananda" userId="S::varek1@unh.newhaven.edu::ad0ba4cd-fdd0-40c9-8400-b284822d88d4" providerId="AD" clId="Web-{65456443-7686-A6BD-BA8E-EE3134E2598B}" dt="2024-11-04T04:18:59.786" v="83"/>
        <pc:sldMkLst>
          <pc:docMk/>
          <pc:sldMk cId="184832312" sldId="257"/>
        </pc:sldMkLst>
        <pc:spChg chg="mod">
          <ac:chgData name="Arekatla, Vivekananda" userId="S::varek1@unh.newhaven.edu::ad0ba4cd-fdd0-40c9-8400-b284822d88d4" providerId="AD" clId="Web-{65456443-7686-A6BD-BA8E-EE3134E2598B}" dt="2024-11-04T04:18:59.786" v="83"/>
          <ac:spMkLst>
            <pc:docMk/>
            <pc:sldMk cId="184832312" sldId="257"/>
            <ac:spMk id="2" creationId="{B09E4433-BFE8-E068-973B-5548E31D872C}"/>
          </ac:spMkLst>
        </pc:spChg>
        <pc:spChg chg="del mod">
          <ac:chgData name="Arekatla, Vivekananda" userId="S::varek1@unh.newhaven.edu::ad0ba4cd-fdd0-40c9-8400-b284822d88d4" providerId="AD" clId="Web-{65456443-7686-A6BD-BA8E-EE3134E2598B}" dt="2024-11-04T04:18:59.786" v="83"/>
          <ac:spMkLst>
            <pc:docMk/>
            <pc:sldMk cId="184832312" sldId="257"/>
            <ac:spMk id="3" creationId="{E7C1002B-9E80-45BC-F11B-6E58C25C4245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18:59.786" v="83"/>
          <ac:spMkLst>
            <pc:docMk/>
            <pc:sldMk cId="184832312" sldId="257"/>
            <ac:spMk id="9" creationId="{2F9C493A-9F03-49B4-B3FB-19CE5AC115BE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18:59.786" v="83"/>
          <ac:spMkLst>
            <pc:docMk/>
            <pc:sldMk cId="184832312" sldId="257"/>
            <ac:spMk id="19" creationId="{90A46C7D-C1BB-49B8-8D37-39742820E964}"/>
          </ac:spMkLst>
        </pc:spChg>
        <pc:grpChg chg="add">
          <ac:chgData name="Arekatla, Vivekananda" userId="S::varek1@unh.newhaven.edu::ad0ba4cd-fdd0-40c9-8400-b284822d88d4" providerId="AD" clId="Web-{65456443-7686-A6BD-BA8E-EE3134E2598B}" dt="2024-11-04T04:18:59.786" v="83"/>
          <ac:grpSpMkLst>
            <pc:docMk/>
            <pc:sldMk cId="184832312" sldId="257"/>
            <ac:grpSpMk id="11" creationId="{BC3D4A83-1EFA-4B2C-B330-849E3589503E}"/>
          </ac:grpSpMkLst>
        </pc:grpChg>
        <pc:graphicFrameChg chg="add">
          <ac:chgData name="Arekatla, Vivekananda" userId="S::varek1@unh.newhaven.edu::ad0ba4cd-fdd0-40c9-8400-b284822d88d4" providerId="AD" clId="Web-{65456443-7686-A6BD-BA8E-EE3134E2598B}" dt="2024-11-04T04:18:59.786" v="83"/>
          <ac:graphicFrameMkLst>
            <pc:docMk/>
            <pc:sldMk cId="184832312" sldId="257"/>
            <ac:graphicFrameMk id="5" creationId="{CBE8E190-673F-772F-A924-58DFCC3F2C54}"/>
          </ac:graphicFrameMkLst>
        </pc:graphicFrameChg>
      </pc:sldChg>
      <pc:sldChg chg="addSp delSp modSp new mod setBg">
        <pc:chgData name="Arekatla, Vivekananda" userId="S::varek1@unh.newhaven.edu::ad0ba4cd-fdd0-40c9-8400-b284822d88d4" providerId="AD" clId="Web-{65456443-7686-A6BD-BA8E-EE3134E2598B}" dt="2024-11-04T04:20:27.555" v="98" actId="14100"/>
        <pc:sldMkLst>
          <pc:docMk/>
          <pc:sldMk cId="4115038016" sldId="258"/>
        </pc:sldMkLst>
        <pc:spChg chg="mod">
          <ac:chgData name="Arekatla, Vivekananda" userId="S::varek1@unh.newhaven.edu::ad0ba4cd-fdd0-40c9-8400-b284822d88d4" providerId="AD" clId="Web-{65456443-7686-A6BD-BA8E-EE3134E2598B}" dt="2024-11-04T04:20:17.148" v="95"/>
          <ac:spMkLst>
            <pc:docMk/>
            <pc:sldMk cId="4115038016" sldId="258"/>
            <ac:spMk id="2" creationId="{3A97F70B-EA33-B76C-9B02-76848EA4F0B6}"/>
          </ac:spMkLst>
        </pc:spChg>
        <pc:spChg chg="mod">
          <ac:chgData name="Arekatla, Vivekananda" userId="S::varek1@unh.newhaven.edu::ad0ba4cd-fdd0-40c9-8400-b284822d88d4" providerId="AD" clId="Web-{65456443-7686-A6BD-BA8E-EE3134E2598B}" dt="2024-11-04T04:20:27.555" v="98" actId="14100"/>
          <ac:spMkLst>
            <pc:docMk/>
            <pc:sldMk cId="4115038016" sldId="258"/>
            <ac:spMk id="3" creationId="{109E6EC1-75D0-F280-87B3-6A484B5000BB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0:17.148" v="95"/>
          <ac:spMkLst>
            <pc:docMk/>
            <pc:sldMk cId="4115038016" sldId="258"/>
            <ac:spMk id="5" creationId="{2F9C493A-9F03-49B4-B3FB-19CE5AC115BE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0:17.148" v="95"/>
          <ac:spMkLst>
            <pc:docMk/>
            <pc:sldMk cId="4115038016" sldId="258"/>
            <ac:spMk id="6" creationId="{90A46C7D-C1BB-49B8-8D37-39742820E964}"/>
          </ac:spMkLst>
        </pc:spChg>
        <pc:spChg chg="add del">
          <ac:chgData name="Arekatla, Vivekananda" userId="S::varek1@unh.newhaven.edu::ad0ba4cd-fdd0-40c9-8400-b284822d88d4" providerId="AD" clId="Web-{65456443-7686-A6BD-BA8E-EE3134E2598B}" dt="2024-11-04T04:19:45.585" v="94"/>
          <ac:spMkLst>
            <pc:docMk/>
            <pc:sldMk cId="4115038016" sldId="258"/>
            <ac:spMk id="10" creationId="{2F9C493A-9F03-49B4-B3FB-19CE5AC115BE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0:17.148" v="95"/>
          <ac:spMkLst>
            <pc:docMk/>
            <pc:sldMk cId="4115038016" sldId="258"/>
            <ac:spMk id="11" creationId="{55820E42-2F9D-41EF-B67F-522A133B3373}"/>
          </ac:spMkLst>
        </pc:spChg>
        <pc:spChg chg="add del">
          <ac:chgData name="Arekatla, Vivekananda" userId="S::varek1@unh.newhaven.edu::ad0ba4cd-fdd0-40c9-8400-b284822d88d4" providerId="AD" clId="Web-{65456443-7686-A6BD-BA8E-EE3134E2598B}" dt="2024-11-04T04:19:45.585" v="94"/>
          <ac:spMkLst>
            <pc:docMk/>
            <pc:sldMk cId="4115038016" sldId="258"/>
            <ac:spMk id="12" creationId="{90A46C7D-C1BB-49B8-8D37-39742820E964}"/>
          </ac:spMkLst>
        </pc:spChg>
        <pc:spChg chg="add del">
          <ac:chgData name="Arekatla, Vivekananda" userId="S::varek1@unh.newhaven.edu::ad0ba4cd-fdd0-40c9-8400-b284822d88d4" providerId="AD" clId="Web-{65456443-7686-A6BD-BA8E-EE3134E2598B}" dt="2024-11-04T04:19:45.585" v="94"/>
          <ac:spMkLst>
            <pc:docMk/>
            <pc:sldMk cId="4115038016" sldId="258"/>
            <ac:spMk id="22" creationId="{55820E42-2F9D-41EF-B67F-522A133B3373}"/>
          </ac:spMkLst>
        </pc:spChg>
        <pc:grpChg chg="add">
          <ac:chgData name="Arekatla, Vivekananda" userId="S::varek1@unh.newhaven.edu::ad0ba4cd-fdd0-40c9-8400-b284822d88d4" providerId="AD" clId="Web-{65456443-7686-A6BD-BA8E-EE3134E2598B}" dt="2024-11-04T04:20:17.148" v="95"/>
          <ac:grpSpMkLst>
            <pc:docMk/>
            <pc:sldMk cId="4115038016" sldId="258"/>
            <ac:grpSpMk id="8" creationId="{61BBAB6F-65E6-4E2B-B363-6AB27C84E0C1}"/>
          </ac:grpSpMkLst>
        </pc:grpChg>
        <pc:grpChg chg="add">
          <ac:chgData name="Arekatla, Vivekananda" userId="S::varek1@unh.newhaven.edu::ad0ba4cd-fdd0-40c9-8400-b284822d88d4" providerId="AD" clId="Web-{65456443-7686-A6BD-BA8E-EE3134E2598B}" dt="2024-11-04T04:20:17.148" v="95"/>
          <ac:grpSpMkLst>
            <pc:docMk/>
            <pc:sldMk cId="4115038016" sldId="258"/>
            <ac:grpSpMk id="13" creationId="{13D9BC31-B57D-4933-AD83-94F462D4C2F9}"/>
          </ac:grpSpMkLst>
        </pc:grpChg>
        <pc:grpChg chg="add del">
          <ac:chgData name="Arekatla, Vivekananda" userId="S::varek1@unh.newhaven.edu::ad0ba4cd-fdd0-40c9-8400-b284822d88d4" providerId="AD" clId="Web-{65456443-7686-A6BD-BA8E-EE3134E2598B}" dt="2024-11-04T04:19:45.585" v="94"/>
          <ac:grpSpMkLst>
            <pc:docMk/>
            <pc:sldMk cId="4115038016" sldId="258"/>
            <ac:grpSpMk id="14" creationId="{61BBAB6F-65E6-4E2B-B363-6AB27C84E0C1}"/>
          </ac:grpSpMkLst>
        </pc:grpChg>
        <pc:grpChg chg="add del">
          <ac:chgData name="Arekatla, Vivekananda" userId="S::varek1@unh.newhaven.edu::ad0ba4cd-fdd0-40c9-8400-b284822d88d4" providerId="AD" clId="Web-{65456443-7686-A6BD-BA8E-EE3134E2598B}" dt="2024-11-04T04:19:45.585" v="94"/>
          <ac:grpSpMkLst>
            <pc:docMk/>
            <pc:sldMk cId="4115038016" sldId="258"/>
            <ac:grpSpMk id="24" creationId="{13D9BC31-B57D-4933-AD83-94F462D4C2F9}"/>
          </ac:grpSpMkLst>
        </pc:grpChg>
        <pc:picChg chg="add del">
          <ac:chgData name="Arekatla, Vivekananda" userId="S::varek1@unh.newhaven.edu::ad0ba4cd-fdd0-40c9-8400-b284822d88d4" providerId="AD" clId="Web-{65456443-7686-A6BD-BA8E-EE3134E2598B}" dt="2024-11-04T04:19:45.585" v="94"/>
          <ac:picMkLst>
            <pc:docMk/>
            <pc:sldMk cId="4115038016" sldId="258"/>
            <ac:picMk id="7" creationId="{FA26FE32-5969-2B8B-C225-C69A1A4FFB2E}"/>
          </ac:picMkLst>
        </pc:picChg>
        <pc:picChg chg="add">
          <ac:chgData name="Arekatla, Vivekananda" userId="S::varek1@unh.newhaven.edu::ad0ba4cd-fdd0-40c9-8400-b284822d88d4" providerId="AD" clId="Web-{65456443-7686-A6BD-BA8E-EE3134E2598B}" dt="2024-11-04T04:20:17.148" v="95"/>
          <ac:picMkLst>
            <pc:docMk/>
            <pc:sldMk cId="4115038016" sldId="258"/>
            <ac:picMk id="9" creationId="{4DD44CB4-125A-57D6-54AE-8EC900906F94}"/>
          </ac:picMkLst>
        </pc:picChg>
      </pc:sldChg>
      <pc:sldChg chg="addSp modSp new mod setBg modNotes">
        <pc:chgData name="Arekatla, Vivekananda" userId="S::varek1@unh.newhaven.edu::ad0ba4cd-fdd0-40c9-8400-b284822d88d4" providerId="AD" clId="Web-{65456443-7686-A6BD-BA8E-EE3134E2598B}" dt="2024-11-04T04:24:14" v="144" actId="14100"/>
        <pc:sldMkLst>
          <pc:docMk/>
          <pc:sldMk cId="2736572517" sldId="259"/>
        </pc:sldMkLst>
        <pc:spChg chg="mod">
          <ac:chgData name="Arekatla, Vivekananda" userId="S::varek1@unh.newhaven.edu::ad0ba4cd-fdd0-40c9-8400-b284822d88d4" providerId="AD" clId="Web-{65456443-7686-A6BD-BA8E-EE3134E2598B}" dt="2024-11-04T04:21:24.838" v="114"/>
          <ac:spMkLst>
            <pc:docMk/>
            <pc:sldMk cId="2736572517" sldId="259"/>
            <ac:spMk id="2" creationId="{394EB2A7-D94C-B20D-11F4-AB29CE0CC41E}"/>
          </ac:spMkLst>
        </pc:spChg>
        <pc:spChg chg="mod">
          <ac:chgData name="Arekatla, Vivekananda" userId="S::varek1@unh.newhaven.edu::ad0ba4cd-fdd0-40c9-8400-b284822d88d4" providerId="AD" clId="Web-{65456443-7686-A6BD-BA8E-EE3134E2598B}" dt="2024-11-04T04:24:14" v="144" actId="14100"/>
          <ac:spMkLst>
            <pc:docMk/>
            <pc:sldMk cId="2736572517" sldId="259"/>
            <ac:spMk id="3" creationId="{F55765B5-E3A4-A81A-D0F1-8EAA793070C3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1:24.838" v="114"/>
          <ac:spMkLst>
            <pc:docMk/>
            <pc:sldMk cId="2736572517" sldId="259"/>
            <ac:spMk id="10" creationId="{2F9C493A-9F03-49B4-B3FB-19CE5AC115BE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1:24.838" v="114"/>
          <ac:spMkLst>
            <pc:docMk/>
            <pc:sldMk cId="2736572517" sldId="259"/>
            <ac:spMk id="12" creationId="{90A46C7D-C1BB-49B8-8D37-39742820E964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1:24.838" v="114"/>
          <ac:spMkLst>
            <pc:docMk/>
            <pc:sldMk cId="2736572517" sldId="259"/>
            <ac:spMk id="22" creationId="{55820E42-2F9D-41EF-B67F-522A133B3373}"/>
          </ac:spMkLst>
        </pc:spChg>
        <pc:grpChg chg="add">
          <ac:chgData name="Arekatla, Vivekananda" userId="S::varek1@unh.newhaven.edu::ad0ba4cd-fdd0-40c9-8400-b284822d88d4" providerId="AD" clId="Web-{65456443-7686-A6BD-BA8E-EE3134E2598B}" dt="2024-11-04T04:21:24.838" v="114"/>
          <ac:grpSpMkLst>
            <pc:docMk/>
            <pc:sldMk cId="2736572517" sldId="259"/>
            <ac:grpSpMk id="14" creationId="{61BBAB6F-65E6-4E2B-B363-6AB27C84E0C1}"/>
          </ac:grpSpMkLst>
        </pc:grpChg>
        <pc:grpChg chg="add">
          <ac:chgData name="Arekatla, Vivekananda" userId="S::varek1@unh.newhaven.edu::ad0ba4cd-fdd0-40c9-8400-b284822d88d4" providerId="AD" clId="Web-{65456443-7686-A6BD-BA8E-EE3134E2598B}" dt="2024-11-04T04:21:24.838" v="114"/>
          <ac:grpSpMkLst>
            <pc:docMk/>
            <pc:sldMk cId="2736572517" sldId="259"/>
            <ac:grpSpMk id="24" creationId="{13D9BC31-B57D-4933-AD83-94F462D4C2F9}"/>
          </ac:grpSpMkLst>
        </pc:grpChg>
        <pc:picChg chg="add">
          <ac:chgData name="Arekatla, Vivekananda" userId="S::varek1@unh.newhaven.edu::ad0ba4cd-fdd0-40c9-8400-b284822d88d4" providerId="AD" clId="Web-{65456443-7686-A6BD-BA8E-EE3134E2598B}" dt="2024-11-04T04:21:24.838" v="114"/>
          <ac:picMkLst>
            <pc:docMk/>
            <pc:sldMk cId="2736572517" sldId="259"/>
            <ac:picMk id="7" creationId="{30753470-1DE7-0119-5E94-84EFC45974E3}"/>
          </ac:picMkLst>
        </pc:picChg>
      </pc:sldChg>
      <pc:sldChg chg="addSp delSp modSp new mod setBg">
        <pc:chgData name="Arekatla, Vivekananda" userId="S::varek1@unh.newhaven.edu::ad0ba4cd-fdd0-40c9-8400-b284822d88d4" providerId="AD" clId="Web-{65456443-7686-A6BD-BA8E-EE3134E2598B}" dt="2024-11-04T04:21:09.103" v="113" actId="20577"/>
        <pc:sldMkLst>
          <pc:docMk/>
          <pc:sldMk cId="2856523206" sldId="260"/>
        </pc:sldMkLst>
        <pc:spChg chg="mod">
          <ac:chgData name="Arekatla, Vivekananda" userId="S::varek1@unh.newhaven.edu::ad0ba4cd-fdd0-40c9-8400-b284822d88d4" providerId="AD" clId="Web-{65456443-7686-A6BD-BA8E-EE3134E2598B}" dt="2024-11-04T04:21:04.541" v="107" actId="14100"/>
          <ac:spMkLst>
            <pc:docMk/>
            <pc:sldMk cId="2856523206" sldId="260"/>
            <ac:spMk id="2" creationId="{1A76504F-BA6A-67B4-7B3A-51A7C4A0B5A9}"/>
          </ac:spMkLst>
        </pc:spChg>
        <pc:spChg chg="mod">
          <ac:chgData name="Arekatla, Vivekananda" userId="S::varek1@unh.newhaven.edu::ad0ba4cd-fdd0-40c9-8400-b284822d88d4" providerId="AD" clId="Web-{65456443-7686-A6BD-BA8E-EE3134E2598B}" dt="2024-11-04T04:21:09.103" v="113" actId="20577"/>
          <ac:spMkLst>
            <pc:docMk/>
            <pc:sldMk cId="2856523206" sldId="260"/>
            <ac:spMk id="3" creationId="{84E8A1A1-B40F-6AE0-6B96-993EAF13BAFF}"/>
          </ac:spMkLst>
        </pc:spChg>
        <pc:spChg chg="add del">
          <ac:chgData name="Arekatla, Vivekananda" userId="S::varek1@unh.newhaven.edu::ad0ba4cd-fdd0-40c9-8400-b284822d88d4" providerId="AD" clId="Web-{65456443-7686-A6BD-BA8E-EE3134E2598B}" dt="2024-11-04T04:20:42.509" v="100"/>
          <ac:spMkLst>
            <pc:docMk/>
            <pc:sldMk cId="2856523206" sldId="260"/>
            <ac:spMk id="10" creationId="{2F9C493A-9F03-49B4-B3FB-19CE5AC115BE}"/>
          </ac:spMkLst>
        </pc:spChg>
        <pc:spChg chg="add del">
          <ac:chgData name="Arekatla, Vivekananda" userId="S::varek1@unh.newhaven.edu::ad0ba4cd-fdd0-40c9-8400-b284822d88d4" providerId="AD" clId="Web-{65456443-7686-A6BD-BA8E-EE3134E2598B}" dt="2024-11-04T04:20:42.509" v="100"/>
          <ac:spMkLst>
            <pc:docMk/>
            <pc:sldMk cId="2856523206" sldId="260"/>
            <ac:spMk id="12" creationId="{90A46C7D-C1BB-49B8-8D37-39742820E964}"/>
          </ac:spMkLst>
        </pc:spChg>
        <pc:spChg chg="add del">
          <ac:chgData name="Arekatla, Vivekananda" userId="S::varek1@unh.newhaven.edu::ad0ba4cd-fdd0-40c9-8400-b284822d88d4" providerId="AD" clId="Web-{65456443-7686-A6BD-BA8E-EE3134E2598B}" dt="2024-11-04T04:20:42.509" v="100"/>
          <ac:spMkLst>
            <pc:docMk/>
            <pc:sldMk cId="2856523206" sldId="260"/>
            <ac:spMk id="22" creationId="{55820E42-2F9D-41EF-B67F-522A133B3373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0:42.524" v="101"/>
          <ac:spMkLst>
            <pc:docMk/>
            <pc:sldMk cId="2856523206" sldId="260"/>
            <ac:spMk id="33" creationId="{2F9C493A-9F03-49B4-B3FB-19CE5AC115BE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0:42.524" v="101"/>
          <ac:spMkLst>
            <pc:docMk/>
            <pc:sldMk cId="2856523206" sldId="260"/>
            <ac:spMk id="34" creationId="{90A46C7D-C1BB-49B8-8D37-39742820E964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0:42.524" v="101"/>
          <ac:spMkLst>
            <pc:docMk/>
            <pc:sldMk cId="2856523206" sldId="260"/>
            <ac:spMk id="37" creationId="{55820E42-2F9D-41EF-B67F-522A133B3373}"/>
          </ac:spMkLst>
        </pc:spChg>
        <pc:grpChg chg="add del">
          <ac:chgData name="Arekatla, Vivekananda" userId="S::varek1@unh.newhaven.edu::ad0ba4cd-fdd0-40c9-8400-b284822d88d4" providerId="AD" clId="Web-{65456443-7686-A6BD-BA8E-EE3134E2598B}" dt="2024-11-04T04:20:42.509" v="100"/>
          <ac:grpSpMkLst>
            <pc:docMk/>
            <pc:sldMk cId="2856523206" sldId="260"/>
            <ac:grpSpMk id="14" creationId="{61BBAB6F-65E6-4E2B-B363-6AB27C84E0C1}"/>
          </ac:grpSpMkLst>
        </pc:grpChg>
        <pc:grpChg chg="add del">
          <ac:chgData name="Arekatla, Vivekananda" userId="S::varek1@unh.newhaven.edu::ad0ba4cd-fdd0-40c9-8400-b284822d88d4" providerId="AD" clId="Web-{65456443-7686-A6BD-BA8E-EE3134E2598B}" dt="2024-11-04T04:20:42.509" v="100"/>
          <ac:grpSpMkLst>
            <pc:docMk/>
            <pc:sldMk cId="2856523206" sldId="260"/>
            <ac:grpSpMk id="24" creationId="{13D9BC31-B57D-4933-AD83-94F462D4C2F9}"/>
          </ac:grpSpMkLst>
        </pc:grpChg>
        <pc:grpChg chg="add">
          <ac:chgData name="Arekatla, Vivekananda" userId="S::varek1@unh.newhaven.edu::ad0ba4cd-fdd0-40c9-8400-b284822d88d4" providerId="AD" clId="Web-{65456443-7686-A6BD-BA8E-EE3134E2598B}" dt="2024-11-04T04:20:42.524" v="101"/>
          <ac:grpSpMkLst>
            <pc:docMk/>
            <pc:sldMk cId="2856523206" sldId="260"/>
            <ac:grpSpMk id="35" creationId="{61BBAB6F-65E6-4E2B-B363-6AB27C84E0C1}"/>
          </ac:grpSpMkLst>
        </pc:grpChg>
        <pc:grpChg chg="add">
          <ac:chgData name="Arekatla, Vivekananda" userId="S::varek1@unh.newhaven.edu::ad0ba4cd-fdd0-40c9-8400-b284822d88d4" providerId="AD" clId="Web-{65456443-7686-A6BD-BA8E-EE3134E2598B}" dt="2024-11-04T04:20:42.524" v="101"/>
          <ac:grpSpMkLst>
            <pc:docMk/>
            <pc:sldMk cId="2856523206" sldId="260"/>
            <ac:grpSpMk id="38" creationId="{13D9BC31-B57D-4933-AD83-94F462D4C2F9}"/>
          </ac:grpSpMkLst>
        </pc:grpChg>
        <pc:picChg chg="add del">
          <ac:chgData name="Arekatla, Vivekananda" userId="S::varek1@unh.newhaven.edu::ad0ba4cd-fdd0-40c9-8400-b284822d88d4" providerId="AD" clId="Web-{65456443-7686-A6BD-BA8E-EE3134E2598B}" dt="2024-11-04T04:20:42.509" v="100"/>
          <ac:picMkLst>
            <pc:docMk/>
            <pc:sldMk cId="2856523206" sldId="260"/>
            <ac:picMk id="7" creationId="{652507D1-FC07-7853-1F5F-EE77706C9EBB}"/>
          </ac:picMkLst>
        </pc:picChg>
        <pc:picChg chg="add">
          <ac:chgData name="Arekatla, Vivekananda" userId="S::varek1@unh.newhaven.edu::ad0ba4cd-fdd0-40c9-8400-b284822d88d4" providerId="AD" clId="Web-{65456443-7686-A6BD-BA8E-EE3134E2598B}" dt="2024-11-04T04:20:42.524" v="101"/>
          <ac:picMkLst>
            <pc:docMk/>
            <pc:sldMk cId="2856523206" sldId="260"/>
            <ac:picMk id="36" creationId="{2BE1C73F-69CF-2401-B610-23D5168EFEA5}"/>
          </ac:picMkLst>
        </pc:picChg>
      </pc:sldChg>
      <pc:sldChg chg="addSp modSp new mod setBg">
        <pc:chgData name="Arekatla, Vivekananda" userId="S::varek1@unh.newhaven.edu::ad0ba4cd-fdd0-40c9-8400-b284822d88d4" providerId="AD" clId="Web-{65456443-7686-A6BD-BA8E-EE3134E2598B}" dt="2024-11-04T04:23:40.311" v="130" actId="20577"/>
        <pc:sldMkLst>
          <pc:docMk/>
          <pc:sldMk cId="2590327970" sldId="261"/>
        </pc:sldMkLst>
        <pc:spChg chg="mod">
          <ac:chgData name="Arekatla, Vivekananda" userId="S::varek1@unh.newhaven.edu::ad0ba4cd-fdd0-40c9-8400-b284822d88d4" providerId="AD" clId="Web-{65456443-7686-A6BD-BA8E-EE3134E2598B}" dt="2024-11-04T04:21:55.292" v="115"/>
          <ac:spMkLst>
            <pc:docMk/>
            <pc:sldMk cId="2590327970" sldId="261"/>
            <ac:spMk id="2" creationId="{82A00673-981E-886B-908C-D94DB92FD867}"/>
          </ac:spMkLst>
        </pc:spChg>
        <pc:spChg chg="mod">
          <ac:chgData name="Arekatla, Vivekananda" userId="S::varek1@unh.newhaven.edu::ad0ba4cd-fdd0-40c9-8400-b284822d88d4" providerId="AD" clId="Web-{65456443-7686-A6BD-BA8E-EE3134E2598B}" dt="2024-11-04T04:23:40.311" v="130" actId="20577"/>
          <ac:spMkLst>
            <pc:docMk/>
            <pc:sldMk cId="2590327970" sldId="261"/>
            <ac:spMk id="3" creationId="{A27D8019-CD9C-62D7-EAA7-555A2B9AAAF4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1:55.292" v="115"/>
          <ac:spMkLst>
            <pc:docMk/>
            <pc:sldMk cId="2590327970" sldId="261"/>
            <ac:spMk id="10" creationId="{2F9C493A-9F03-49B4-B3FB-19CE5AC115BE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1:55.292" v="115"/>
          <ac:spMkLst>
            <pc:docMk/>
            <pc:sldMk cId="2590327970" sldId="261"/>
            <ac:spMk id="12" creationId="{90A46C7D-C1BB-49B8-8D37-39742820E964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1:55.292" v="115"/>
          <ac:spMkLst>
            <pc:docMk/>
            <pc:sldMk cId="2590327970" sldId="261"/>
            <ac:spMk id="22" creationId="{55820E42-2F9D-41EF-B67F-522A133B3373}"/>
          </ac:spMkLst>
        </pc:spChg>
        <pc:grpChg chg="add">
          <ac:chgData name="Arekatla, Vivekananda" userId="S::varek1@unh.newhaven.edu::ad0ba4cd-fdd0-40c9-8400-b284822d88d4" providerId="AD" clId="Web-{65456443-7686-A6BD-BA8E-EE3134E2598B}" dt="2024-11-04T04:21:55.292" v="115"/>
          <ac:grpSpMkLst>
            <pc:docMk/>
            <pc:sldMk cId="2590327970" sldId="261"/>
            <ac:grpSpMk id="14" creationId="{61BBAB6F-65E6-4E2B-B363-6AB27C84E0C1}"/>
          </ac:grpSpMkLst>
        </pc:grpChg>
        <pc:grpChg chg="add">
          <ac:chgData name="Arekatla, Vivekananda" userId="S::varek1@unh.newhaven.edu::ad0ba4cd-fdd0-40c9-8400-b284822d88d4" providerId="AD" clId="Web-{65456443-7686-A6BD-BA8E-EE3134E2598B}" dt="2024-11-04T04:21:55.292" v="115"/>
          <ac:grpSpMkLst>
            <pc:docMk/>
            <pc:sldMk cId="2590327970" sldId="261"/>
            <ac:grpSpMk id="24" creationId="{13D9BC31-B57D-4933-AD83-94F462D4C2F9}"/>
          </ac:grpSpMkLst>
        </pc:grpChg>
        <pc:picChg chg="add">
          <ac:chgData name="Arekatla, Vivekananda" userId="S::varek1@unh.newhaven.edu::ad0ba4cd-fdd0-40c9-8400-b284822d88d4" providerId="AD" clId="Web-{65456443-7686-A6BD-BA8E-EE3134E2598B}" dt="2024-11-04T04:21:55.292" v="115"/>
          <ac:picMkLst>
            <pc:docMk/>
            <pc:sldMk cId="2590327970" sldId="261"/>
            <ac:picMk id="7" creationId="{351171F1-C240-05CB-C393-56A86D253EE9}"/>
          </ac:picMkLst>
        </pc:picChg>
      </pc:sldChg>
      <pc:sldChg chg="addSp modSp new mod setBg">
        <pc:chgData name="Arekatla, Vivekananda" userId="S::varek1@unh.newhaven.edu::ad0ba4cd-fdd0-40c9-8400-b284822d88d4" providerId="AD" clId="Web-{65456443-7686-A6BD-BA8E-EE3134E2598B}" dt="2024-11-04T04:23:33.936" v="128" actId="20577"/>
        <pc:sldMkLst>
          <pc:docMk/>
          <pc:sldMk cId="1566830677" sldId="262"/>
        </pc:sldMkLst>
        <pc:spChg chg="mod">
          <ac:chgData name="Arekatla, Vivekananda" userId="S::varek1@unh.newhaven.edu::ad0ba4cd-fdd0-40c9-8400-b284822d88d4" providerId="AD" clId="Web-{65456443-7686-A6BD-BA8E-EE3134E2598B}" dt="2024-11-04T04:22:04.871" v="116"/>
          <ac:spMkLst>
            <pc:docMk/>
            <pc:sldMk cId="1566830677" sldId="262"/>
            <ac:spMk id="2" creationId="{3EB1EF88-A872-214F-09E1-225B42F92FF0}"/>
          </ac:spMkLst>
        </pc:spChg>
        <pc:spChg chg="mod">
          <ac:chgData name="Arekatla, Vivekananda" userId="S::varek1@unh.newhaven.edu::ad0ba4cd-fdd0-40c9-8400-b284822d88d4" providerId="AD" clId="Web-{65456443-7686-A6BD-BA8E-EE3134E2598B}" dt="2024-11-04T04:23:33.936" v="128" actId="20577"/>
          <ac:spMkLst>
            <pc:docMk/>
            <pc:sldMk cId="1566830677" sldId="262"/>
            <ac:spMk id="3" creationId="{5F26C9F1-2604-A5C8-6099-9FFFC99A325A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2:04.871" v="116"/>
          <ac:spMkLst>
            <pc:docMk/>
            <pc:sldMk cId="1566830677" sldId="262"/>
            <ac:spMk id="9" creationId="{2F9C493A-9F03-49B4-B3FB-19CE5AC115BE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2:04.871" v="116"/>
          <ac:spMkLst>
            <pc:docMk/>
            <pc:sldMk cId="1566830677" sldId="262"/>
            <ac:spMk id="11" creationId="{90A46C7D-C1BB-49B8-8D37-39742820E964}"/>
          </ac:spMkLst>
        </pc:spChg>
        <pc:spChg chg="add">
          <ac:chgData name="Arekatla, Vivekananda" userId="S::varek1@unh.newhaven.edu::ad0ba4cd-fdd0-40c9-8400-b284822d88d4" providerId="AD" clId="Web-{65456443-7686-A6BD-BA8E-EE3134E2598B}" dt="2024-11-04T04:22:04.871" v="116"/>
          <ac:spMkLst>
            <pc:docMk/>
            <pc:sldMk cId="1566830677" sldId="262"/>
            <ac:spMk id="21" creationId="{55820E42-2F9D-41EF-B67F-522A133B3373}"/>
          </ac:spMkLst>
        </pc:spChg>
        <pc:grpChg chg="add">
          <ac:chgData name="Arekatla, Vivekananda" userId="S::varek1@unh.newhaven.edu::ad0ba4cd-fdd0-40c9-8400-b284822d88d4" providerId="AD" clId="Web-{65456443-7686-A6BD-BA8E-EE3134E2598B}" dt="2024-11-04T04:22:04.871" v="116"/>
          <ac:grpSpMkLst>
            <pc:docMk/>
            <pc:sldMk cId="1566830677" sldId="262"/>
            <ac:grpSpMk id="13" creationId="{61BBAB6F-65E6-4E2B-B363-6AB27C84E0C1}"/>
          </ac:grpSpMkLst>
        </pc:grpChg>
        <pc:grpChg chg="add">
          <ac:chgData name="Arekatla, Vivekananda" userId="S::varek1@unh.newhaven.edu::ad0ba4cd-fdd0-40c9-8400-b284822d88d4" providerId="AD" clId="Web-{65456443-7686-A6BD-BA8E-EE3134E2598B}" dt="2024-11-04T04:22:04.871" v="116"/>
          <ac:grpSpMkLst>
            <pc:docMk/>
            <pc:sldMk cId="1566830677" sldId="262"/>
            <ac:grpSpMk id="23" creationId="{13D9BC31-B57D-4933-AD83-94F462D4C2F9}"/>
          </ac:grpSpMkLst>
        </pc:grpChg>
        <pc:picChg chg="add">
          <ac:chgData name="Arekatla, Vivekananda" userId="S::varek1@unh.newhaven.edu::ad0ba4cd-fdd0-40c9-8400-b284822d88d4" providerId="AD" clId="Web-{65456443-7686-A6BD-BA8E-EE3134E2598B}" dt="2024-11-04T04:22:04.871" v="116"/>
          <ac:picMkLst>
            <pc:docMk/>
            <pc:sldMk cId="1566830677" sldId="262"/>
            <ac:picMk id="5" creationId="{C5F1EC60-CC7C-93D3-82C0-335E0F20D723}"/>
          </ac:picMkLst>
        </pc:picChg>
      </pc:sldChg>
      <pc:sldMasterChg chg="del delSldLayout">
        <pc:chgData name="Arekatla, Vivekananda" userId="S::varek1@unh.newhaven.edu::ad0ba4cd-fdd0-40c9-8400-b284822d88d4" providerId="AD" clId="Web-{65456443-7686-A6BD-BA8E-EE3134E2598B}" dt="2024-11-04T03:57:37.924" v="8"/>
        <pc:sldMasterMkLst>
          <pc:docMk/>
          <pc:sldMasterMk cId="2460954070" sldId="2147483660"/>
        </pc:sldMasterMkLst>
        <pc:sldLayoutChg chg="del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Arekatla, Vivekananda" userId="S::varek1@unh.newhaven.edu::ad0ba4cd-fdd0-40c9-8400-b284822d88d4" providerId="AD" clId="Web-{65456443-7686-A6BD-BA8E-EE3134E2598B}" dt="2024-11-04T03:57:37.924" v="8"/>
        <pc:sldMasterMkLst>
          <pc:docMk/>
          <pc:sldMasterMk cId="3553966919" sldId="2147483672"/>
        </pc:sldMasterMkLst>
        <pc:sldLayoutChg chg="add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3553966919" sldId="2147483672"/>
            <pc:sldLayoutMk cId="544231843" sldId="2147483673"/>
          </pc:sldLayoutMkLst>
        </pc:sldLayoutChg>
        <pc:sldLayoutChg chg="add replId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3553966919" sldId="2147483672"/>
            <pc:sldLayoutMk cId="3858631019" sldId="2147483674"/>
          </pc:sldLayoutMkLst>
        </pc:sldLayoutChg>
        <pc:sldLayoutChg chg="add replId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3553966919" sldId="2147483672"/>
            <pc:sldLayoutMk cId="653569396" sldId="2147483675"/>
          </pc:sldLayoutMkLst>
        </pc:sldLayoutChg>
        <pc:sldLayoutChg chg="add replId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3553966919" sldId="2147483672"/>
            <pc:sldLayoutMk cId="3182735065" sldId="2147483676"/>
          </pc:sldLayoutMkLst>
        </pc:sldLayoutChg>
        <pc:sldLayoutChg chg="add replId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3553966919" sldId="2147483672"/>
            <pc:sldLayoutMk cId="1898992961" sldId="2147483677"/>
          </pc:sldLayoutMkLst>
        </pc:sldLayoutChg>
        <pc:sldLayoutChg chg="add replId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3553966919" sldId="2147483672"/>
            <pc:sldLayoutMk cId="677698914" sldId="2147483678"/>
          </pc:sldLayoutMkLst>
        </pc:sldLayoutChg>
        <pc:sldLayoutChg chg="add replId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3553966919" sldId="2147483672"/>
            <pc:sldLayoutMk cId="3122924011" sldId="2147483679"/>
          </pc:sldLayoutMkLst>
        </pc:sldLayoutChg>
        <pc:sldLayoutChg chg="add replId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3553966919" sldId="2147483672"/>
            <pc:sldLayoutMk cId="1435327281" sldId="2147483680"/>
          </pc:sldLayoutMkLst>
        </pc:sldLayoutChg>
        <pc:sldLayoutChg chg="add replId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3553966919" sldId="2147483672"/>
            <pc:sldLayoutMk cId="551759614" sldId="2147483681"/>
          </pc:sldLayoutMkLst>
        </pc:sldLayoutChg>
        <pc:sldLayoutChg chg="add replId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3553966919" sldId="2147483672"/>
            <pc:sldLayoutMk cId="3079047351" sldId="2147483682"/>
          </pc:sldLayoutMkLst>
        </pc:sldLayoutChg>
        <pc:sldLayoutChg chg="add replId">
          <pc:chgData name="Arekatla, Vivekananda" userId="S::varek1@unh.newhaven.edu::ad0ba4cd-fdd0-40c9-8400-b284822d88d4" providerId="AD" clId="Web-{65456443-7686-A6BD-BA8E-EE3134E2598B}" dt="2024-11-04T03:57:37.924" v="8"/>
          <pc:sldLayoutMkLst>
            <pc:docMk/>
            <pc:sldMasterMk cId="3553966919" sldId="2147483672"/>
            <pc:sldLayoutMk cId="1954514668" sldId="2147483683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9CAD54-6C65-43C6-AD99-C4A46039A4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11F6EF-3470-4A70-B149-BC4F155AA90A}">
      <dgm:prSet/>
      <dgm:spPr/>
      <dgm:t>
        <a:bodyPr/>
        <a:lstStyle/>
        <a:p>
          <a:r>
            <a:rPr lang="en-US"/>
            <a:t>Creating an NLP-based model to detect and correct grammatical errors in English, with potential applications in writing assistance and education.</a:t>
          </a:r>
        </a:p>
      </dgm:t>
    </dgm:pt>
    <dgm:pt modelId="{6A27D040-AC10-485E-882E-D564E78D2D87}" type="parTrans" cxnId="{8047E99D-944A-46DC-9F79-30911C12236F}">
      <dgm:prSet/>
      <dgm:spPr/>
      <dgm:t>
        <a:bodyPr/>
        <a:lstStyle/>
        <a:p>
          <a:endParaRPr lang="en-US"/>
        </a:p>
      </dgm:t>
    </dgm:pt>
    <dgm:pt modelId="{FBC67D14-0D1E-460A-A78B-4DC1135F1AE5}" type="sibTrans" cxnId="{8047E99D-944A-46DC-9F79-30911C12236F}">
      <dgm:prSet/>
      <dgm:spPr/>
      <dgm:t>
        <a:bodyPr/>
        <a:lstStyle/>
        <a:p>
          <a:endParaRPr lang="en-US"/>
        </a:p>
      </dgm:t>
    </dgm:pt>
    <dgm:pt modelId="{D4618F11-E932-4792-8FA7-D48319BBC17B}">
      <dgm:prSet/>
      <dgm:spPr/>
      <dgm:t>
        <a:bodyPr/>
        <a:lstStyle/>
        <a:p>
          <a:r>
            <a:rPr lang="en-US"/>
            <a:t>Using a subset of the C4_200M dataset (30,000 rows) due to computational constraints, ensuring robust model performance with available resources.</a:t>
          </a:r>
        </a:p>
      </dgm:t>
    </dgm:pt>
    <dgm:pt modelId="{C08BB333-E173-4D7B-BEFF-020455CC6E0D}" type="parTrans" cxnId="{60E45407-5E44-492A-830F-E2D06EB9497D}">
      <dgm:prSet/>
      <dgm:spPr/>
      <dgm:t>
        <a:bodyPr/>
        <a:lstStyle/>
        <a:p>
          <a:endParaRPr lang="en-US"/>
        </a:p>
      </dgm:t>
    </dgm:pt>
    <dgm:pt modelId="{3668DF08-850B-498C-9CB9-BD4C948739AB}" type="sibTrans" cxnId="{60E45407-5E44-492A-830F-E2D06EB9497D}">
      <dgm:prSet/>
      <dgm:spPr/>
      <dgm:t>
        <a:bodyPr/>
        <a:lstStyle/>
        <a:p>
          <a:endParaRPr lang="en-US"/>
        </a:p>
      </dgm:t>
    </dgm:pt>
    <dgm:pt modelId="{6C8412DB-0343-41BF-B810-8FF086D91D72}">
      <dgm:prSet/>
      <dgm:spPr/>
      <dgm:t>
        <a:bodyPr/>
        <a:lstStyle/>
        <a:p>
          <a:r>
            <a:rPr lang="en-US"/>
            <a:t>Utilize a text-to-text transformer model, specifically T5, leveraging its architecture for high-quality grammatical error correction.</a:t>
          </a:r>
        </a:p>
      </dgm:t>
    </dgm:pt>
    <dgm:pt modelId="{F57B2CE2-4535-4D23-B795-0EB45242FFE1}" type="parTrans" cxnId="{0A95AEB8-FF43-40C2-9266-469855D12D15}">
      <dgm:prSet/>
      <dgm:spPr/>
      <dgm:t>
        <a:bodyPr/>
        <a:lstStyle/>
        <a:p>
          <a:endParaRPr lang="en-US"/>
        </a:p>
      </dgm:t>
    </dgm:pt>
    <dgm:pt modelId="{37554014-9FE9-46BC-BAFE-C8003D6D68E7}" type="sibTrans" cxnId="{0A95AEB8-FF43-40C2-9266-469855D12D15}">
      <dgm:prSet/>
      <dgm:spPr/>
      <dgm:t>
        <a:bodyPr/>
        <a:lstStyle/>
        <a:p>
          <a:endParaRPr lang="en-US"/>
        </a:p>
      </dgm:t>
    </dgm:pt>
    <dgm:pt modelId="{4969EDF7-E9BF-4FAF-BA1C-5856D9E51426}">
      <dgm:prSet/>
      <dgm:spPr/>
      <dgm:t>
        <a:bodyPr/>
        <a:lstStyle/>
        <a:p>
          <a:r>
            <a:rPr lang="en-US"/>
            <a:t>Train and fine-tune the model on grammatical correction tasks to maximize correction accuracy while maintaining computational efficiency.</a:t>
          </a:r>
        </a:p>
      </dgm:t>
    </dgm:pt>
    <dgm:pt modelId="{3559CCEB-0DB5-47A0-921D-34DE173903BD}" type="parTrans" cxnId="{9DC2FFA0-8630-4AFC-A10F-5F49800ADA0C}">
      <dgm:prSet/>
      <dgm:spPr/>
      <dgm:t>
        <a:bodyPr/>
        <a:lstStyle/>
        <a:p>
          <a:endParaRPr lang="en-US"/>
        </a:p>
      </dgm:t>
    </dgm:pt>
    <dgm:pt modelId="{55B761D7-E885-4C22-A5BF-A9D48C35B9B5}" type="sibTrans" cxnId="{9DC2FFA0-8630-4AFC-A10F-5F49800ADA0C}">
      <dgm:prSet/>
      <dgm:spPr/>
      <dgm:t>
        <a:bodyPr/>
        <a:lstStyle/>
        <a:p>
          <a:endParaRPr lang="en-US"/>
        </a:p>
      </dgm:t>
    </dgm:pt>
    <dgm:pt modelId="{E096089C-D6D3-481C-A2DA-3F97255092C4}">
      <dgm:prSet/>
      <dgm:spPr/>
      <dgm:t>
        <a:bodyPr/>
        <a:lstStyle/>
        <a:p>
          <a:r>
            <a:rPr lang="en-US"/>
            <a:t>Develop a solution for real-time grammatical correction suitable for integration into text-editing platforms.</a:t>
          </a:r>
        </a:p>
      </dgm:t>
    </dgm:pt>
    <dgm:pt modelId="{E8156C3C-2AAF-4709-8B4B-B58B1E4DC61B}" type="parTrans" cxnId="{8022B91A-2C57-4849-BBDA-5B8630B47BAB}">
      <dgm:prSet/>
      <dgm:spPr/>
      <dgm:t>
        <a:bodyPr/>
        <a:lstStyle/>
        <a:p>
          <a:endParaRPr lang="en-US"/>
        </a:p>
      </dgm:t>
    </dgm:pt>
    <dgm:pt modelId="{B3EE1E44-DCFE-46B0-BF1B-8814FAFF8442}" type="sibTrans" cxnId="{8022B91A-2C57-4849-BBDA-5B8630B47BAB}">
      <dgm:prSet/>
      <dgm:spPr/>
      <dgm:t>
        <a:bodyPr/>
        <a:lstStyle/>
        <a:p>
          <a:endParaRPr lang="en-US"/>
        </a:p>
      </dgm:t>
    </dgm:pt>
    <dgm:pt modelId="{75A346BA-7AB7-42D2-8651-632E10424B66}" type="pres">
      <dgm:prSet presAssocID="{DB9CAD54-6C65-43C6-AD99-C4A46039A4A4}" presName="root" presStyleCnt="0">
        <dgm:presLayoutVars>
          <dgm:dir/>
          <dgm:resizeHandles val="exact"/>
        </dgm:presLayoutVars>
      </dgm:prSet>
      <dgm:spPr/>
    </dgm:pt>
    <dgm:pt modelId="{587A9FB6-3E9A-4EA3-916E-C2BDA373D400}" type="pres">
      <dgm:prSet presAssocID="{0611F6EF-3470-4A70-B149-BC4F155AA90A}" presName="compNode" presStyleCnt="0"/>
      <dgm:spPr/>
    </dgm:pt>
    <dgm:pt modelId="{54B2E3B0-0D31-412D-8F4A-FAE24A5F2B34}" type="pres">
      <dgm:prSet presAssocID="{0611F6EF-3470-4A70-B149-BC4F155AA90A}" presName="bgRect" presStyleLbl="bgShp" presStyleIdx="0" presStyleCnt="5"/>
      <dgm:spPr/>
    </dgm:pt>
    <dgm:pt modelId="{F03934A8-E401-4F75-87CB-1D5DFEC3F9B5}" type="pres">
      <dgm:prSet presAssocID="{0611F6EF-3470-4A70-B149-BC4F155AA90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E6B690C-31F6-41AC-805B-A977DCA485C5}" type="pres">
      <dgm:prSet presAssocID="{0611F6EF-3470-4A70-B149-BC4F155AA90A}" presName="spaceRect" presStyleCnt="0"/>
      <dgm:spPr/>
    </dgm:pt>
    <dgm:pt modelId="{5E8939B8-731D-4ABC-8830-8BDFF6BF488D}" type="pres">
      <dgm:prSet presAssocID="{0611F6EF-3470-4A70-B149-BC4F155AA90A}" presName="parTx" presStyleLbl="revTx" presStyleIdx="0" presStyleCnt="5">
        <dgm:presLayoutVars>
          <dgm:chMax val="0"/>
          <dgm:chPref val="0"/>
        </dgm:presLayoutVars>
      </dgm:prSet>
      <dgm:spPr/>
    </dgm:pt>
    <dgm:pt modelId="{F9E4EF2D-5605-49A6-B26F-5D9A5599C885}" type="pres">
      <dgm:prSet presAssocID="{FBC67D14-0D1E-460A-A78B-4DC1135F1AE5}" presName="sibTrans" presStyleCnt="0"/>
      <dgm:spPr/>
    </dgm:pt>
    <dgm:pt modelId="{87463A32-4C20-4CB3-931C-2F87410D1318}" type="pres">
      <dgm:prSet presAssocID="{D4618F11-E932-4792-8FA7-D48319BBC17B}" presName="compNode" presStyleCnt="0"/>
      <dgm:spPr/>
    </dgm:pt>
    <dgm:pt modelId="{798DF9D1-AA1B-4060-A599-2FFC7BE5E1F5}" type="pres">
      <dgm:prSet presAssocID="{D4618F11-E932-4792-8FA7-D48319BBC17B}" presName="bgRect" presStyleLbl="bgShp" presStyleIdx="1" presStyleCnt="5"/>
      <dgm:spPr/>
    </dgm:pt>
    <dgm:pt modelId="{7FBB35FA-E776-433B-807B-7BDE954B36BF}" type="pres">
      <dgm:prSet presAssocID="{D4618F11-E932-4792-8FA7-D48319BBC17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0639365-4A4D-4564-AD61-5FDFC1E528C6}" type="pres">
      <dgm:prSet presAssocID="{D4618F11-E932-4792-8FA7-D48319BBC17B}" presName="spaceRect" presStyleCnt="0"/>
      <dgm:spPr/>
    </dgm:pt>
    <dgm:pt modelId="{58B9407A-AE27-4285-99E9-5D99EF9259BC}" type="pres">
      <dgm:prSet presAssocID="{D4618F11-E932-4792-8FA7-D48319BBC17B}" presName="parTx" presStyleLbl="revTx" presStyleIdx="1" presStyleCnt="5">
        <dgm:presLayoutVars>
          <dgm:chMax val="0"/>
          <dgm:chPref val="0"/>
        </dgm:presLayoutVars>
      </dgm:prSet>
      <dgm:spPr/>
    </dgm:pt>
    <dgm:pt modelId="{2C33484C-5C74-47A5-9965-C0EC2AEC743E}" type="pres">
      <dgm:prSet presAssocID="{3668DF08-850B-498C-9CB9-BD4C948739AB}" presName="sibTrans" presStyleCnt="0"/>
      <dgm:spPr/>
    </dgm:pt>
    <dgm:pt modelId="{8C8FB70F-669F-44B5-AA26-F3D5982CDE32}" type="pres">
      <dgm:prSet presAssocID="{6C8412DB-0343-41BF-B810-8FF086D91D72}" presName="compNode" presStyleCnt="0"/>
      <dgm:spPr/>
    </dgm:pt>
    <dgm:pt modelId="{EE66D4A4-F9D6-419A-A55B-A03B989AAC14}" type="pres">
      <dgm:prSet presAssocID="{6C8412DB-0343-41BF-B810-8FF086D91D72}" presName="bgRect" presStyleLbl="bgShp" presStyleIdx="2" presStyleCnt="5"/>
      <dgm:spPr/>
    </dgm:pt>
    <dgm:pt modelId="{49ADC662-4B26-4C74-8DE9-C817635D8B02}" type="pres">
      <dgm:prSet presAssocID="{6C8412DB-0343-41BF-B810-8FF086D91D7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F1447BA-728F-43C2-9C77-363ACDFC464F}" type="pres">
      <dgm:prSet presAssocID="{6C8412DB-0343-41BF-B810-8FF086D91D72}" presName="spaceRect" presStyleCnt="0"/>
      <dgm:spPr/>
    </dgm:pt>
    <dgm:pt modelId="{48AFD02E-687F-44F5-B570-27152CF180B7}" type="pres">
      <dgm:prSet presAssocID="{6C8412DB-0343-41BF-B810-8FF086D91D72}" presName="parTx" presStyleLbl="revTx" presStyleIdx="2" presStyleCnt="5">
        <dgm:presLayoutVars>
          <dgm:chMax val="0"/>
          <dgm:chPref val="0"/>
        </dgm:presLayoutVars>
      </dgm:prSet>
      <dgm:spPr/>
    </dgm:pt>
    <dgm:pt modelId="{CDC03DCF-A221-44AE-A205-B839055C1276}" type="pres">
      <dgm:prSet presAssocID="{37554014-9FE9-46BC-BAFE-C8003D6D68E7}" presName="sibTrans" presStyleCnt="0"/>
      <dgm:spPr/>
    </dgm:pt>
    <dgm:pt modelId="{CA5BA033-F1EB-4D40-A625-C8196C2E5257}" type="pres">
      <dgm:prSet presAssocID="{4969EDF7-E9BF-4FAF-BA1C-5856D9E51426}" presName="compNode" presStyleCnt="0"/>
      <dgm:spPr/>
    </dgm:pt>
    <dgm:pt modelId="{753285BD-0B53-4F4E-BBDF-20C48F03426C}" type="pres">
      <dgm:prSet presAssocID="{4969EDF7-E9BF-4FAF-BA1C-5856D9E51426}" presName="bgRect" presStyleLbl="bgShp" presStyleIdx="3" presStyleCnt="5"/>
      <dgm:spPr/>
    </dgm:pt>
    <dgm:pt modelId="{70E1221D-FD88-44D9-AE46-A513CA593873}" type="pres">
      <dgm:prSet presAssocID="{4969EDF7-E9BF-4FAF-BA1C-5856D9E5142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01E0F9F-8DA4-4325-87B7-ED56371C11AA}" type="pres">
      <dgm:prSet presAssocID="{4969EDF7-E9BF-4FAF-BA1C-5856D9E51426}" presName="spaceRect" presStyleCnt="0"/>
      <dgm:spPr/>
    </dgm:pt>
    <dgm:pt modelId="{AC1A2B9B-EA6C-4449-93F0-D68961C3DF64}" type="pres">
      <dgm:prSet presAssocID="{4969EDF7-E9BF-4FAF-BA1C-5856D9E51426}" presName="parTx" presStyleLbl="revTx" presStyleIdx="3" presStyleCnt="5">
        <dgm:presLayoutVars>
          <dgm:chMax val="0"/>
          <dgm:chPref val="0"/>
        </dgm:presLayoutVars>
      </dgm:prSet>
      <dgm:spPr/>
    </dgm:pt>
    <dgm:pt modelId="{B273FDFB-654A-4677-B60F-D2470C2177AD}" type="pres">
      <dgm:prSet presAssocID="{55B761D7-E885-4C22-A5BF-A9D48C35B9B5}" presName="sibTrans" presStyleCnt="0"/>
      <dgm:spPr/>
    </dgm:pt>
    <dgm:pt modelId="{C6413DD8-8165-43EC-85ED-E2206D43C541}" type="pres">
      <dgm:prSet presAssocID="{E096089C-D6D3-481C-A2DA-3F97255092C4}" presName="compNode" presStyleCnt="0"/>
      <dgm:spPr/>
    </dgm:pt>
    <dgm:pt modelId="{ACF5BA5C-D845-41AE-8550-8B87CD48CA01}" type="pres">
      <dgm:prSet presAssocID="{E096089C-D6D3-481C-A2DA-3F97255092C4}" presName="bgRect" presStyleLbl="bgShp" presStyleIdx="4" presStyleCnt="5"/>
      <dgm:spPr/>
    </dgm:pt>
    <dgm:pt modelId="{29FFFFB5-BA0E-4D3C-BA4C-0C001B46F2BC}" type="pres">
      <dgm:prSet presAssocID="{E096089C-D6D3-481C-A2DA-3F97255092C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3F681B4-099D-413A-A854-8B1F4E504A6D}" type="pres">
      <dgm:prSet presAssocID="{E096089C-D6D3-481C-A2DA-3F97255092C4}" presName="spaceRect" presStyleCnt="0"/>
      <dgm:spPr/>
    </dgm:pt>
    <dgm:pt modelId="{A88F958A-4AD8-4ACB-B75E-9CECA66FFC9F}" type="pres">
      <dgm:prSet presAssocID="{E096089C-D6D3-481C-A2DA-3F97255092C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0E45407-5E44-492A-830F-E2D06EB9497D}" srcId="{DB9CAD54-6C65-43C6-AD99-C4A46039A4A4}" destId="{D4618F11-E932-4792-8FA7-D48319BBC17B}" srcOrd="1" destOrd="0" parTransId="{C08BB333-E173-4D7B-BEFF-020455CC6E0D}" sibTransId="{3668DF08-850B-498C-9CB9-BD4C948739AB}"/>
    <dgm:cxn modelId="{147DD617-7D34-4800-92D9-C87BCAFF7332}" type="presOf" srcId="{6C8412DB-0343-41BF-B810-8FF086D91D72}" destId="{48AFD02E-687F-44F5-B570-27152CF180B7}" srcOrd="0" destOrd="0" presId="urn:microsoft.com/office/officeart/2018/2/layout/IconVerticalSolidList"/>
    <dgm:cxn modelId="{8022B91A-2C57-4849-BBDA-5B8630B47BAB}" srcId="{DB9CAD54-6C65-43C6-AD99-C4A46039A4A4}" destId="{E096089C-D6D3-481C-A2DA-3F97255092C4}" srcOrd="4" destOrd="0" parTransId="{E8156C3C-2AAF-4709-8B4B-B58B1E4DC61B}" sibTransId="{B3EE1E44-DCFE-46B0-BF1B-8814FAFF8442}"/>
    <dgm:cxn modelId="{4F3C0468-0A05-4C3C-A11A-3AEB654FE724}" type="presOf" srcId="{0611F6EF-3470-4A70-B149-BC4F155AA90A}" destId="{5E8939B8-731D-4ABC-8830-8BDFF6BF488D}" srcOrd="0" destOrd="0" presId="urn:microsoft.com/office/officeart/2018/2/layout/IconVerticalSolidList"/>
    <dgm:cxn modelId="{D7A07A48-A8C3-484A-9F1E-92A20C33DD24}" type="presOf" srcId="{E096089C-D6D3-481C-A2DA-3F97255092C4}" destId="{A88F958A-4AD8-4ACB-B75E-9CECA66FFC9F}" srcOrd="0" destOrd="0" presId="urn:microsoft.com/office/officeart/2018/2/layout/IconVerticalSolidList"/>
    <dgm:cxn modelId="{55D7D748-3001-4F64-9C7B-DFB1D034A6D5}" type="presOf" srcId="{D4618F11-E932-4792-8FA7-D48319BBC17B}" destId="{58B9407A-AE27-4285-99E9-5D99EF9259BC}" srcOrd="0" destOrd="0" presId="urn:microsoft.com/office/officeart/2018/2/layout/IconVerticalSolidList"/>
    <dgm:cxn modelId="{E8AFB452-F128-4D66-B492-03F27891D7FF}" type="presOf" srcId="{DB9CAD54-6C65-43C6-AD99-C4A46039A4A4}" destId="{75A346BA-7AB7-42D2-8651-632E10424B66}" srcOrd="0" destOrd="0" presId="urn:microsoft.com/office/officeart/2018/2/layout/IconVerticalSolidList"/>
    <dgm:cxn modelId="{8047E99D-944A-46DC-9F79-30911C12236F}" srcId="{DB9CAD54-6C65-43C6-AD99-C4A46039A4A4}" destId="{0611F6EF-3470-4A70-B149-BC4F155AA90A}" srcOrd="0" destOrd="0" parTransId="{6A27D040-AC10-485E-882E-D564E78D2D87}" sibTransId="{FBC67D14-0D1E-460A-A78B-4DC1135F1AE5}"/>
    <dgm:cxn modelId="{9DC2FFA0-8630-4AFC-A10F-5F49800ADA0C}" srcId="{DB9CAD54-6C65-43C6-AD99-C4A46039A4A4}" destId="{4969EDF7-E9BF-4FAF-BA1C-5856D9E51426}" srcOrd="3" destOrd="0" parTransId="{3559CCEB-0DB5-47A0-921D-34DE173903BD}" sibTransId="{55B761D7-E885-4C22-A5BF-A9D48C35B9B5}"/>
    <dgm:cxn modelId="{0A95AEB8-FF43-40C2-9266-469855D12D15}" srcId="{DB9CAD54-6C65-43C6-AD99-C4A46039A4A4}" destId="{6C8412DB-0343-41BF-B810-8FF086D91D72}" srcOrd="2" destOrd="0" parTransId="{F57B2CE2-4535-4D23-B795-0EB45242FFE1}" sibTransId="{37554014-9FE9-46BC-BAFE-C8003D6D68E7}"/>
    <dgm:cxn modelId="{651773EE-C961-43AB-9AC4-49D40314CA7D}" type="presOf" srcId="{4969EDF7-E9BF-4FAF-BA1C-5856D9E51426}" destId="{AC1A2B9B-EA6C-4449-93F0-D68961C3DF64}" srcOrd="0" destOrd="0" presId="urn:microsoft.com/office/officeart/2018/2/layout/IconVerticalSolidList"/>
    <dgm:cxn modelId="{23C5BB92-D4A0-4800-9A55-2B93996BE5AE}" type="presParOf" srcId="{75A346BA-7AB7-42D2-8651-632E10424B66}" destId="{587A9FB6-3E9A-4EA3-916E-C2BDA373D400}" srcOrd="0" destOrd="0" presId="urn:microsoft.com/office/officeart/2018/2/layout/IconVerticalSolidList"/>
    <dgm:cxn modelId="{C08328B0-6708-4C63-9F66-DB28D6FC0E59}" type="presParOf" srcId="{587A9FB6-3E9A-4EA3-916E-C2BDA373D400}" destId="{54B2E3B0-0D31-412D-8F4A-FAE24A5F2B34}" srcOrd="0" destOrd="0" presId="urn:microsoft.com/office/officeart/2018/2/layout/IconVerticalSolidList"/>
    <dgm:cxn modelId="{4E8F5F58-D656-495C-A843-D461293043EB}" type="presParOf" srcId="{587A9FB6-3E9A-4EA3-916E-C2BDA373D400}" destId="{F03934A8-E401-4F75-87CB-1D5DFEC3F9B5}" srcOrd="1" destOrd="0" presId="urn:microsoft.com/office/officeart/2018/2/layout/IconVerticalSolidList"/>
    <dgm:cxn modelId="{E857A39D-BBA8-41D0-9ACD-56D94456D4F0}" type="presParOf" srcId="{587A9FB6-3E9A-4EA3-916E-C2BDA373D400}" destId="{4E6B690C-31F6-41AC-805B-A977DCA485C5}" srcOrd="2" destOrd="0" presId="urn:microsoft.com/office/officeart/2018/2/layout/IconVerticalSolidList"/>
    <dgm:cxn modelId="{9B1EFEA1-9A94-4CD2-94EB-1832BE3D78D6}" type="presParOf" srcId="{587A9FB6-3E9A-4EA3-916E-C2BDA373D400}" destId="{5E8939B8-731D-4ABC-8830-8BDFF6BF488D}" srcOrd="3" destOrd="0" presId="urn:microsoft.com/office/officeart/2018/2/layout/IconVerticalSolidList"/>
    <dgm:cxn modelId="{12D4C0AF-8877-4230-8F1C-05F1CFB028A8}" type="presParOf" srcId="{75A346BA-7AB7-42D2-8651-632E10424B66}" destId="{F9E4EF2D-5605-49A6-B26F-5D9A5599C885}" srcOrd="1" destOrd="0" presId="urn:microsoft.com/office/officeart/2018/2/layout/IconVerticalSolidList"/>
    <dgm:cxn modelId="{8B4975CC-EDE1-4B10-A8A0-4C02DDC773DC}" type="presParOf" srcId="{75A346BA-7AB7-42D2-8651-632E10424B66}" destId="{87463A32-4C20-4CB3-931C-2F87410D1318}" srcOrd="2" destOrd="0" presId="urn:microsoft.com/office/officeart/2018/2/layout/IconVerticalSolidList"/>
    <dgm:cxn modelId="{9B8BDA79-3526-4E85-8EB6-BD35D319C25D}" type="presParOf" srcId="{87463A32-4C20-4CB3-931C-2F87410D1318}" destId="{798DF9D1-AA1B-4060-A599-2FFC7BE5E1F5}" srcOrd="0" destOrd="0" presId="urn:microsoft.com/office/officeart/2018/2/layout/IconVerticalSolidList"/>
    <dgm:cxn modelId="{BE14D2AC-6250-4B24-A43E-B3ABC23D7949}" type="presParOf" srcId="{87463A32-4C20-4CB3-931C-2F87410D1318}" destId="{7FBB35FA-E776-433B-807B-7BDE954B36BF}" srcOrd="1" destOrd="0" presId="urn:microsoft.com/office/officeart/2018/2/layout/IconVerticalSolidList"/>
    <dgm:cxn modelId="{4215B4AF-E8E2-479F-9ABD-7F04629076B8}" type="presParOf" srcId="{87463A32-4C20-4CB3-931C-2F87410D1318}" destId="{80639365-4A4D-4564-AD61-5FDFC1E528C6}" srcOrd="2" destOrd="0" presId="urn:microsoft.com/office/officeart/2018/2/layout/IconVerticalSolidList"/>
    <dgm:cxn modelId="{173A95D1-8D8E-459E-9203-AED53075FE21}" type="presParOf" srcId="{87463A32-4C20-4CB3-931C-2F87410D1318}" destId="{58B9407A-AE27-4285-99E9-5D99EF9259BC}" srcOrd="3" destOrd="0" presId="urn:microsoft.com/office/officeart/2018/2/layout/IconVerticalSolidList"/>
    <dgm:cxn modelId="{8F0D0CF7-A06F-4AD5-BE3B-F0986EF8222A}" type="presParOf" srcId="{75A346BA-7AB7-42D2-8651-632E10424B66}" destId="{2C33484C-5C74-47A5-9965-C0EC2AEC743E}" srcOrd="3" destOrd="0" presId="urn:microsoft.com/office/officeart/2018/2/layout/IconVerticalSolidList"/>
    <dgm:cxn modelId="{5A6A96EF-C9F3-4714-969A-B15E00750F52}" type="presParOf" srcId="{75A346BA-7AB7-42D2-8651-632E10424B66}" destId="{8C8FB70F-669F-44B5-AA26-F3D5982CDE32}" srcOrd="4" destOrd="0" presId="urn:microsoft.com/office/officeart/2018/2/layout/IconVerticalSolidList"/>
    <dgm:cxn modelId="{35185FBC-679D-4EB9-B6F3-020A2E3A4790}" type="presParOf" srcId="{8C8FB70F-669F-44B5-AA26-F3D5982CDE32}" destId="{EE66D4A4-F9D6-419A-A55B-A03B989AAC14}" srcOrd="0" destOrd="0" presId="urn:microsoft.com/office/officeart/2018/2/layout/IconVerticalSolidList"/>
    <dgm:cxn modelId="{E056537B-680D-429E-8B36-381EDCFE3545}" type="presParOf" srcId="{8C8FB70F-669F-44B5-AA26-F3D5982CDE32}" destId="{49ADC662-4B26-4C74-8DE9-C817635D8B02}" srcOrd="1" destOrd="0" presId="urn:microsoft.com/office/officeart/2018/2/layout/IconVerticalSolidList"/>
    <dgm:cxn modelId="{20379308-48D2-4F9C-8CD3-69880A7C05D8}" type="presParOf" srcId="{8C8FB70F-669F-44B5-AA26-F3D5982CDE32}" destId="{4F1447BA-728F-43C2-9C77-363ACDFC464F}" srcOrd="2" destOrd="0" presId="urn:microsoft.com/office/officeart/2018/2/layout/IconVerticalSolidList"/>
    <dgm:cxn modelId="{62D60AE6-439E-4F09-B731-0FF1B52951F2}" type="presParOf" srcId="{8C8FB70F-669F-44B5-AA26-F3D5982CDE32}" destId="{48AFD02E-687F-44F5-B570-27152CF180B7}" srcOrd="3" destOrd="0" presId="urn:microsoft.com/office/officeart/2018/2/layout/IconVerticalSolidList"/>
    <dgm:cxn modelId="{F8602821-ACAB-41A5-9DB4-D0846E19EF1E}" type="presParOf" srcId="{75A346BA-7AB7-42D2-8651-632E10424B66}" destId="{CDC03DCF-A221-44AE-A205-B839055C1276}" srcOrd="5" destOrd="0" presId="urn:microsoft.com/office/officeart/2018/2/layout/IconVerticalSolidList"/>
    <dgm:cxn modelId="{7AB88EA2-B08E-45ED-A34C-B8C26CE89116}" type="presParOf" srcId="{75A346BA-7AB7-42D2-8651-632E10424B66}" destId="{CA5BA033-F1EB-4D40-A625-C8196C2E5257}" srcOrd="6" destOrd="0" presId="urn:microsoft.com/office/officeart/2018/2/layout/IconVerticalSolidList"/>
    <dgm:cxn modelId="{0E5CA744-7770-48FA-AFF2-AC396E58886B}" type="presParOf" srcId="{CA5BA033-F1EB-4D40-A625-C8196C2E5257}" destId="{753285BD-0B53-4F4E-BBDF-20C48F03426C}" srcOrd="0" destOrd="0" presId="urn:microsoft.com/office/officeart/2018/2/layout/IconVerticalSolidList"/>
    <dgm:cxn modelId="{473CBD03-386A-4E95-9E6A-3FAB6D65656F}" type="presParOf" srcId="{CA5BA033-F1EB-4D40-A625-C8196C2E5257}" destId="{70E1221D-FD88-44D9-AE46-A513CA593873}" srcOrd="1" destOrd="0" presId="urn:microsoft.com/office/officeart/2018/2/layout/IconVerticalSolidList"/>
    <dgm:cxn modelId="{AC1E8C56-D86D-47FE-B6DE-D72AD807018C}" type="presParOf" srcId="{CA5BA033-F1EB-4D40-A625-C8196C2E5257}" destId="{301E0F9F-8DA4-4325-87B7-ED56371C11AA}" srcOrd="2" destOrd="0" presId="urn:microsoft.com/office/officeart/2018/2/layout/IconVerticalSolidList"/>
    <dgm:cxn modelId="{82A0A0EC-DE46-4EA4-992C-8D272BE7FA4B}" type="presParOf" srcId="{CA5BA033-F1EB-4D40-A625-C8196C2E5257}" destId="{AC1A2B9B-EA6C-4449-93F0-D68961C3DF64}" srcOrd="3" destOrd="0" presId="urn:microsoft.com/office/officeart/2018/2/layout/IconVerticalSolidList"/>
    <dgm:cxn modelId="{6E0827C1-DF3C-421B-A76B-A093499E66DA}" type="presParOf" srcId="{75A346BA-7AB7-42D2-8651-632E10424B66}" destId="{B273FDFB-654A-4677-B60F-D2470C2177AD}" srcOrd="7" destOrd="0" presId="urn:microsoft.com/office/officeart/2018/2/layout/IconVerticalSolidList"/>
    <dgm:cxn modelId="{BFA7DA36-6CE0-4CEC-AFBC-1925D26AAFB1}" type="presParOf" srcId="{75A346BA-7AB7-42D2-8651-632E10424B66}" destId="{C6413DD8-8165-43EC-85ED-E2206D43C541}" srcOrd="8" destOrd="0" presId="urn:microsoft.com/office/officeart/2018/2/layout/IconVerticalSolidList"/>
    <dgm:cxn modelId="{FC6156FC-28C2-4066-A348-E3FB86AC48F6}" type="presParOf" srcId="{C6413DD8-8165-43EC-85ED-E2206D43C541}" destId="{ACF5BA5C-D845-41AE-8550-8B87CD48CA01}" srcOrd="0" destOrd="0" presId="urn:microsoft.com/office/officeart/2018/2/layout/IconVerticalSolidList"/>
    <dgm:cxn modelId="{920FECDA-018C-4496-BE3C-93833F4ED388}" type="presParOf" srcId="{C6413DD8-8165-43EC-85ED-E2206D43C541}" destId="{29FFFFB5-BA0E-4D3C-BA4C-0C001B46F2BC}" srcOrd="1" destOrd="0" presId="urn:microsoft.com/office/officeart/2018/2/layout/IconVerticalSolidList"/>
    <dgm:cxn modelId="{932EE010-93F2-43A6-9DAF-38D345F16E4B}" type="presParOf" srcId="{C6413DD8-8165-43EC-85ED-E2206D43C541}" destId="{13F681B4-099D-413A-A854-8B1F4E504A6D}" srcOrd="2" destOrd="0" presId="urn:microsoft.com/office/officeart/2018/2/layout/IconVerticalSolidList"/>
    <dgm:cxn modelId="{B54B7AFD-EFAC-4A43-900E-826CB67A34F2}" type="presParOf" srcId="{C6413DD8-8165-43EC-85ED-E2206D43C541}" destId="{A88F958A-4AD8-4ACB-B75E-9CECA66FFC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2E3B0-0D31-412D-8F4A-FAE24A5F2B34}">
      <dsp:nvSpPr>
        <dsp:cNvPr id="0" name=""/>
        <dsp:cNvSpPr/>
      </dsp:nvSpPr>
      <dsp:spPr>
        <a:xfrm>
          <a:off x="0" y="3443"/>
          <a:ext cx="11004385" cy="733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3934A8-E401-4F75-87CB-1D5DFEC3F9B5}">
      <dsp:nvSpPr>
        <dsp:cNvPr id="0" name=""/>
        <dsp:cNvSpPr/>
      </dsp:nvSpPr>
      <dsp:spPr>
        <a:xfrm>
          <a:off x="221852" y="168457"/>
          <a:ext cx="403367" cy="403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939B8-731D-4ABC-8830-8BDFF6BF488D}">
      <dsp:nvSpPr>
        <dsp:cNvPr id="0" name=""/>
        <dsp:cNvSpPr/>
      </dsp:nvSpPr>
      <dsp:spPr>
        <a:xfrm>
          <a:off x="847072" y="3443"/>
          <a:ext cx="10157312" cy="73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8" tIns="77618" rIns="77618" bIns="776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Creating an NLP-based model to detect and correct grammatical errors in English, with potential applications in writing assistance and education.</a:t>
          </a:r>
        </a:p>
      </dsp:txBody>
      <dsp:txXfrm>
        <a:off x="847072" y="3443"/>
        <a:ext cx="10157312" cy="733396"/>
      </dsp:txXfrm>
    </dsp:sp>
    <dsp:sp modelId="{798DF9D1-AA1B-4060-A599-2FFC7BE5E1F5}">
      <dsp:nvSpPr>
        <dsp:cNvPr id="0" name=""/>
        <dsp:cNvSpPr/>
      </dsp:nvSpPr>
      <dsp:spPr>
        <a:xfrm>
          <a:off x="0" y="920188"/>
          <a:ext cx="11004385" cy="733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B35FA-E776-433B-807B-7BDE954B36BF}">
      <dsp:nvSpPr>
        <dsp:cNvPr id="0" name=""/>
        <dsp:cNvSpPr/>
      </dsp:nvSpPr>
      <dsp:spPr>
        <a:xfrm>
          <a:off x="221852" y="1085202"/>
          <a:ext cx="403367" cy="403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9407A-AE27-4285-99E9-5D99EF9259BC}">
      <dsp:nvSpPr>
        <dsp:cNvPr id="0" name=""/>
        <dsp:cNvSpPr/>
      </dsp:nvSpPr>
      <dsp:spPr>
        <a:xfrm>
          <a:off x="847072" y="920188"/>
          <a:ext cx="10157312" cy="73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8" tIns="77618" rIns="77618" bIns="776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Using a subset of the C4_200M dataset (30,000 rows) due to computational constraints, ensuring robust model performance with available resources.</a:t>
          </a:r>
        </a:p>
      </dsp:txBody>
      <dsp:txXfrm>
        <a:off x="847072" y="920188"/>
        <a:ext cx="10157312" cy="733396"/>
      </dsp:txXfrm>
    </dsp:sp>
    <dsp:sp modelId="{EE66D4A4-F9D6-419A-A55B-A03B989AAC14}">
      <dsp:nvSpPr>
        <dsp:cNvPr id="0" name=""/>
        <dsp:cNvSpPr/>
      </dsp:nvSpPr>
      <dsp:spPr>
        <a:xfrm>
          <a:off x="0" y="1836933"/>
          <a:ext cx="11004385" cy="733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DC662-4B26-4C74-8DE9-C817635D8B02}">
      <dsp:nvSpPr>
        <dsp:cNvPr id="0" name=""/>
        <dsp:cNvSpPr/>
      </dsp:nvSpPr>
      <dsp:spPr>
        <a:xfrm>
          <a:off x="221852" y="2001948"/>
          <a:ext cx="403367" cy="4033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FD02E-687F-44F5-B570-27152CF180B7}">
      <dsp:nvSpPr>
        <dsp:cNvPr id="0" name=""/>
        <dsp:cNvSpPr/>
      </dsp:nvSpPr>
      <dsp:spPr>
        <a:xfrm>
          <a:off x="847072" y="1836933"/>
          <a:ext cx="10157312" cy="73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8" tIns="77618" rIns="77618" bIns="776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Utilize a text-to-text transformer model, specifically T5, leveraging its architecture for high-quality grammatical error correction.</a:t>
          </a:r>
        </a:p>
      </dsp:txBody>
      <dsp:txXfrm>
        <a:off x="847072" y="1836933"/>
        <a:ext cx="10157312" cy="733396"/>
      </dsp:txXfrm>
    </dsp:sp>
    <dsp:sp modelId="{753285BD-0B53-4F4E-BBDF-20C48F03426C}">
      <dsp:nvSpPr>
        <dsp:cNvPr id="0" name=""/>
        <dsp:cNvSpPr/>
      </dsp:nvSpPr>
      <dsp:spPr>
        <a:xfrm>
          <a:off x="0" y="2753679"/>
          <a:ext cx="11004385" cy="733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1221D-FD88-44D9-AE46-A513CA593873}">
      <dsp:nvSpPr>
        <dsp:cNvPr id="0" name=""/>
        <dsp:cNvSpPr/>
      </dsp:nvSpPr>
      <dsp:spPr>
        <a:xfrm>
          <a:off x="221852" y="2918693"/>
          <a:ext cx="403367" cy="4033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A2B9B-EA6C-4449-93F0-D68961C3DF64}">
      <dsp:nvSpPr>
        <dsp:cNvPr id="0" name=""/>
        <dsp:cNvSpPr/>
      </dsp:nvSpPr>
      <dsp:spPr>
        <a:xfrm>
          <a:off x="847072" y="2753679"/>
          <a:ext cx="10157312" cy="73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8" tIns="77618" rIns="77618" bIns="776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Train and fine-tune the model on grammatical correction tasks to maximize correction accuracy while maintaining computational efficiency.</a:t>
          </a:r>
        </a:p>
      </dsp:txBody>
      <dsp:txXfrm>
        <a:off x="847072" y="2753679"/>
        <a:ext cx="10157312" cy="733396"/>
      </dsp:txXfrm>
    </dsp:sp>
    <dsp:sp modelId="{ACF5BA5C-D845-41AE-8550-8B87CD48CA01}">
      <dsp:nvSpPr>
        <dsp:cNvPr id="0" name=""/>
        <dsp:cNvSpPr/>
      </dsp:nvSpPr>
      <dsp:spPr>
        <a:xfrm>
          <a:off x="0" y="3670424"/>
          <a:ext cx="11004385" cy="733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FFFB5-BA0E-4D3C-BA4C-0C001B46F2BC}">
      <dsp:nvSpPr>
        <dsp:cNvPr id="0" name=""/>
        <dsp:cNvSpPr/>
      </dsp:nvSpPr>
      <dsp:spPr>
        <a:xfrm>
          <a:off x="221852" y="3835438"/>
          <a:ext cx="403367" cy="4033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F958A-4AD8-4ACB-B75E-9CECA66FFC9F}">
      <dsp:nvSpPr>
        <dsp:cNvPr id="0" name=""/>
        <dsp:cNvSpPr/>
      </dsp:nvSpPr>
      <dsp:spPr>
        <a:xfrm>
          <a:off x="847072" y="3670424"/>
          <a:ext cx="10157312" cy="73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8" tIns="77618" rIns="77618" bIns="776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Develop a solution for real-time grammatical correction suitable for integration into text-editing platforms.</a:t>
          </a:r>
        </a:p>
      </dsp:txBody>
      <dsp:txXfrm>
        <a:off x="847072" y="3670424"/>
        <a:ext cx="10157312" cy="733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07300-4D97-47F1-8751-FDB919543E38}" type="datetimeFigureOut">
              <a:t>11/3/2024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26AC9-D375-4179-83EB-FF9FDC6507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9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Selected References</a:t>
            </a:r>
            <a:r>
              <a:rPr lang="en-US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Junczys-Dowmunt</a:t>
            </a:r>
            <a:r>
              <a:rPr lang="en-US" dirty="0"/>
              <a:t> et al. (2018) - Approaching GEC as a low-resource task with neural networks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Xie et al. (2016) - Character-based attention models for language correction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Rothe et al. (2021) - Leveraging pre-trained transformers for effective GEC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126AC9-D375-4179-83EB-FF9FDC6507E9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3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11/3/2024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451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863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423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11/3/2024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904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175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532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2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69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9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273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356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11/3/2024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6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34" name="Picture 33" descr="Colorful carved figures of humans">
            <a:extLst>
              <a:ext uri="{FF2B5EF4-FFF2-40B4-BE49-F238E27FC236}">
                <a16:creationId xmlns:a16="http://schemas.microsoft.com/office/drawing/2014/main" id="{42A58A54-AA11-3A12-1215-D20971DBFA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021" r="6" b="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48AEA76-67F2-4344-A189-9BFFE0076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0186" y="-570186"/>
            <a:ext cx="6858000" cy="7998371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" y="775202"/>
            <a:ext cx="11077988" cy="149055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b="1" dirty="0">
                <a:latin typeface="Times New Roman"/>
                <a:ea typeface="+mj-lt"/>
                <a:cs typeface="Times New Roman"/>
              </a:rPr>
              <a:t>Language Enhancement through AI: A Grammatical Error Correction Model</a:t>
            </a:r>
            <a:endParaRPr lang="en-US" sz="37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2" y="3624760"/>
            <a:ext cx="5565648" cy="163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i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Teammates :</a:t>
            </a:r>
          </a:p>
          <a:p>
            <a:r>
              <a:rPr lang="en-US" sz="2400" i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Vivekananda Reddy </a:t>
            </a:r>
            <a:r>
              <a:rPr lang="en-US" sz="2400" i="1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Arekatla</a:t>
            </a:r>
            <a:endParaRPr lang="en-US" sz="2400" i="1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2400" i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Sai Revanth Myneni</a:t>
            </a:r>
          </a:p>
          <a:p>
            <a:endParaRPr lang="en-US" sz="2400" b="1" i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5350" y="-785349"/>
            <a:ext cx="744976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5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8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E4433-BFE8-E068-973B-5548E31D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US" i="0" dirty="0">
                <a:ea typeface="+mj-lt"/>
                <a:cs typeface="+mj-lt"/>
              </a:rPr>
              <a:t>Project Objectives</a:t>
            </a:r>
            <a:endParaRPr lang="en-US" dirty="0">
              <a:ea typeface="+mj-lt"/>
              <a:cs typeface="+mj-lt"/>
            </a:endParaRP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E8E190-673F-772F-A924-58DFCC3F2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864389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83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7F70B-EA33-B76C-9B02-76848EA4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en-US" i="0" dirty="0">
                <a:ea typeface="+mj-lt"/>
                <a:cs typeface="+mj-lt"/>
              </a:rPr>
              <a:t>Statement of Value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6EC1-75D0-F280-87B3-6A484B500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597713" cy="282385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ea typeface="+mn-lt"/>
                <a:cs typeface="+mn-lt"/>
              </a:rPr>
              <a:t>Why this project matters: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Facilitates language learning by providing immediate feedback on grammar, helping users understand common mistakes.</a:t>
            </a:r>
            <a:endParaRPr lang="en-US" sz="1600" dirty="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Assists professional writers and editors by automating first-pass grammar checks, improving productivity.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Offers support for non-native speakers and users with language processing difficulties, making written communication more accessible.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Ensures high-quality grammar in digital content, helping brands maintain professional standards.</a:t>
            </a:r>
          </a:p>
          <a:p>
            <a:pPr>
              <a:lnSpc>
                <a:spcPct val="100000"/>
              </a:lnSpc>
            </a:pPr>
            <a:endParaRPr lang="en-US" sz="1600" b="1" dirty="0"/>
          </a:p>
        </p:txBody>
      </p:sp>
      <p:pic>
        <p:nvPicPr>
          <p:cNvPr id="9" name="Graphic 8" descr="Communications">
            <a:extLst>
              <a:ext uri="{FF2B5EF4-FFF2-40B4-BE49-F238E27FC236}">
                <a16:creationId xmlns:a16="http://schemas.microsoft.com/office/drawing/2014/main" id="{4DD44CB4-125A-57D6-54AE-8EC900906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780" y="553415"/>
            <a:ext cx="5660211" cy="5660211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503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EB2A7-D94C-B20D-11F4-AB29CE0C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i="0">
                <a:ea typeface="+mj-lt"/>
                <a:cs typeface="+mj-lt"/>
              </a:rPr>
              <a:t>Review of State of the Art and Relevant Works</a:t>
            </a:r>
            <a:endParaRPr lang="en-US" sz="33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765B5-E3A4-A81A-D0F1-8EAA79307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036542" cy="31610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00000"/>
              </a:lnSpc>
              <a:buChar char="•"/>
            </a:pPr>
            <a:r>
              <a:rPr lang="en-US" sz="1600">
                <a:ea typeface="+mn-lt"/>
                <a:cs typeface="+mn-lt"/>
              </a:rPr>
              <a:t>Early GEC systems </a:t>
            </a:r>
            <a:r>
              <a:rPr lang="en-US" sz="1600" dirty="0">
                <a:ea typeface="+mn-lt"/>
                <a:cs typeface="+mn-lt"/>
              </a:rPr>
              <a:t>were rule-based and later shifted to statistical machine translation, but both approaches lacked flexibility and scalability.</a:t>
            </a:r>
            <a:endParaRPr lang="en-US" sz="1600" dirty="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Recurrent Neural Networks </a:t>
            </a:r>
            <a:r>
              <a:rPr lang="en-US" sz="1600" dirty="0">
                <a:ea typeface="+mn-lt"/>
                <a:cs typeface="+mn-lt"/>
              </a:rPr>
              <a:t>(RNNs) and attention mechanisms introduced context awareness but struggled with complex grammar structures.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The introduction of transformer </a:t>
            </a:r>
            <a:r>
              <a:rPr lang="en-US" sz="1600" dirty="0">
                <a:ea typeface="+mn-lt"/>
                <a:cs typeface="+mn-lt"/>
              </a:rPr>
              <a:t>models, particularly T5, enabled better handling of context and more accurate correction through sequence-to-sequence architectures.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Datasets like C4_200M </a:t>
            </a:r>
            <a:r>
              <a:rPr lang="en-US" sz="1600" dirty="0">
                <a:ea typeface="+mn-lt"/>
                <a:cs typeface="+mn-lt"/>
              </a:rPr>
              <a:t>enable large-scale training on error-corrected pairs, essential for building effective GEC models.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sz="1600" dirty="0"/>
          </a:p>
        </p:txBody>
      </p:sp>
      <p:pic>
        <p:nvPicPr>
          <p:cNvPr id="7" name="Graphic 6" descr="Venn Diagram">
            <a:extLst>
              <a:ext uri="{FF2B5EF4-FFF2-40B4-BE49-F238E27FC236}">
                <a16:creationId xmlns:a16="http://schemas.microsoft.com/office/drawing/2014/main" id="{30753470-1DE7-0119-5E94-84EFC4597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53780" y="553415"/>
            <a:ext cx="5660211" cy="566021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657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6504F-BA6A-67B4-7B3A-51A7C4A0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en-US" i="0" dirty="0">
                <a:ea typeface="+mj-lt"/>
                <a:cs typeface="+mj-lt"/>
              </a:rPr>
              <a:t>Approach</a:t>
            </a:r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A1A1-B40F-6AE0-6B96-993EAF13B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442036" cy="324172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Data Preparation</a:t>
            </a:r>
            <a:r>
              <a:rPr lang="en-US" sz="1600" dirty="0">
                <a:ea typeface="+mn-lt"/>
                <a:cs typeface="+mn-lt"/>
              </a:rPr>
              <a:t>: Clean and preprocess one part of the C4_200M dataset (30,000 rows) by handling null values and balancing input sequences for stable model training.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Model Selection</a:t>
            </a:r>
            <a:r>
              <a:rPr lang="en-US" sz="1600" dirty="0">
                <a:ea typeface="+mn-lt"/>
                <a:cs typeface="+mn-lt"/>
              </a:rPr>
              <a:t>: Implement the T5 model for grammatical correction, using T5’s text-to-text architecture to predict corrected sentence structures.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Training and Optimization</a:t>
            </a:r>
            <a:r>
              <a:rPr lang="en-US" sz="1600" dirty="0">
                <a:ea typeface="+mn-lt"/>
                <a:cs typeface="+mn-lt"/>
              </a:rPr>
              <a:t>: Fine-tune the T5 model with custom data handling functions, batch size adjustments, and hyperparameter tuning for efficient performance.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Evaluation</a:t>
            </a:r>
            <a:r>
              <a:rPr lang="en-US" sz="1600" dirty="0">
                <a:ea typeface="+mn-lt"/>
                <a:cs typeface="+mn-lt"/>
              </a:rPr>
              <a:t>: Use ROUGE and other evaluation metrics to assess model performance on grammatical corrections.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sz="1600" dirty="0"/>
          </a:p>
        </p:txBody>
      </p:sp>
      <p:pic>
        <p:nvPicPr>
          <p:cNvPr id="36" name="Graphic 35" descr="Table">
            <a:extLst>
              <a:ext uri="{FF2B5EF4-FFF2-40B4-BE49-F238E27FC236}">
                <a16:creationId xmlns:a16="http://schemas.microsoft.com/office/drawing/2014/main" id="{2BE1C73F-69CF-2401-B610-23D5168EF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780" y="553415"/>
            <a:ext cx="5660211" cy="5660211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652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00673-981E-886B-908C-D94DB92F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en-US" i="0" dirty="0">
                <a:ea typeface="+mj-lt"/>
                <a:cs typeface="+mj-lt"/>
              </a:rPr>
              <a:t>Deliverables</a:t>
            </a: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D8019-CD9C-62D7-EAA7-555A2B9AA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Trained GEC Model</a:t>
            </a:r>
            <a:r>
              <a:rPr lang="en-US" sz="1800" dirty="0">
                <a:ea typeface="+mn-lt"/>
                <a:cs typeface="+mn-lt"/>
              </a:rPr>
              <a:t>: A T5-based grammatical error correction model fine-tuned for robust error detection and correction.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Code and Documentation</a:t>
            </a:r>
            <a:r>
              <a:rPr lang="en-US" sz="1800" dirty="0">
                <a:ea typeface="+mn-lt"/>
                <a:cs typeface="+mn-lt"/>
              </a:rPr>
              <a:t>: Reproducible training scripts and documentation, covering the steps of data handling, model training, and evaluation.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Evaluation Report</a:t>
            </a:r>
            <a:r>
              <a:rPr lang="en-US" sz="1800" dirty="0">
                <a:ea typeface="+mn-lt"/>
                <a:cs typeface="+mn-lt"/>
              </a:rPr>
              <a:t>: Comprehensive performance analysis, including metrics like ROUGE scores and examples of corrected sentences.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sz="1800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351171F1-C240-05CB-C393-56A86D253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780" y="553415"/>
            <a:ext cx="5660211" cy="566021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032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1EF88-A872-214F-09E1-225B42F9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b="1" dirty="0"/>
              <a:t>Evaluation Methodology</a:t>
            </a:r>
            <a:endParaRPr lang="en-US" dirty="0"/>
          </a:p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6C9F1-2604-A5C8-6099-9FFFC99A3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Char char="•"/>
            </a:pPr>
            <a:r>
              <a:rPr lang="en-US" sz="1900" dirty="0">
                <a:ea typeface="+mn-lt"/>
                <a:cs typeface="+mn-lt"/>
              </a:rPr>
              <a:t>Use ROUGE scores to quantitatively evaluate the model's grammatical correction capabilities.</a:t>
            </a:r>
            <a:endParaRPr lang="en-US"/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1900" dirty="0">
                <a:ea typeface="+mn-lt"/>
                <a:cs typeface="+mn-lt"/>
              </a:rPr>
              <a:t>Analyze model performance on specific error types (e.g., verb tense, syntax) to assess strengths and areas for improvement.</a:t>
            </a: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1900">
                <a:ea typeface="+mn-lt"/>
                <a:cs typeface="+mn-lt"/>
              </a:rPr>
              <a:t>Evaluate training runtime, </a:t>
            </a:r>
            <a:r>
              <a:rPr lang="en-US" sz="1900" dirty="0">
                <a:ea typeface="+mn-lt"/>
                <a:cs typeface="+mn-lt"/>
              </a:rPr>
              <a:t>processing speed, and resource utilization to confirm model scalability.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sz="190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C5F1EC60-CC7C-93D3-82C0-335E0F20D7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64" r="20524" b="-3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6830677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RightStep">
      <a:dk1>
        <a:srgbClr val="000000"/>
      </a:dk1>
      <a:lt1>
        <a:srgbClr val="FFFFFF"/>
      </a:lt1>
      <a:dk2>
        <a:srgbClr val="412E24"/>
      </a:dk2>
      <a:lt2>
        <a:srgbClr val="E8E7E2"/>
      </a:lt2>
      <a:accent1>
        <a:srgbClr val="96A2C6"/>
      </a:accent1>
      <a:accent2>
        <a:srgbClr val="897FBA"/>
      </a:accent2>
      <a:accent3>
        <a:srgbClr val="B296C6"/>
      </a:accent3>
      <a:accent4>
        <a:srgbClr val="BA7FBA"/>
      </a:accent4>
      <a:accent5>
        <a:srgbClr val="C696B2"/>
      </a:accent5>
      <a:accent6>
        <a:srgbClr val="BA7F89"/>
      </a:accent6>
      <a:hlink>
        <a:srgbClr val="908257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RocaVTI</vt:lpstr>
      <vt:lpstr>Language Enhancement through AI: A Grammatical Error Correction Model</vt:lpstr>
      <vt:lpstr>Project Objectives</vt:lpstr>
      <vt:lpstr>Statement of Value</vt:lpstr>
      <vt:lpstr>Review of State of the Art and Relevant Works</vt:lpstr>
      <vt:lpstr>Approach</vt:lpstr>
      <vt:lpstr>Deliverables</vt:lpstr>
      <vt:lpstr>Evaluation Methodology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88</cp:revision>
  <dcterms:created xsi:type="dcterms:W3CDTF">2024-11-04T03:56:18Z</dcterms:created>
  <dcterms:modified xsi:type="dcterms:W3CDTF">2024-11-04T04:28:57Z</dcterms:modified>
</cp:coreProperties>
</file>